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E8DB-D492-4B98-95CE-44FBE47B438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A06C-2287-4E2B-94FD-8B800F4A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0"/>
            <a:ext cx="894238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907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475" y="0"/>
            <a:ext cx="9261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266700"/>
            <a:ext cx="84851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G.Kar</dc:creator>
  <cp:lastModifiedBy>G.Kar</cp:lastModifiedBy>
  <cp:revision>27</cp:revision>
  <dcterms:created xsi:type="dcterms:W3CDTF">2016-02-04T12:20:42Z</dcterms:created>
  <dcterms:modified xsi:type="dcterms:W3CDTF">2016-02-10T08:32:00Z</dcterms:modified>
</cp:coreProperties>
</file>