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71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E090-50CC-453F-88D8-21740AE5428A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4646-30E8-45F3-A417-997D2418B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E090-50CC-453F-88D8-21740AE5428A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4646-30E8-45F3-A417-997D2418B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E090-50CC-453F-88D8-21740AE5428A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4646-30E8-45F3-A417-997D2418B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E090-50CC-453F-88D8-21740AE5428A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4646-30E8-45F3-A417-997D2418B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E090-50CC-453F-88D8-21740AE5428A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4646-30E8-45F3-A417-997D2418B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E090-50CC-453F-88D8-21740AE5428A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4646-30E8-45F3-A417-997D2418B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E090-50CC-453F-88D8-21740AE5428A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4646-30E8-45F3-A417-997D2418B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E090-50CC-453F-88D8-21740AE5428A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4646-30E8-45F3-A417-997D2418B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E090-50CC-453F-88D8-21740AE5428A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4646-30E8-45F3-A417-997D2418B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E090-50CC-453F-88D8-21740AE5428A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4646-30E8-45F3-A417-997D2418B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E090-50CC-453F-88D8-21740AE5428A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4646-30E8-45F3-A417-997D2418B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E090-50CC-453F-88D8-21740AE5428A}" type="datetimeFigureOut">
              <a:rPr lang="en-US" smtClean="0"/>
              <a:pPr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94646-30E8-45F3-A417-997D2418B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riv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d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8601"/>
            <a:ext cx="9144000" cy="6080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int-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sha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riv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a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an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G.Kar</dc:creator>
  <cp:lastModifiedBy>G.Kar</cp:lastModifiedBy>
  <cp:revision>31</cp:revision>
  <dcterms:created xsi:type="dcterms:W3CDTF">2016-02-05T09:03:46Z</dcterms:created>
  <dcterms:modified xsi:type="dcterms:W3CDTF">2016-02-09T12:51:17Z</dcterms:modified>
</cp:coreProperties>
</file>