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notesSlides/notesSlide2.xml" ContentType="application/vnd.openxmlformats-officedocument.presentationml.notesSlide+xml"/>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oleObject9.bin" ContentType="application/vnd.openxmlformats-officedocument.oleObject"/>
  <Override PartName="/ppt/embeddings/oleObject10.bin" ContentType="application/vnd.openxmlformats-officedocument.oleObject"/>
  <Override PartName="/ppt/notesSlides/notesSlide5.xml" ContentType="application/vnd.openxmlformats-officedocument.presentationml.notesSlide+xml"/>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notesSlides/notesSlide6.xml" ContentType="application/vnd.openxmlformats-officedocument.presentationml.notesSlide+xml"/>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embeddings/oleObject22.bin" ContentType="application/vnd.openxmlformats-officedocument.oleObject"/>
  <Override PartName="/ppt/notesSlides/notesSlide10.xml" ContentType="application/vnd.openxmlformats-officedocument.presentationml.notesSlide+xml"/>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notesSlides/notesSlide11.xml" ContentType="application/vnd.openxmlformats-officedocument.presentationml.notesSlide+xml"/>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notesSlides/notesSlide12.xml" ContentType="application/vnd.openxmlformats-officedocument.presentationml.notesSlide+xml"/>
  <Override PartName="/ppt/embeddings/oleObject30.bin" ContentType="application/vnd.openxmlformats-officedocument.oleObject"/>
  <Override PartName="/ppt/embeddings/oleObject31.bin" ContentType="application/vnd.openxmlformats-officedocument.oleObject"/>
  <Override PartName="/ppt/embeddings/oleObject32.bin" ContentType="application/vnd.openxmlformats-officedocument.oleObject"/>
  <Override PartName="/ppt/embeddings/oleObject33.bin" ContentType="application/vnd.openxmlformats-officedocument.oleObject"/>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embeddings/oleObject37.bin" ContentType="application/vnd.openxmlformats-officedocument.oleObject"/>
  <Override PartName="/ppt/embeddings/oleObject38.bin" ContentType="application/vnd.openxmlformats-officedocument.oleObject"/>
  <Override PartName="/ppt/embeddings/oleObject39.bin" ContentType="application/vnd.openxmlformats-officedocument.oleObject"/>
  <Override PartName="/ppt/embeddings/oleObject40.bin" ContentType="application/vnd.openxmlformats-officedocument.oleObject"/>
  <Override PartName="/ppt/embeddings/oleObject41.bin" ContentType="application/vnd.openxmlformats-officedocument.oleObject"/>
  <Override PartName="/ppt/embeddings/oleObject42.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1"/>
    <p:sldMasterId id="2147484533" r:id="rId2"/>
  </p:sldMasterIdLst>
  <p:notesMasterIdLst>
    <p:notesMasterId r:id="rId48"/>
  </p:notesMasterIdLst>
  <p:sldIdLst>
    <p:sldId id="257" r:id="rId3"/>
    <p:sldId id="438" r:id="rId4"/>
    <p:sldId id="493" r:id="rId5"/>
    <p:sldId id="495" r:id="rId6"/>
    <p:sldId id="503" r:id="rId7"/>
    <p:sldId id="504" r:id="rId8"/>
    <p:sldId id="505" r:id="rId9"/>
    <p:sldId id="472" r:id="rId10"/>
    <p:sldId id="490" r:id="rId11"/>
    <p:sldId id="492" r:id="rId12"/>
    <p:sldId id="440" r:id="rId13"/>
    <p:sldId id="513" r:id="rId14"/>
    <p:sldId id="514" r:id="rId15"/>
    <p:sldId id="515" r:id="rId16"/>
    <p:sldId id="516" r:id="rId17"/>
    <p:sldId id="500" r:id="rId18"/>
    <p:sldId id="517" r:id="rId19"/>
    <p:sldId id="518" r:id="rId20"/>
    <p:sldId id="519" r:id="rId21"/>
    <p:sldId id="520" r:id="rId22"/>
    <p:sldId id="439" r:id="rId23"/>
    <p:sldId id="483" r:id="rId24"/>
    <p:sldId id="484" r:id="rId25"/>
    <p:sldId id="488" r:id="rId26"/>
    <p:sldId id="441" r:id="rId27"/>
    <p:sldId id="442" r:id="rId28"/>
    <p:sldId id="443" r:id="rId29"/>
    <p:sldId id="445" r:id="rId30"/>
    <p:sldId id="448" r:id="rId31"/>
    <p:sldId id="458" r:id="rId32"/>
    <p:sldId id="460" r:id="rId33"/>
    <p:sldId id="461" r:id="rId34"/>
    <p:sldId id="462" r:id="rId35"/>
    <p:sldId id="463" r:id="rId36"/>
    <p:sldId id="464" r:id="rId37"/>
    <p:sldId id="467" r:id="rId38"/>
    <p:sldId id="399" r:id="rId39"/>
    <p:sldId id="470" r:id="rId40"/>
    <p:sldId id="469" r:id="rId41"/>
    <p:sldId id="512" r:id="rId42"/>
    <p:sldId id="508" r:id="rId43"/>
    <p:sldId id="481" r:id="rId44"/>
    <p:sldId id="502" r:id="rId45"/>
    <p:sldId id="509" r:id="rId46"/>
    <p:sldId id="510" r:id="rId47"/>
  </p:sldIdLst>
  <p:sldSz cx="9144000" cy="6858000" type="screen4x3"/>
  <p:notesSz cx="6858000" cy="9144000"/>
  <p:defaultTextStyle>
    <a:defPPr>
      <a:defRPr lang="en-US"/>
    </a:defPPr>
    <a:lvl1pPr algn="l" rtl="0" fontAlgn="base">
      <a:spcBef>
        <a:spcPct val="0"/>
      </a:spcBef>
      <a:spcAft>
        <a:spcPct val="0"/>
      </a:spcAft>
      <a:defRPr sz="2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0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0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0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0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0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0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0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0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FFFFCC"/>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0" d="100"/>
          <a:sy n="80" d="100"/>
        </p:scale>
        <p:origin x="-960" y="-8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notesMaster" Target="notesMasters/notesMaster1.xml"/><Relationship Id="rId4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 Id="rId2" Type="http://schemas.openxmlformats.org/officeDocument/2006/relationships/image" Target="../media/image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6.emf"/><Relationship Id="rId2" Type="http://schemas.openxmlformats.org/officeDocument/2006/relationships/image" Target="../media/image57.emf"/><Relationship Id="rId3" Type="http://schemas.openxmlformats.org/officeDocument/2006/relationships/image" Target="../media/image58.e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61.emf"/><Relationship Id="rId4" Type="http://schemas.openxmlformats.org/officeDocument/2006/relationships/image" Target="../media/image62.emf"/><Relationship Id="rId1" Type="http://schemas.openxmlformats.org/officeDocument/2006/relationships/image" Target="../media/image59.emf"/><Relationship Id="rId2" Type="http://schemas.openxmlformats.org/officeDocument/2006/relationships/image" Target="../media/image60.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63.emf"/><Relationship Id="rId2" Type="http://schemas.openxmlformats.org/officeDocument/2006/relationships/image" Target="../media/image64.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66.emf"/><Relationship Id="rId2" Type="http://schemas.openxmlformats.org/officeDocument/2006/relationships/image" Target="../media/image67.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8.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69.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71.emf"/><Relationship Id="rId2" Type="http://schemas.openxmlformats.org/officeDocument/2006/relationships/image" Target="../media/image72.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75.e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79.emf"/><Relationship Id="rId4" Type="http://schemas.openxmlformats.org/officeDocument/2006/relationships/image" Target="../media/image80.emf"/><Relationship Id="rId1" Type="http://schemas.openxmlformats.org/officeDocument/2006/relationships/image" Target="../media/image77.emf"/><Relationship Id="rId2" Type="http://schemas.openxmlformats.org/officeDocument/2006/relationships/image" Target="../media/image7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emf"/><Relationship Id="rId2" Type="http://schemas.openxmlformats.org/officeDocument/2006/relationships/image" Target="../media/image1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0.emf"/><Relationship Id="rId2" Type="http://schemas.openxmlformats.org/officeDocument/2006/relationships/image" Target="../media/image1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9.emf"/><Relationship Id="rId2" Type="http://schemas.openxmlformats.org/officeDocument/2006/relationships/image" Target="../media/image40.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43.wmf"/><Relationship Id="rId4" Type="http://schemas.openxmlformats.org/officeDocument/2006/relationships/image" Target="../media/image44.emf"/><Relationship Id="rId5" Type="http://schemas.openxmlformats.org/officeDocument/2006/relationships/image" Target="../media/image45.wmf"/><Relationship Id="rId6" Type="http://schemas.openxmlformats.org/officeDocument/2006/relationships/image" Target="../media/image46.wmf"/><Relationship Id="rId7" Type="http://schemas.openxmlformats.org/officeDocument/2006/relationships/image" Target="../media/image47.wmf"/><Relationship Id="rId1" Type="http://schemas.openxmlformats.org/officeDocument/2006/relationships/image" Target="../media/image41.wmf"/><Relationship Id="rId2" Type="http://schemas.openxmlformats.org/officeDocument/2006/relationships/image" Target="../media/image42.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51.emf"/><Relationship Id="rId4" Type="http://schemas.openxmlformats.org/officeDocument/2006/relationships/image" Target="../media/image52.emf"/><Relationship Id="rId1" Type="http://schemas.openxmlformats.org/officeDocument/2006/relationships/image" Target="../media/image49.emf"/><Relationship Id="rId2" Type="http://schemas.openxmlformats.org/officeDocument/2006/relationships/image" Target="../media/image50.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dirty="0">
                <a:latin typeface="Arial" charset="0"/>
                <a:ea typeface="ＭＳ Ｐゴシック" charset="0"/>
                <a:cs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cs typeface="Arial" charset="0"/>
              </a:defRPr>
            </a:lvl1pPr>
          </a:lstStyle>
          <a:p>
            <a:pPr>
              <a:defRPr/>
            </a:pPr>
            <a:fld id="{C7F3DBFA-1D56-0B4D-96EC-80CA1BEED098}" type="datetimeFigureOut">
              <a:rPr lang="en-US"/>
              <a:pPr>
                <a:defRPr/>
              </a:pPr>
              <a:t>18/02/16</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dirty="0">
                <a:latin typeface="Arial" charset="0"/>
                <a:ea typeface="ＭＳ Ｐゴシック" charset="0"/>
                <a:cs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cs typeface="Arial" charset="0"/>
              </a:defRPr>
            </a:lvl1pPr>
          </a:lstStyle>
          <a:p>
            <a:pPr>
              <a:defRPr/>
            </a:pPr>
            <a:fld id="{0AC12587-1FD8-DE42-960B-6B6698B7D1A8}" type="slidenum">
              <a:rPr lang="en-US"/>
              <a:pPr>
                <a:defRPr/>
              </a:pPr>
              <a:t>‹#›</a:t>
            </a:fld>
            <a:endParaRPr lang="en-US" dirty="0"/>
          </a:p>
        </p:txBody>
      </p:sp>
    </p:spTree>
    <p:extLst>
      <p:ext uri="{BB962C8B-B14F-4D97-AF65-F5344CB8AC3E}">
        <p14:creationId xmlns:p14="http://schemas.microsoft.com/office/powerpoint/2010/main" val="311839226"/>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17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7AB0A8FC-E28F-464E-81B4-2E2F4EF85FC2}" type="slidenum">
              <a:rPr lang="en-US" sz="1200">
                <a:cs typeface="Arial" charset="0"/>
              </a:rPr>
              <a:pPr eaLnBrk="1" hangingPunct="1"/>
              <a:t>2</a:t>
            </a:fld>
            <a:endParaRPr lang="en-US" sz="1200">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80E7BFCB-BE70-454B-99B7-439E7B2FBB1D}" type="slidenum">
              <a:rPr lang="en-US" sz="1200">
                <a:cs typeface="Arial" charset="0"/>
              </a:rPr>
              <a:pPr eaLnBrk="1" hangingPunct="1"/>
              <a:t>28</a:t>
            </a:fld>
            <a:endParaRPr lang="en-US" sz="1200">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50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450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76651BBA-9EAA-9343-8B4E-72144FBABF8D}" type="slidenum">
              <a:rPr lang="en-US" sz="1200">
                <a:cs typeface="Arial" charset="0"/>
              </a:rPr>
              <a:pPr eaLnBrk="1" hangingPunct="1"/>
              <a:t>29</a:t>
            </a:fld>
            <a:endParaRPr lang="en-US" sz="1200">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81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481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6F8C6F0B-2379-7A45-8BC6-0347662AD8CA}" type="slidenum">
              <a:rPr lang="en-US" sz="1200">
                <a:cs typeface="Arial" charset="0"/>
              </a:rPr>
              <a:pPr eaLnBrk="1" hangingPunct="1"/>
              <a:t>30</a:t>
            </a:fld>
            <a:endParaRPr lang="en-US" sz="120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286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4A6E6D97-C55D-B141-8570-433BBF02A9BD}" type="slidenum">
              <a:rPr lang="en-US" sz="1200">
                <a:cs typeface="Arial" charset="0"/>
              </a:rPr>
              <a:pPr eaLnBrk="1" hangingPunct="1"/>
              <a:t>11</a:t>
            </a:fld>
            <a:endParaRPr lang="en-US" sz="1200">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noTextEdit="1"/>
          </p:cNvSpPr>
          <p:nvPr>
            <p:ph type="sldImg"/>
          </p:nvPr>
        </p:nvSpPr>
        <p:spPr bwMode="auto">
          <a:noFill/>
          <a:ln>
            <a:solidFill>
              <a:srgbClr val="000000"/>
            </a:solidFill>
            <a:miter lim="800000"/>
            <a:headEnd/>
            <a:tailEnd/>
          </a:ln>
        </p:spPr>
      </p:sp>
      <p:sp>
        <p:nvSpPr>
          <p:cNvPr id="624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ea typeface="ＭＳ Ｐゴシック" pitchFamily="34" charset="-128"/>
            </a:endParaRPr>
          </a:p>
        </p:txBody>
      </p:sp>
      <p:sp>
        <p:nvSpPr>
          <p:cNvPr id="62467" name="Slide Number Placeholder 3"/>
          <p:cNvSpPr>
            <a:spLocks noGrp="1"/>
          </p:cNvSpPr>
          <p:nvPr>
            <p:ph type="sldNum" sz="quarter" idx="5"/>
          </p:nvPr>
        </p:nvSpPr>
        <p:spPr bwMode="auto">
          <a:noFill/>
          <a:ln>
            <a:miter lim="800000"/>
            <a:headEnd/>
            <a:tailEnd/>
          </a:ln>
        </p:spPr>
        <p:txBody>
          <a:bodyPr/>
          <a:lstStyle/>
          <a:p>
            <a:fld id="{A0F998BE-454E-48AB-BD92-7B3CE27DB8BA}" type="slidenum">
              <a:rPr lang="en-US">
                <a:solidFill>
                  <a:prstClr val="black"/>
                </a:solidFill>
              </a:rPr>
              <a:pPr/>
              <a:t>18</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endParaRPr lang="en-US" smtClean="0">
              <a:latin typeface="Arial" pitchFamily="34" charset="0"/>
              <a:cs typeface="Arial" pitchFamily="34" charset="0"/>
            </a:endParaRPr>
          </a:p>
        </p:txBody>
      </p:sp>
      <p:sp>
        <p:nvSpPr>
          <p:cNvPr id="92164" name="Slide Number Placeholder 3"/>
          <p:cNvSpPr>
            <a:spLocks noGrp="1"/>
          </p:cNvSpPr>
          <p:nvPr>
            <p:ph type="sldNum" sz="quarter" idx="5"/>
          </p:nvPr>
        </p:nvSpPr>
        <p:spPr>
          <a:noFill/>
        </p:spPr>
        <p:txBody>
          <a:bodyPr/>
          <a:lstStyle/>
          <a:p>
            <a:fld id="{61A173B9-543F-4FC0-818E-F42A07FD4DFD}" type="slidenum">
              <a:rPr lang="en-US" smtClean="0">
                <a:solidFill>
                  <a:prstClr val="black"/>
                </a:solidFill>
                <a:cs typeface="Arial" pitchFamily="34" charset="0"/>
              </a:rPr>
              <a:pPr/>
              <a:t>19</a:t>
            </a:fld>
            <a:endParaRPr lang="en-US" smtClean="0">
              <a:solidFill>
                <a:prstClr val="black"/>
              </a:solidFill>
              <a:cs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p:spPr>
        <p:txBody>
          <a:bodyPr/>
          <a:lstStyle/>
          <a:p>
            <a:pPr eaLnBrk="1" hangingPunct="1"/>
            <a:endParaRPr lang="en-US" smtClean="0">
              <a:latin typeface="Arial" pitchFamily="34" charset="0"/>
              <a:cs typeface="Arial" pitchFamily="34" charset="0"/>
            </a:endParaRPr>
          </a:p>
        </p:txBody>
      </p:sp>
      <p:sp>
        <p:nvSpPr>
          <p:cNvPr id="93188" name="Slide Number Placeholder 3"/>
          <p:cNvSpPr>
            <a:spLocks noGrp="1"/>
          </p:cNvSpPr>
          <p:nvPr>
            <p:ph type="sldNum" sz="quarter" idx="5"/>
          </p:nvPr>
        </p:nvSpPr>
        <p:spPr>
          <a:noFill/>
        </p:spPr>
        <p:txBody>
          <a:bodyPr/>
          <a:lstStyle/>
          <a:p>
            <a:fld id="{29FACF39-F292-4FCA-8AA1-8BAAC6A676E9}" type="slidenum">
              <a:rPr lang="en-US" smtClean="0">
                <a:solidFill>
                  <a:prstClr val="black"/>
                </a:solidFill>
                <a:cs typeface="Arial" pitchFamily="34" charset="0"/>
              </a:rPr>
              <a:pPr/>
              <a:t>20</a:t>
            </a:fld>
            <a:endParaRPr lang="en-US" smtClean="0">
              <a:solidFill>
                <a:prstClr val="black"/>
              </a:solidFill>
              <a:cs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66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266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9A3B5989-AC4C-914B-A21A-A8C4D6C103F6}" type="slidenum">
              <a:rPr lang="en-US" sz="1200">
                <a:cs typeface="Arial" charset="0"/>
              </a:rPr>
              <a:pPr eaLnBrk="1" hangingPunct="1"/>
              <a:t>21</a:t>
            </a:fld>
            <a:endParaRPr lang="en-US" sz="1200">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48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348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BFBB5227-19EB-6145-B0E4-802610A473D9}" type="slidenum">
              <a:rPr lang="en-US" sz="1200">
                <a:cs typeface="Arial" charset="0"/>
              </a:rPr>
              <a:pPr eaLnBrk="1" hangingPunct="1"/>
              <a:t>25</a:t>
            </a:fld>
            <a:endParaRPr lang="en-US" sz="1200">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68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368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147A0BB8-2DFD-2248-879A-04D640094B5B}" type="slidenum">
              <a:rPr lang="en-US" sz="1200">
                <a:cs typeface="Arial" charset="0"/>
              </a:rPr>
              <a:pPr eaLnBrk="1" hangingPunct="1"/>
              <a:t>26</a:t>
            </a:fld>
            <a:endParaRPr lang="en-US" sz="1200">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ndParaRPr>
          </a:p>
        </p:txBody>
      </p:sp>
      <p:sp>
        <p:nvSpPr>
          <p:cNvPr id="389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3CEB41E1-04FF-2548-A1F2-CECE31A9703A}" type="slidenum">
              <a:rPr lang="en-US" sz="1200">
                <a:cs typeface="Arial" charset="0"/>
              </a:rPr>
              <a:pPr eaLnBrk="1" hangingPunct="1"/>
              <a:t>27</a:t>
            </a:fld>
            <a:endParaRPr lang="en-US" sz="120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auto">
          <a:xfrm>
            <a:off x="1328738" y="1295400"/>
            <a:ext cx="6486525" cy="3152775"/>
          </a:xfrm>
          <a:prstGeom prst="rect">
            <a:avLst/>
          </a:prstGeom>
          <a:noFill/>
          <a:ln w="3175">
            <a:solidFill>
              <a:schemeClr val="bg1"/>
            </a:solidFill>
            <a:miter lim="800000"/>
            <a:headEnd/>
            <a:tailEnd/>
          </a:ln>
          <a:effectLst>
            <a:outerShdw blurRad="63500" sx="100500" sy="100500" algn="ctr" rotWithShape="0">
              <a:srgbClr val="000000">
                <a:alpha val="50000"/>
              </a:srgbClr>
            </a:outerShdw>
          </a:effectLst>
          <a:extLst>
            <a:ext uri="{909E8E84-426E-40dd-AFC4-6F175D3DCCD1}">
              <a14:hiddenFill xmlns:a14="http://schemas.microsoft.com/office/drawing/2010/main">
                <a:solidFill>
                  <a:srgbClr val="FFFFFF"/>
                </a:solidFill>
              </a14:hiddenFill>
            </a:ext>
          </a:extLst>
        </p:spPr>
        <p:txBody>
          <a:bodyPr/>
          <a:lstStyle/>
          <a:p>
            <a:pPr>
              <a:spcBef>
                <a:spcPts val="2000"/>
              </a:spcBef>
              <a:buClr>
                <a:schemeClr val="accent1">
                  <a:lumMod val="60000"/>
                  <a:lumOff val="40000"/>
                </a:schemeClr>
              </a:buClr>
              <a:buSzPct val="110000"/>
              <a:buFont typeface="Wingdings 2" pitchFamily="18" charset="2"/>
              <a:buNone/>
              <a:defRPr/>
            </a:pPr>
            <a:endParaRPr sz="3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a:prstGeom prst="rect">
            <a:avLst/>
          </a:prstGeom>
        </p:spPr>
        <p:txBody>
          <a:bodyPr rtlCol="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322921" y="3299012"/>
            <a:ext cx="6498159" cy="916641"/>
          </a:xfrm>
          <a:prstGeom prst="rect">
            <a:avLst/>
          </a:prstGeom>
        </p:spPr>
        <p:txBody>
          <a:bodyPr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5" name="Date Placeholder 3"/>
          <p:cNvSpPr>
            <a:spLocks noGrp="1"/>
          </p:cNvSpPr>
          <p:nvPr>
            <p:ph type="dt" sz="half" idx="10"/>
          </p:nvPr>
        </p:nvSpPr>
        <p:spPr>
          <a:xfrm>
            <a:off x="5629275" y="6275388"/>
            <a:ext cx="2133600" cy="365125"/>
          </a:xfrm>
          <a:prstGeom prst="rect">
            <a:avLst/>
          </a:prstGeom>
        </p:spPr>
        <p:txBody>
          <a:bodyPr/>
          <a:lstStyle>
            <a:lvl1pPr>
              <a:defRPr dirty="0"/>
            </a:lvl1pPr>
          </a:lstStyle>
          <a:p>
            <a:pPr>
              <a:defRPr/>
            </a:pPr>
            <a:endParaRPr lang="en-US"/>
          </a:p>
        </p:txBody>
      </p:sp>
      <p:sp>
        <p:nvSpPr>
          <p:cNvPr id="6" name="Footer Placeholder 4"/>
          <p:cNvSpPr>
            <a:spLocks noGrp="1"/>
          </p:cNvSpPr>
          <p:nvPr>
            <p:ph type="ftr" sz="quarter" idx="11"/>
          </p:nvPr>
        </p:nvSpPr>
        <p:spPr>
          <a:xfrm>
            <a:off x="265113" y="6275388"/>
            <a:ext cx="4840287" cy="365125"/>
          </a:xfrm>
          <a:prstGeom prst="rect">
            <a:avLst/>
          </a:prstGeom>
        </p:spPr>
        <p:txBody>
          <a:bodyPr/>
          <a:lstStyle>
            <a:lvl1pPr>
              <a:defRPr dirty="0">
                <a:latin typeface="Arial" charset="0"/>
                <a:ea typeface="ＭＳ Ｐゴシック" charset="0"/>
                <a:cs typeface="ＭＳ Ｐゴシック" charset="0"/>
              </a:defRPr>
            </a:lvl1pPr>
          </a:lstStyle>
          <a:p>
            <a:pPr>
              <a:defRPr/>
            </a:pPr>
            <a:endParaRPr lang="en-US"/>
          </a:p>
        </p:txBody>
      </p:sp>
      <p:sp>
        <p:nvSpPr>
          <p:cNvPr id="7" name="Slide Number Placeholder 5"/>
          <p:cNvSpPr>
            <a:spLocks noGrp="1"/>
          </p:cNvSpPr>
          <p:nvPr>
            <p:ph type="sldNum" sz="quarter" idx="12"/>
          </p:nvPr>
        </p:nvSpPr>
        <p:spPr>
          <a:xfrm>
            <a:off x="7897813" y="6275388"/>
            <a:ext cx="990600" cy="365125"/>
          </a:xfrm>
          <a:prstGeom prst="rect">
            <a:avLst/>
          </a:prstGeom>
        </p:spPr>
        <p:txBody>
          <a:bodyPr/>
          <a:lstStyle>
            <a:lvl1pPr>
              <a:defRPr/>
            </a:lvl1pPr>
          </a:lstStyle>
          <a:p>
            <a:pPr>
              <a:defRPr/>
            </a:pPr>
            <a:fld id="{3F5C8287-C8F6-644E-BEA4-F5D19AD72723}" type="slidenum">
              <a:rPr lang="en-US"/>
              <a:pPr>
                <a:defRPr/>
              </a:pPr>
              <a:t>‹#›</a:t>
            </a:fld>
            <a:endParaRPr lang="en-US" dirty="0"/>
          </a:p>
        </p:txBody>
      </p:sp>
    </p:spTree>
    <p:extLst>
      <p:ext uri="{BB962C8B-B14F-4D97-AF65-F5344CB8AC3E}">
        <p14:creationId xmlns:p14="http://schemas.microsoft.com/office/powerpoint/2010/main" val="35046422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a:prstGeom prst="rect">
            <a:avLst/>
          </a:prstGeom>
        </p:spPr>
        <p:txBody>
          <a:bodyPr/>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533398" y="1787856"/>
            <a:ext cx="4079545" cy="3720152"/>
          </a:xfrm>
          <a:prstGeom prst="rect">
            <a:avLst/>
          </a:prstGeo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Picture Placeholder 2"/>
          <p:cNvSpPr>
            <a:spLocks noGrp="1"/>
          </p:cNvSpPr>
          <p:nvPr>
            <p:ph type="pic" idx="1"/>
          </p:nvPr>
        </p:nvSpPr>
        <p:spPr>
          <a:xfrm>
            <a:off x="5090617" y="359392"/>
            <a:ext cx="3657600" cy="5318077"/>
          </a:xfrm>
          <a:prstGeom prst="rect">
            <a:avLst/>
          </a:prstGeom>
          <a:ln w="3175">
            <a:solidFill>
              <a:schemeClr val="bg1"/>
            </a:solidFill>
          </a:ln>
          <a:effectLst>
            <a:outerShdw blurRad="63500" sx="100500" sy="100500" algn="ctr" rotWithShape="0">
              <a:prstClr val="black">
                <a:alpha val="50000"/>
              </a:prstClr>
            </a:outerShdw>
          </a:effectLst>
        </p:spPr>
        <p:txBody>
          <a:bodyPr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endParaRPr noProof="0" dirty="0"/>
          </a:p>
        </p:txBody>
      </p:sp>
      <p:sp>
        <p:nvSpPr>
          <p:cNvPr id="5" name="Date Placeholder 3"/>
          <p:cNvSpPr>
            <a:spLocks noGrp="1"/>
          </p:cNvSpPr>
          <p:nvPr>
            <p:ph type="dt" sz="half" idx="10"/>
          </p:nvPr>
        </p:nvSpPr>
        <p:spPr>
          <a:xfrm>
            <a:off x="5629275" y="6275388"/>
            <a:ext cx="2133600" cy="365125"/>
          </a:xfrm>
          <a:prstGeom prst="rect">
            <a:avLst/>
          </a:prstGeom>
        </p:spPr>
        <p:txBody>
          <a:bodyPr/>
          <a:lstStyle>
            <a:lvl1pPr>
              <a:defRPr dirty="0"/>
            </a:lvl1pPr>
          </a:lstStyle>
          <a:p>
            <a:pPr>
              <a:defRPr/>
            </a:pPr>
            <a:endParaRPr lang="en-US"/>
          </a:p>
        </p:txBody>
      </p:sp>
      <p:sp>
        <p:nvSpPr>
          <p:cNvPr id="6" name="Footer Placeholder 4"/>
          <p:cNvSpPr>
            <a:spLocks noGrp="1"/>
          </p:cNvSpPr>
          <p:nvPr>
            <p:ph type="ftr" sz="quarter" idx="11"/>
          </p:nvPr>
        </p:nvSpPr>
        <p:spPr>
          <a:xfrm>
            <a:off x="265113" y="6275388"/>
            <a:ext cx="4840287" cy="365125"/>
          </a:xfrm>
          <a:prstGeom prst="rect">
            <a:avLst/>
          </a:prstGeom>
        </p:spPr>
        <p:txBody>
          <a:bodyPr/>
          <a:lstStyle>
            <a:lvl1pPr>
              <a:defRPr dirty="0">
                <a:latin typeface="Arial" charset="0"/>
                <a:ea typeface="ＭＳ Ｐゴシック" charset="0"/>
                <a:cs typeface="ＭＳ Ｐゴシック" charset="0"/>
              </a:defRPr>
            </a:lvl1pPr>
          </a:lstStyle>
          <a:p>
            <a:pPr>
              <a:defRPr/>
            </a:pPr>
            <a:endParaRPr lang="en-US"/>
          </a:p>
        </p:txBody>
      </p:sp>
      <p:sp>
        <p:nvSpPr>
          <p:cNvPr id="7" name="Slide Number Placeholder 5"/>
          <p:cNvSpPr>
            <a:spLocks noGrp="1"/>
          </p:cNvSpPr>
          <p:nvPr>
            <p:ph type="sldNum" sz="quarter" idx="12"/>
          </p:nvPr>
        </p:nvSpPr>
        <p:spPr>
          <a:xfrm>
            <a:off x="7897813" y="6275388"/>
            <a:ext cx="990600" cy="365125"/>
          </a:xfrm>
          <a:prstGeom prst="rect">
            <a:avLst/>
          </a:prstGeom>
        </p:spPr>
        <p:txBody>
          <a:bodyPr/>
          <a:lstStyle>
            <a:lvl1pPr>
              <a:defRPr/>
            </a:lvl1pPr>
          </a:lstStyle>
          <a:p>
            <a:pPr>
              <a:defRPr/>
            </a:pPr>
            <a:fld id="{483BEDF4-4F21-EC4E-ACEF-FDE42418079C}" type="slidenum">
              <a:rPr lang="en-US"/>
              <a:pPr>
                <a:defRPr/>
              </a:pPr>
              <a:t>‹#›</a:t>
            </a:fld>
            <a:endParaRPr lang="en-US" dirty="0"/>
          </a:p>
        </p:txBody>
      </p:sp>
    </p:spTree>
    <p:extLst>
      <p:ext uri="{BB962C8B-B14F-4D97-AF65-F5344CB8AC3E}">
        <p14:creationId xmlns:p14="http://schemas.microsoft.com/office/powerpoint/2010/main" val="207355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950"/>
            <a:ext cx="8042275" cy="1336675"/>
          </a:xfrm>
          <a:prstGeom prst="rect">
            <a:avLst/>
          </a:prstGeom>
        </p:spPr>
        <p:txBody>
          <a:bodyPr/>
          <a:lstStyle/>
          <a:p>
            <a:r>
              <a:rPr lang="en-US" smtClean="0"/>
              <a:t>Click to edit Master title style</a:t>
            </a:r>
            <a:endParaRPr/>
          </a:p>
        </p:txBody>
      </p:sp>
      <p:sp>
        <p:nvSpPr>
          <p:cNvPr id="3" name="Vertical Text Placeholder 2"/>
          <p:cNvSpPr>
            <a:spLocks noGrp="1"/>
          </p:cNvSpPr>
          <p:nvPr>
            <p:ph type="body" orient="vert" idx="1"/>
          </p:nvPr>
        </p:nvSpPr>
        <p:spPr>
          <a:xfrm>
            <a:off x="549275" y="1600200"/>
            <a:ext cx="8042275" cy="4343400"/>
          </a:xfrm>
          <a:prstGeom prst="rect">
            <a:avLst/>
          </a:prstGeo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a:xfrm>
            <a:off x="5629275" y="6275388"/>
            <a:ext cx="2133600" cy="365125"/>
          </a:xfrm>
          <a:prstGeom prst="rect">
            <a:avLst/>
          </a:prstGeom>
        </p:spPr>
        <p:txBody>
          <a:bodyPr/>
          <a:lstStyle>
            <a:lvl1pPr>
              <a:defRPr dirty="0"/>
            </a:lvl1pPr>
          </a:lstStyle>
          <a:p>
            <a:pPr>
              <a:defRPr/>
            </a:pPr>
            <a:endParaRPr lang="en-US"/>
          </a:p>
        </p:txBody>
      </p:sp>
      <p:sp>
        <p:nvSpPr>
          <p:cNvPr id="5" name="Footer Placeholder 4"/>
          <p:cNvSpPr>
            <a:spLocks noGrp="1"/>
          </p:cNvSpPr>
          <p:nvPr>
            <p:ph type="ftr" sz="quarter" idx="11"/>
          </p:nvPr>
        </p:nvSpPr>
        <p:spPr>
          <a:xfrm>
            <a:off x="265113" y="6275388"/>
            <a:ext cx="4840287" cy="365125"/>
          </a:xfrm>
          <a:prstGeom prst="rect">
            <a:avLst/>
          </a:prstGeom>
        </p:spPr>
        <p:txBody>
          <a:bodyPr/>
          <a:lstStyle>
            <a:lvl1pPr>
              <a:defRPr dirty="0">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a:xfrm>
            <a:off x="7897813" y="6275388"/>
            <a:ext cx="990600" cy="365125"/>
          </a:xfrm>
          <a:prstGeom prst="rect">
            <a:avLst/>
          </a:prstGeom>
        </p:spPr>
        <p:txBody>
          <a:bodyPr/>
          <a:lstStyle>
            <a:lvl1pPr>
              <a:defRPr/>
            </a:lvl1pPr>
          </a:lstStyle>
          <a:p>
            <a:pPr>
              <a:defRPr/>
            </a:pPr>
            <a:fld id="{D5292B9A-5F30-F848-AB53-5827CB619179}" type="slidenum">
              <a:rPr lang="en-US"/>
              <a:pPr>
                <a:defRPr/>
              </a:pPr>
              <a:t>‹#›</a:t>
            </a:fld>
            <a:endParaRPr lang="en-US" dirty="0"/>
          </a:p>
        </p:txBody>
      </p:sp>
    </p:spTree>
    <p:extLst>
      <p:ext uri="{BB962C8B-B14F-4D97-AF65-F5344CB8AC3E}">
        <p14:creationId xmlns:p14="http://schemas.microsoft.com/office/powerpoint/2010/main" val="21550879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a:prstGeom prst="rect">
            <a:avLst/>
          </a:prstGeo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49274" y="368301"/>
            <a:ext cx="6689726" cy="5575300"/>
          </a:xfrm>
          <a:prstGeom prst="rect">
            <a:avLst/>
          </a:prstGeo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a:xfrm>
            <a:off x="5629275" y="6275388"/>
            <a:ext cx="2133600" cy="365125"/>
          </a:xfrm>
          <a:prstGeom prst="rect">
            <a:avLst/>
          </a:prstGeom>
        </p:spPr>
        <p:txBody>
          <a:bodyPr/>
          <a:lstStyle>
            <a:lvl1pPr>
              <a:defRPr dirty="0"/>
            </a:lvl1pPr>
          </a:lstStyle>
          <a:p>
            <a:pPr>
              <a:defRPr/>
            </a:pPr>
            <a:endParaRPr lang="en-US"/>
          </a:p>
        </p:txBody>
      </p:sp>
      <p:sp>
        <p:nvSpPr>
          <p:cNvPr id="5" name="Footer Placeholder 4"/>
          <p:cNvSpPr>
            <a:spLocks noGrp="1"/>
          </p:cNvSpPr>
          <p:nvPr>
            <p:ph type="ftr" sz="quarter" idx="11"/>
          </p:nvPr>
        </p:nvSpPr>
        <p:spPr>
          <a:xfrm>
            <a:off x="265113" y="6275388"/>
            <a:ext cx="4840287" cy="365125"/>
          </a:xfrm>
          <a:prstGeom prst="rect">
            <a:avLst/>
          </a:prstGeom>
        </p:spPr>
        <p:txBody>
          <a:bodyPr/>
          <a:lstStyle>
            <a:lvl1pPr>
              <a:defRPr dirty="0">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a:xfrm>
            <a:off x="7897813" y="6275388"/>
            <a:ext cx="990600" cy="365125"/>
          </a:xfrm>
          <a:prstGeom prst="rect">
            <a:avLst/>
          </a:prstGeom>
        </p:spPr>
        <p:txBody>
          <a:bodyPr/>
          <a:lstStyle>
            <a:lvl1pPr>
              <a:defRPr/>
            </a:lvl1pPr>
          </a:lstStyle>
          <a:p>
            <a:pPr>
              <a:defRPr/>
            </a:pPr>
            <a:fld id="{C19B815A-C8EB-4A48-85E3-D9EF2BCE905B}" type="slidenum">
              <a:rPr lang="en-US"/>
              <a:pPr>
                <a:defRPr/>
              </a:pPr>
              <a:t>‹#›</a:t>
            </a:fld>
            <a:endParaRPr lang="en-US" dirty="0"/>
          </a:p>
        </p:txBody>
      </p:sp>
    </p:spTree>
    <p:extLst>
      <p:ext uri="{BB962C8B-B14F-4D97-AF65-F5344CB8AC3E}">
        <p14:creationId xmlns:p14="http://schemas.microsoft.com/office/powerpoint/2010/main" val="13706833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879085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122"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5123"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03BFAD15-FF68-406B-A674-A1B08A275669}" type="slidenum">
              <a:rPr lang="en-US">
                <a:solidFill>
                  <a:srgbClr val="FFFFFF"/>
                </a:solidFill>
                <a:cs typeface="Arial"/>
              </a:rPr>
              <a:pPr/>
              <a:t>‹#›</a:t>
            </a:fld>
            <a:endParaRPr lang="en-US">
              <a:solidFill>
                <a:srgbClr val="FFFFFF"/>
              </a:solidFill>
              <a:cs typeface="Arial"/>
            </a:endParaRPr>
          </a:p>
        </p:txBody>
      </p:sp>
    </p:spTree>
    <p:extLst>
      <p:ext uri="{BB962C8B-B14F-4D97-AF65-F5344CB8AC3E}">
        <p14:creationId xmlns:p14="http://schemas.microsoft.com/office/powerpoint/2010/main" val="15047521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40E34E5A-8F66-48BC-A90A-E48683BD6C8A}" type="slidenum">
              <a:rPr lang="en-US">
                <a:solidFill>
                  <a:srgbClr val="FFFFFF"/>
                </a:solidFill>
                <a:cs typeface="Arial"/>
              </a:rPr>
              <a:pPr/>
              <a:t>‹#›</a:t>
            </a:fld>
            <a:endParaRPr lang="en-US">
              <a:solidFill>
                <a:srgbClr val="FFFFFF"/>
              </a:solidFill>
              <a:cs typeface="Arial"/>
            </a:endParaRPr>
          </a:p>
        </p:txBody>
      </p:sp>
    </p:spTree>
    <p:extLst>
      <p:ext uri="{BB962C8B-B14F-4D97-AF65-F5344CB8AC3E}">
        <p14:creationId xmlns:p14="http://schemas.microsoft.com/office/powerpoint/2010/main" val="23673690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9568E414-F4D0-41E8-B44B-F77C9E9718AC}" type="slidenum">
              <a:rPr lang="en-US">
                <a:solidFill>
                  <a:srgbClr val="FFFFFF"/>
                </a:solidFill>
                <a:cs typeface="Arial"/>
              </a:rPr>
              <a:pPr/>
              <a:t>‹#›</a:t>
            </a:fld>
            <a:endParaRPr lang="en-US">
              <a:solidFill>
                <a:srgbClr val="FFFFFF"/>
              </a:solidFill>
              <a:cs typeface="Arial"/>
            </a:endParaRPr>
          </a:p>
        </p:txBody>
      </p:sp>
    </p:spTree>
    <p:extLst>
      <p:ext uri="{BB962C8B-B14F-4D97-AF65-F5344CB8AC3E}">
        <p14:creationId xmlns:p14="http://schemas.microsoft.com/office/powerpoint/2010/main" val="18547511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25F8E79C-71A2-4050-BBB8-1A76B57C2EC3}" type="slidenum">
              <a:rPr lang="en-US">
                <a:solidFill>
                  <a:srgbClr val="FFFFFF"/>
                </a:solidFill>
                <a:cs typeface="Arial"/>
              </a:rPr>
              <a:pPr/>
              <a:t>‹#›</a:t>
            </a:fld>
            <a:endParaRPr lang="en-US">
              <a:solidFill>
                <a:srgbClr val="FFFFFF"/>
              </a:solidFill>
              <a:cs typeface="Arial"/>
            </a:endParaRPr>
          </a:p>
        </p:txBody>
      </p:sp>
    </p:spTree>
    <p:extLst>
      <p:ext uri="{BB962C8B-B14F-4D97-AF65-F5344CB8AC3E}">
        <p14:creationId xmlns:p14="http://schemas.microsoft.com/office/powerpoint/2010/main" val="20282591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64B0B080-154A-455A-90FC-B8999D5B75F7}" type="slidenum">
              <a:rPr lang="en-US">
                <a:solidFill>
                  <a:srgbClr val="FFFFFF"/>
                </a:solidFill>
                <a:cs typeface="Arial"/>
              </a:rPr>
              <a:pPr/>
              <a:t>‹#›</a:t>
            </a:fld>
            <a:endParaRPr lang="en-US">
              <a:solidFill>
                <a:srgbClr val="FFFFFF"/>
              </a:solidFill>
              <a:cs typeface="Arial"/>
            </a:endParaRPr>
          </a:p>
        </p:txBody>
      </p:sp>
    </p:spTree>
    <p:extLst>
      <p:ext uri="{BB962C8B-B14F-4D97-AF65-F5344CB8AC3E}">
        <p14:creationId xmlns:p14="http://schemas.microsoft.com/office/powerpoint/2010/main" val="37040670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16AD38B4-9E48-4C7D-B908-5C9FBCBECA82}" type="slidenum">
              <a:rPr lang="en-US">
                <a:solidFill>
                  <a:srgbClr val="FFFFFF"/>
                </a:solidFill>
                <a:cs typeface="Arial"/>
              </a:rPr>
              <a:pPr/>
              <a:t>‹#›</a:t>
            </a:fld>
            <a:endParaRPr lang="en-US">
              <a:solidFill>
                <a:srgbClr val="FFFFFF"/>
              </a:solidFill>
              <a:cs typeface="Arial"/>
            </a:endParaRPr>
          </a:p>
        </p:txBody>
      </p:sp>
    </p:spTree>
    <p:extLst>
      <p:ext uri="{BB962C8B-B14F-4D97-AF65-F5344CB8AC3E}">
        <p14:creationId xmlns:p14="http://schemas.microsoft.com/office/powerpoint/2010/main" val="892498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950"/>
            <a:ext cx="8042275" cy="1336675"/>
          </a:xfrm>
          <a:prstGeom prst="rect">
            <a:avLst/>
          </a:prstGeom>
        </p:spPr>
        <p:txBody>
          <a:bodyPr/>
          <a:lstStyle/>
          <a:p>
            <a:r>
              <a:rPr lang="en-US" smtClean="0"/>
              <a:t>Click to edit Master title style</a:t>
            </a:r>
            <a:endParaRPr/>
          </a:p>
        </p:txBody>
      </p:sp>
      <p:sp>
        <p:nvSpPr>
          <p:cNvPr id="3" name="Content Placeholder 2"/>
          <p:cNvSpPr>
            <a:spLocks noGrp="1"/>
          </p:cNvSpPr>
          <p:nvPr>
            <p:ph idx="1"/>
          </p:nvPr>
        </p:nvSpPr>
        <p:spPr>
          <a:xfrm>
            <a:off x="549275" y="1600200"/>
            <a:ext cx="8042275" cy="4343400"/>
          </a:xfrm>
          <a:prstGeom prst="rect">
            <a:avLst/>
          </a:prstGeom>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a:xfrm>
            <a:off x="5629275" y="6275388"/>
            <a:ext cx="2133600" cy="365125"/>
          </a:xfrm>
          <a:prstGeom prst="rect">
            <a:avLst/>
          </a:prstGeom>
        </p:spPr>
        <p:txBody>
          <a:bodyPr/>
          <a:lstStyle>
            <a:lvl1pPr>
              <a:defRPr dirty="0"/>
            </a:lvl1pPr>
          </a:lstStyle>
          <a:p>
            <a:pPr>
              <a:defRPr/>
            </a:pPr>
            <a:endParaRPr lang="en-US"/>
          </a:p>
        </p:txBody>
      </p:sp>
      <p:sp>
        <p:nvSpPr>
          <p:cNvPr id="5" name="Footer Placeholder 4"/>
          <p:cNvSpPr>
            <a:spLocks noGrp="1"/>
          </p:cNvSpPr>
          <p:nvPr>
            <p:ph type="ftr" sz="quarter" idx="11"/>
          </p:nvPr>
        </p:nvSpPr>
        <p:spPr>
          <a:xfrm>
            <a:off x="265113" y="6275388"/>
            <a:ext cx="4840287" cy="365125"/>
          </a:xfrm>
          <a:prstGeom prst="rect">
            <a:avLst/>
          </a:prstGeom>
        </p:spPr>
        <p:txBody>
          <a:bodyPr/>
          <a:lstStyle>
            <a:lvl1pPr>
              <a:defRPr dirty="0">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a:xfrm>
            <a:off x="7897813" y="6275388"/>
            <a:ext cx="990600" cy="365125"/>
          </a:xfrm>
          <a:prstGeom prst="rect">
            <a:avLst/>
          </a:prstGeom>
        </p:spPr>
        <p:txBody>
          <a:bodyPr/>
          <a:lstStyle>
            <a:lvl1pPr>
              <a:defRPr/>
            </a:lvl1pPr>
          </a:lstStyle>
          <a:p>
            <a:pPr>
              <a:defRPr/>
            </a:pPr>
            <a:fld id="{AF95488E-F7B5-7342-B54B-5FA0A94FB49C}" type="slidenum">
              <a:rPr lang="en-US"/>
              <a:pPr>
                <a:defRPr/>
              </a:pPr>
              <a:t>‹#›</a:t>
            </a:fld>
            <a:endParaRPr lang="en-US" dirty="0"/>
          </a:p>
        </p:txBody>
      </p:sp>
    </p:spTree>
    <p:extLst>
      <p:ext uri="{BB962C8B-B14F-4D97-AF65-F5344CB8AC3E}">
        <p14:creationId xmlns:p14="http://schemas.microsoft.com/office/powerpoint/2010/main" val="34859386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E85DA385-57C9-4A86-B9DE-F6774310553E}" type="slidenum">
              <a:rPr lang="en-US">
                <a:solidFill>
                  <a:srgbClr val="FFFFFF"/>
                </a:solidFill>
                <a:cs typeface="Arial"/>
              </a:rPr>
              <a:pPr/>
              <a:t>‹#›</a:t>
            </a:fld>
            <a:endParaRPr lang="en-US">
              <a:solidFill>
                <a:srgbClr val="FFFFFF"/>
              </a:solidFill>
              <a:cs typeface="Arial"/>
            </a:endParaRPr>
          </a:p>
        </p:txBody>
      </p:sp>
    </p:spTree>
    <p:extLst>
      <p:ext uri="{BB962C8B-B14F-4D97-AF65-F5344CB8AC3E}">
        <p14:creationId xmlns:p14="http://schemas.microsoft.com/office/powerpoint/2010/main" val="17058766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9A91A7E7-3C24-441A-B362-2126BE25F6F7}" type="slidenum">
              <a:rPr lang="en-US">
                <a:solidFill>
                  <a:srgbClr val="FFFFFF"/>
                </a:solidFill>
                <a:cs typeface="Arial"/>
              </a:rPr>
              <a:pPr/>
              <a:t>‹#›</a:t>
            </a:fld>
            <a:endParaRPr lang="en-US">
              <a:solidFill>
                <a:srgbClr val="FFFFFF"/>
              </a:solidFill>
              <a:cs typeface="Arial"/>
            </a:endParaRPr>
          </a:p>
        </p:txBody>
      </p:sp>
    </p:spTree>
    <p:extLst>
      <p:ext uri="{BB962C8B-B14F-4D97-AF65-F5344CB8AC3E}">
        <p14:creationId xmlns:p14="http://schemas.microsoft.com/office/powerpoint/2010/main" val="41234923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IN"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81199AB6-94BD-4E60-B1BB-215264EE8171}" type="slidenum">
              <a:rPr lang="en-US">
                <a:solidFill>
                  <a:srgbClr val="FFFFFF"/>
                </a:solidFill>
                <a:cs typeface="Arial"/>
              </a:rPr>
              <a:pPr/>
              <a:t>‹#›</a:t>
            </a:fld>
            <a:endParaRPr lang="en-US">
              <a:solidFill>
                <a:srgbClr val="FFFFFF"/>
              </a:solidFill>
              <a:cs typeface="Arial"/>
            </a:endParaRPr>
          </a:p>
        </p:txBody>
      </p:sp>
    </p:spTree>
    <p:extLst>
      <p:ext uri="{BB962C8B-B14F-4D97-AF65-F5344CB8AC3E}">
        <p14:creationId xmlns:p14="http://schemas.microsoft.com/office/powerpoint/2010/main" val="31633566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35A1DCEF-B022-48B1-B6B8-E8B82ED4146F}" type="slidenum">
              <a:rPr lang="en-US">
                <a:solidFill>
                  <a:srgbClr val="FFFFFF"/>
                </a:solidFill>
                <a:cs typeface="Arial"/>
              </a:rPr>
              <a:pPr/>
              <a:t>‹#›</a:t>
            </a:fld>
            <a:endParaRPr lang="en-US">
              <a:solidFill>
                <a:srgbClr val="FFFFFF"/>
              </a:solidFill>
              <a:cs typeface="Arial"/>
            </a:endParaRPr>
          </a:p>
        </p:txBody>
      </p:sp>
    </p:spTree>
    <p:extLst>
      <p:ext uri="{BB962C8B-B14F-4D97-AF65-F5344CB8AC3E}">
        <p14:creationId xmlns:p14="http://schemas.microsoft.com/office/powerpoint/2010/main" val="1024701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C163E0E4-983A-49CC-BBF5-7B784EB957AD}" type="slidenum">
              <a:rPr lang="en-US">
                <a:solidFill>
                  <a:srgbClr val="FFFFFF"/>
                </a:solidFill>
                <a:cs typeface="Arial"/>
              </a:rPr>
              <a:pPr/>
              <a:t>‹#›</a:t>
            </a:fld>
            <a:endParaRPr lang="en-US">
              <a:solidFill>
                <a:srgbClr val="FFFFFF"/>
              </a:solidFill>
              <a:cs typeface="Arial"/>
            </a:endParaRPr>
          </a:p>
        </p:txBody>
      </p:sp>
    </p:spTree>
    <p:extLst>
      <p:ext uri="{BB962C8B-B14F-4D97-AF65-F5344CB8AC3E}">
        <p14:creationId xmlns:p14="http://schemas.microsoft.com/office/powerpoint/2010/main" val="13160368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11268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a:prstGeom prst="rect">
            <a:avLst/>
          </a:prstGeom>
        </p:spPr>
        <p:txBody>
          <a:bodyPr/>
          <a:lstStyle/>
          <a:p>
            <a:r>
              <a:rPr lang="en-US" smtClean="0"/>
              <a:t>Click to edit Master title style</a:t>
            </a:r>
            <a:endParaRPr dirty="0"/>
          </a:p>
        </p:txBody>
      </p:sp>
      <p:sp>
        <p:nvSpPr>
          <p:cNvPr id="3" name="Subtitle 2"/>
          <p:cNvSpPr>
            <a:spLocks noGrp="1"/>
          </p:cNvSpPr>
          <p:nvPr>
            <p:ph type="subTitle" idx="1"/>
          </p:nvPr>
        </p:nvSpPr>
        <p:spPr>
          <a:xfrm>
            <a:off x="363538" y="4771029"/>
            <a:ext cx="8416925" cy="972671"/>
          </a:xfrm>
          <a:prstGeom prst="rect">
            <a:avLst/>
          </a:prstGeo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9" name="Picture Placeholder 2"/>
          <p:cNvSpPr>
            <a:spLocks noGrp="1"/>
          </p:cNvSpPr>
          <p:nvPr>
            <p:ph type="pic" idx="13"/>
          </p:nvPr>
        </p:nvSpPr>
        <p:spPr>
          <a:xfrm>
            <a:off x="370980" y="363538"/>
            <a:ext cx="8402040" cy="2836862"/>
          </a:xfrm>
          <a:prstGeom prst="rect">
            <a:avLst/>
          </a:prstGeom>
          <a:ln w="3175">
            <a:solidFill>
              <a:schemeClr val="bg1"/>
            </a:solidFill>
          </a:ln>
          <a:effectLst>
            <a:outerShdw blurRad="63500" sx="100500" sy="100500" algn="ctr" rotWithShape="0">
              <a:prstClr val="black">
                <a:alpha val="50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endParaRPr noProof="0" dirty="0"/>
          </a:p>
        </p:txBody>
      </p:sp>
      <p:sp>
        <p:nvSpPr>
          <p:cNvPr id="5" name="Date Placeholder 3"/>
          <p:cNvSpPr>
            <a:spLocks noGrp="1"/>
          </p:cNvSpPr>
          <p:nvPr>
            <p:ph type="dt" sz="half" idx="14"/>
          </p:nvPr>
        </p:nvSpPr>
        <p:spPr>
          <a:xfrm>
            <a:off x="5629275" y="6275388"/>
            <a:ext cx="2133600" cy="365125"/>
          </a:xfrm>
          <a:prstGeom prst="rect">
            <a:avLst/>
          </a:prstGeom>
        </p:spPr>
        <p:txBody>
          <a:bodyPr/>
          <a:lstStyle>
            <a:lvl1pPr>
              <a:defRPr dirty="0"/>
            </a:lvl1pPr>
          </a:lstStyle>
          <a:p>
            <a:pPr>
              <a:defRPr/>
            </a:pPr>
            <a:endParaRPr lang="en-US"/>
          </a:p>
        </p:txBody>
      </p:sp>
      <p:sp>
        <p:nvSpPr>
          <p:cNvPr id="6" name="Footer Placeholder 4"/>
          <p:cNvSpPr>
            <a:spLocks noGrp="1"/>
          </p:cNvSpPr>
          <p:nvPr>
            <p:ph type="ftr" sz="quarter" idx="15"/>
          </p:nvPr>
        </p:nvSpPr>
        <p:spPr>
          <a:xfrm>
            <a:off x="265113" y="6275388"/>
            <a:ext cx="4840287" cy="365125"/>
          </a:xfrm>
          <a:prstGeom prst="rect">
            <a:avLst/>
          </a:prstGeom>
        </p:spPr>
        <p:txBody>
          <a:bodyPr/>
          <a:lstStyle>
            <a:lvl1pPr>
              <a:defRPr dirty="0">
                <a:latin typeface="Arial" charset="0"/>
                <a:ea typeface="ＭＳ Ｐゴシック" charset="0"/>
                <a:cs typeface="ＭＳ Ｐゴシック" charset="0"/>
              </a:defRPr>
            </a:lvl1pPr>
          </a:lstStyle>
          <a:p>
            <a:pPr>
              <a:defRPr/>
            </a:pPr>
            <a:endParaRPr lang="en-US"/>
          </a:p>
        </p:txBody>
      </p:sp>
      <p:sp>
        <p:nvSpPr>
          <p:cNvPr id="7" name="Slide Number Placeholder 5"/>
          <p:cNvSpPr>
            <a:spLocks noGrp="1"/>
          </p:cNvSpPr>
          <p:nvPr>
            <p:ph type="sldNum" sz="quarter" idx="16"/>
          </p:nvPr>
        </p:nvSpPr>
        <p:spPr>
          <a:xfrm>
            <a:off x="7897813" y="6275388"/>
            <a:ext cx="990600" cy="365125"/>
          </a:xfrm>
          <a:prstGeom prst="rect">
            <a:avLst/>
          </a:prstGeom>
        </p:spPr>
        <p:txBody>
          <a:bodyPr/>
          <a:lstStyle>
            <a:lvl1pPr>
              <a:defRPr/>
            </a:lvl1pPr>
          </a:lstStyle>
          <a:p>
            <a:pPr>
              <a:defRPr/>
            </a:pPr>
            <a:fld id="{F2977CD3-C97B-E54D-B04A-DD96946B6F2D}" type="slidenum">
              <a:rPr lang="en-US"/>
              <a:pPr>
                <a:defRPr/>
              </a:pPr>
              <a:t>‹#›</a:t>
            </a:fld>
            <a:endParaRPr lang="en-US" dirty="0"/>
          </a:p>
        </p:txBody>
      </p:sp>
    </p:spTree>
    <p:extLst>
      <p:ext uri="{BB962C8B-B14F-4D97-AF65-F5344CB8AC3E}">
        <p14:creationId xmlns:p14="http://schemas.microsoft.com/office/powerpoint/2010/main" val="3540776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a:prstGeom prst="rect">
            <a:avLst/>
          </a:prstGeom>
        </p:spPr>
        <p:txBody>
          <a:bodyPr/>
          <a:lstStyle>
            <a:lvl1pPr algn="ct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549275" y="3736005"/>
            <a:ext cx="8056563" cy="1500187"/>
          </a:xfrm>
          <a:prstGeom prst="rect">
            <a:avLst/>
          </a:prstGeom>
        </p:spPr>
        <p:txBody>
          <a:bodyPr>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629275" y="6275388"/>
            <a:ext cx="2133600" cy="365125"/>
          </a:xfrm>
          <a:prstGeom prst="rect">
            <a:avLst/>
          </a:prstGeom>
        </p:spPr>
        <p:txBody>
          <a:bodyPr/>
          <a:lstStyle>
            <a:lvl1pPr>
              <a:defRPr dirty="0"/>
            </a:lvl1pPr>
          </a:lstStyle>
          <a:p>
            <a:pPr>
              <a:defRPr/>
            </a:pPr>
            <a:endParaRPr lang="en-US"/>
          </a:p>
        </p:txBody>
      </p:sp>
      <p:sp>
        <p:nvSpPr>
          <p:cNvPr id="5" name="Footer Placeholder 4"/>
          <p:cNvSpPr>
            <a:spLocks noGrp="1"/>
          </p:cNvSpPr>
          <p:nvPr>
            <p:ph type="ftr" sz="quarter" idx="11"/>
          </p:nvPr>
        </p:nvSpPr>
        <p:spPr>
          <a:xfrm>
            <a:off x="265113" y="6275388"/>
            <a:ext cx="4840287" cy="365125"/>
          </a:xfrm>
          <a:prstGeom prst="rect">
            <a:avLst/>
          </a:prstGeom>
        </p:spPr>
        <p:txBody>
          <a:bodyPr/>
          <a:lstStyle>
            <a:lvl1pPr>
              <a:defRPr dirty="0">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a:xfrm>
            <a:off x="7897813" y="6275388"/>
            <a:ext cx="990600" cy="365125"/>
          </a:xfrm>
          <a:prstGeom prst="rect">
            <a:avLst/>
          </a:prstGeom>
        </p:spPr>
        <p:txBody>
          <a:bodyPr/>
          <a:lstStyle>
            <a:lvl1pPr>
              <a:defRPr/>
            </a:lvl1pPr>
          </a:lstStyle>
          <a:p>
            <a:pPr>
              <a:defRPr/>
            </a:pPr>
            <a:fld id="{9CC0117B-F4E8-B546-B1DC-40F73E6D15F2}" type="slidenum">
              <a:rPr lang="en-US"/>
              <a:pPr>
                <a:defRPr/>
              </a:pPr>
              <a:t>‹#›</a:t>
            </a:fld>
            <a:endParaRPr lang="en-US" dirty="0"/>
          </a:p>
        </p:txBody>
      </p:sp>
    </p:spTree>
    <p:extLst>
      <p:ext uri="{BB962C8B-B14F-4D97-AF65-F5344CB8AC3E}">
        <p14:creationId xmlns:p14="http://schemas.microsoft.com/office/powerpoint/2010/main" val="754290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a:prstGeom prst="rect">
            <a:avLst/>
          </a:prstGeom>
        </p:spPr>
        <p:txBody>
          <a:bodyPr/>
          <a:lstStyle/>
          <a:p>
            <a:r>
              <a:rPr lang="en-US" smtClean="0"/>
              <a:t>Click to edit Master title style</a:t>
            </a:r>
            <a:endParaRPr/>
          </a:p>
        </p:txBody>
      </p:sp>
      <p:sp>
        <p:nvSpPr>
          <p:cNvPr id="3" name="Content Placeholder 2"/>
          <p:cNvSpPr>
            <a:spLocks noGrp="1"/>
          </p:cNvSpPr>
          <p:nvPr>
            <p:ph sz="half" idx="1"/>
          </p:nvPr>
        </p:nvSpPr>
        <p:spPr>
          <a:xfrm>
            <a:off x="549275" y="1600201"/>
            <a:ext cx="3840480" cy="4343400"/>
          </a:xfrm>
          <a:prstGeom prst="rect">
            <a:avLst/>
          </a:prstGeo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51071" y="1600201"/>
            <a:ext cx="3840480" cy="4343400"/>
          </a:xfrm>
          <a:prstGeom prst="rect">
            <a:avLst/>
          </a:prstGeo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3"/>
          <p:cNvSpPr>
            <a:spLocks noGrp="1"/>
          </p:cNvSpPr>
          <p:nvPr>
            <p:ph type="dt" sz="half" idx="10"/>
          </p:nvPr>
        </p:nvSpPr>
        <p:spPr>
          <a:xfrm>
            <a:off x="5629275" y="6275388"/>
            <a:ext cx="2133600" cy="365125"/>
          </a:xfrm>
          <a:prstGeom prst="rect">
            <a:avLst/>
          </a:prstGeom>
        </p:spPr>
        <p:txBody>
          <a:bodyPr/>
          <a:lstStyle>
            <a:lvl1pPr>
              <a:defRPr dirty="0"/>
            </a:lvl1pPr>
          </a:lstStyle>
          <a:p>
            <a:pPr>
              <a:defRPr/>
            </a:pPr>
            <a:endParaRPr lang="en-US"/>
          </a:p>
        </p:txBody>
      </p:sp>
      <p:sp>
        <p:nvSpPr>
          <p:cNvPr id="6" name="Footer Placeholder 4"/>
          <p:cNvSpPr>
            <a:spLocks noGrp="1"/>
          </p:cNvSpPr>
          <p:nvPr>
            <p:ph type="ftr" sz="quarter" idx="11"/>
          </p:nvPr>
        </p:nvSpPr>
        <p:spPr>
          <a:xfrm>
            <a:off x="265113" y="6275388"/>
            <a:ext cx="4840287" cy="365125"/>
          </a:xfrm>
          <a:prstGeom prst="rect">
            <a:avLst/>
          </a:prstGeom>
        </p:spPr>
        <p:txBody>
          <a:bodyPr/>
          <a:lstStyle>
            <a:lvl1pPr>
              <a:defRPr dirty="0">
                <a:latin typeface="Arial" charset="0"/>
                <a:ea typeface="ＭＳ Ｐゴシック" charset="0"/>
                <a:cs typeface="ＭＳ Ｐゴシック" charset="0"/>
              </a:defRPr>
            </a:lvl1pPr>
          </a:lstStyle>
          <a:p>
            <a:pPr>
              <a:defRPr/>
            </a:pPr>
            <a:endParaRPr lang="en-US"/>
          </a:p>
        </p:txBody>
      </p:sp>
      <p:sp>
        <p:nvSpPr>
          <p:cNvPr id="7" name="Slide Number Placeholder 5"/>
          <p:cNvSpPr>
            <a:spLocks noGrp="1"/>
          </p:cNvSpPr>
          <p:nvPr>
            <p:ph type="sldNum" sz="quarter" idx="12"/>
          </p:nvPr>
        </p:nvSpPr>
        <p:spPr>
          <a:xfrm>
            <a:off x="7897813" y="6275388"/>
            <a:ext cx="990600" cy="365125"/>
          </a:xfrm>
          <a:prstGeom prst="rect">
            <a:avLst/>
          </a:prstGeom>
        </p:spPr>
        <p:txBody>
          <a:bodyPr/>
          <a:lstStyle>
            <a:lvl1pPr>
              <a:defRPr/>
            </a:lvl1pPr>
          </a:lstStyle>
          <a:p>
            <a:pPr>
              <a:defRPr/>
            </a:pPr>
            <a:fld id="{4CDB72D9-B31C-1443-A5B9-E704503A37EF}" type="slidenum">
              <a:rPr lang="en-US"/>
              <a:pPr>
                <a:defRPr/>
              </a:pPr>
              <a:t>‹#›</a:t>
            </a:fld>
            <a:endParaRPr lang="en-US" dirty="0"/>
          </a:p>
        </p:txBody>
      </p:sp>
    </p:spTree>
    <p:extLst>
      <p:ext uri="{BB962C8B-B14F-4D97-AF65-F5344CB8AC3E}">
        <p14:creationId xmlns:p14="http://schemas.microsoft.com/office/powerpoint/2010/main" val="2471023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a:prstGeom prst="rect">
            <a:avLst/>
          </a:prstGeo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49274" y="1453224"/>
            <a:ext cx="3840480" cy="750887"/>
          </a:xfrm>
          <a:prstGeom prst="rect">
            <a:avLst/>
          </a:prstGeo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9274" y="2347415"/>
            <a:ext cx="3840480" cy="3596185"/>
          </a:xfrm>
          <a:prstGeom prst="rect">
            <a:avLst/>
          </a:prstGeo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51070" y="1453224"/>
            <a:ext cx="3840480" cy="750887"/>
          </a:xfrm>
          <a:prstGeom prst="rect">
            <a:avLst/>
          </a:prstGeo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1070" y="2347415"/>
            <a:ext cx="3840480" cy="3596185"/>
          </a:xfrm>
          <a:prstGeom prst="rect">
            <a:avLst/>
          </a:prstGeo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3"/>
          <p:cNvSpPr>
            <a:spLocks noGrp="1"/>
          </p:cNvSpPr>
          <p:nvPr>
            <p:ph type="dt" sz="half" idx="10"/>
          </p:nvPr>
        </p:nvSpPr>
        <p:spPr>
          <a:xfrm>
            <a:off x="5629275" y="6275388"/>
            <a:ext cx="2133600" cy="365125"/>
          </a:xfrm>
          <a:prstGeom prst="rect">
            <a:avLst/>
          </a:prstGeom>
        </p:spPr>
        <p:txBody>
          <a:bodyPr/>
          <a:lstStyle>
            <a:lvl1pPr>
              <a:defRPr dirty="0"/>
            </a:lvl1pPr>
          </a:lstStyle>
          <a:p>
            <a:pPr>
              <a:defRPr/>
            </a:pPr>
            <a:endParaRPr lang="en-US"/>
          </a:p>
        </p:txBody>
      </p:sp>
      <p:sp>
        <p:nvSpPr>
          <p:cNvPr id="8" name="Footer Placeholder 4"/>
          <p:cNvSpPr>
            <a:spLocks noGrp="1"/>
          </p:cNvSpPr>
          <p:nvPr>
            <p:ph type="ftr" sz="quarter" idx="11"/>
          </p:nvPr>
        </p:nvSpPr>
        <p:spPr>
          <a:xfrm>
            <a:off x="265113" y="6275388"/>
            <a:ext cx="4840287" cy="365125"/>
          </a:xfrm>
          <a:prstGeom prst="rect">
            <a:avLst/>
          </a:prstGeom>
        </p:spPr>
        <p:txBody>
          <a:bodyPr/>
          <a:lstStyle>
            <a:lvl1pPr>
              <a:defRPr dirty="0">
                <a:latin typeface="Arial" charset="0"/>
                <a:ea typeface="ＭＳ Ｐゴシック" charset="0"/>
                <a:cs typeface="ＭＳ Ｐゴシック" charset="0"/>
              </a:defRPr>
            </a:lvl1pPr>
          </a:lstStyle>
          <a:p>
            <a:pPr>
              <a:defRPr/>
            </a:pPr>
            <a:endParaRPr lang="en-US"/>
          </a:p>
        </p:txBody>
      </p:sp>
      <p:sp>
        <p:nvSpPr>
          <p:cNvPr id="9" name="Slide Number Placeholder 5"/>
          <p:cNvSpPr>
            <a:spLocks noGrp="1"/>
          </p:cNvSpPr>
          <p:nvPr>
            <p:ph type="sldNum" sz="quarter" idx="12"/>
          </p:nvPr>
        </p:nvSpPr>
        <p:spPr>
          <a:xfrm>
            <a:off x="7897813" y="6275388"/>
            <a:ext cx="990600" cy="365125"/>
          </a:xfrm>
          <a:prstGeom prst="rect">
            <a:avLst/>
          </a:prstGeom>
        </p:spPr>
        <p:txBody>
          <a:bodyPr/>
          <a:lstStyle>
            <a:lvl1pPr>
              <a:defRPr/>
            </a:lvl1pPr>
          </a:lstStyle>
          <a:p>
            <a:pPr>
              <a:defRPr/>
            </a:pPr>
            <a:fld id="{FAD3BA43-9113-C24C-9518-D4F91C46EC57}" type="slidenum">
              <a:rPr lang="en-US"/>
              <a:pPr>
                <a:defRPr/>
              </a:pPr>
              <a:t>‹#›</a:t>
            </a:fld>
            <a:endParaRPr lang="en-US" dirty="0"/>
          </a:p>
        </p:txBody>
      </p:sp>
    </p:spTree>
    <p:extLst>
      <p:ext uri="{BB962C8B-B14F-4D97-AF65-F5344CB8AC3E}">
        <p14:creationId xmlns:p14="http://schemas.microsoft.com/office/powerpoint/2010/main" val="3719724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49275" y="107950"/>
            <a:ext cx="8042275" cy="1336675"/>
          </a:xfrm>
          <a:prstGeom prst="rect">
            <a:avLst/>
          </a:prstGeom>
        </p:spPr>
        <p:txBody>
          <a:bodyPr/>
          <a:lstStyle/>
          <a:p>
            <a:r>
              <a:rPr lang="en-US" smtClean="0"/>
              <a:t>Click to edit Master title style</a:t>
            </a:r>
            <a:endParaRPr/>
          </a:p>
        </p:txBody>
      </p:sp>
      <p:sp>
        <p:nvSpPr>
          <p:cNvPr id="3" name="Date Placeholder 3"/>
          <p:cNvSpPr>
            <a:spLocks noGrp="1"/>
          </p:cNvSpPr>
          <p:nvPr>
            <p:ph type="dt" sz="half" idx="10"/>
          </p:nvPr>
        </p:nvSpPr>
        <p:spPr>
          <a:xfrm>
            <a:off x="5629275" y="6275388"/>
            <a:ext cx="2133600" cy="365125"/>
          </a:xfrm>
          <a:prstGeom prst="rect">
            <a:avLst/>
          </a:prstGeom>
        </p:spPr>
        <p:txBody>
          <a:bodyPr/>
          <a:lstStyle>
            <a:lvl1pPr>
              <a:defRPr dirty="0"/>
            </a:lvl1pPr>
          </a:lstStyle>
          <a:p>
            <a:pPr>
              <a:defRPr/>
            </a:pPr>
            <a:endParaRPr lang="en-US"/>
          </a:p>
        </p:txBody>
      </p:sp>
      <p:sp>
        <p:nvSpPr>
          <p:cNvPr id="4" name="Footer Placeholder 4"/>
          <p:cNvSpPr>
            <a:spLocks noGrp="1"/>
          </p:cNvSpPr>
          <p:nvPr>
            <p:ph type="ftr" sz="quarter" idx="11"/>
          </p:nvPr>
        </p:nvSpPr>
        <p:spPr>
          <a:xfrm>
            <a:off x="265113" y="6275388"/>
            <a:ext cx="4840287" cy="365125"/>
          </a:xfrm>
          <a:prstGeom prst="rect">
            <a:avLst/>
          </a:prstGeom>
        </p:spPr>
        <p:txBody>
          <a:bodyPr/>
          <a:lstStyle>
            <a:lvl1pPr>
              <a:defRPr dirty="0">
                <a:latin typeface="Arial" charset="0"/>
                <a:ea typeface="ＭＳ Ｐゴシック" charset="0"/>
                <a:cs typeface="ＭＳ Ｐゴシック" charset="0"/>
              </a:defRPr>
            </a:lvl1pPr>
          </a:lstStyle>
          <a:p>
            <a:pPr>
              <a:defRPr/>
            </a:pPr>
            <a:endParaRPr lang="en-US"/>
          </a:p>
        </p:txBody>
      </p:sp>
      <p:sp>
        <p:nvSpPr>
          <p:cNvPr id="5" name="Slide Number Placeholder 5"/>
          <p:cNvSpPr>
            <a:spLocks noGrp="1"/>
          </p:cNvSpPr>
          <p:nvPr>
            <p:ph type="sldNum" sz="quarter" idx="12"/>
          </p:nvPr>
        </p:nvSpPr>
        <p:spPr>
          <a:xfrm>
            <a:off x="7897813" y="6275388"/>
            <a:ext cx="990600" cy="365125"/>
          </a:xfrm>
          <a:prstGeom prst="rect">
            <a:avLst/>
          </a:prstGeom>
        </p:spPr>
        <p:txBody>
          <a:bodyPr/>
          <a:lstStyle>
            <a:lvl1pPr>
              <a:defRPr/>
            </a:lvl1pPr>
          </a:lstStyle>
          <a:p>
            <a:pPr>
              <a:defRPr/>
            </a:pPr>
            <a:fld id="{A51C9442-7DED-684A-8A46-CFDC486FA8A8}" type="slidenum">
              <a:rPr lang="en-US"/>
              <a:pPr>
                <a:defRPr/>
              </a:pPr>
              <a:t>‹#›</a:t>
            </a:fld>
            <a:endParaRPr lang="en-US" dirty="0"/>
          </a:p>
        </p:txBody>
      </p:sp>
    </p:spTree>
    <p:extLst>
      <p:ext uri="{BB962C8B-B14F-4D97-AF65-F5344CB8AC3E}">
        <p14:creationId xmlns:p14="http://schemas.microsoft.com/office/powerpoint/2010/main" val="2395043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5629275" y="6275388"/>
            <a:ext cx="2133600" cy="365125"/>
          </a:xfrm>
          <a:prstGeom prst="rect">
            <a:avLst/>
          </a:prstGeom>
        </p:spPr>
        <p:txBody>
          <a:bodyPr/>
          <a:lstStyle>
            <a:lvl1pPr>
              <a:defRPr dirty="0"/>
            </a:lvl1pPr>
          </a:lstStyle>
          <a:p>
            <a:pPr>
              <a:defRPr/>
            </a:pPr>
            <a:endParaRPr lang="en-US"/>
          </a:p>
        </p:txBody>
      </p:sp>
      <p:sp>
        <p:nvSpPr>
          <p:cNvPr id="3" name="Footer Placeholder 4"/>
          <p:cNvSpPr>
            <a:spLocks noGrp="1"/>
          </p:cNvSpPr>
          <p:nvPr>
            <p:ph type="ftr" sz="quarter" idx="11"/>
          </p:nvPr>
        </p:nvSpPr>
        <p:spPr>
          <a:xfrm>
            <a:off x="265113" y="6275388"/>
            <a:ext cx="4840287" cy="365125"/>
          </a:xfrm>
          <a:prstGeom prst="rect">
            <a:avLst/>
          </a:prstGeom>
        </p:spPr>
        <p:txBody>
          <a:bodyPr/>
          <a:lstStyle>
            <a:lvl1pPr>
              <a:defRPr dirty="0">
                <a:latin typeface="Arial" charset="0"/>
                <a:ea typeface="ＭＳ Ｐゴシック" charset="0"/>
                <a:cs typeface="ＭＳ Ｐゴシック" charset="0"/>
              </a:defRPr>
            </a:lvl1pPr>
          </a:lstStyle>
          <a:p>
            <a:pPr>
              <a:defRPr/>
            </a:pPr>
            <a:endParaRPr lang="en-US"/>
          </a:p>
        </p:txBody>
      </p:sp>
      <p:sp>
        <p:nvSpPr>
          <p:cNvPr id="4" name="Slide Number Placeholder 5"/>
          <p:cNvSpPr>
            <a:spLocks noGrp="1"/>
          </p:cNvSpPr>
          <p:nvPr>
            <p:ph type="sldNum" sz="quarter" idx="12"/>
          </p:nvPr>
        </p:nvSpPr>
        <p:spPr>
          <a:xfrm>
            <a:off x="7897813" y="6275388"/>
            <a:ext cx="990600" cy="365125"/>
          </a:xfrm>
          <a:prstGeom prst="rect">
            <a:avLst/>
          </a:prstGeom>
        </p:spPr>
        <p:txBody>
          <a:bodyPr/>
          <a:lstStyle>
            <a:lvl1pPr>
              <a:defRPr/>
            </a:lvl1pPr>
          </a:lstStyle>
          <a:p>
            <a:pPr>
              <a:defRPr/>
            </a:pPr>
            <a:fld id="{5450DCB3-C10D-4A4F-BB6A-588DC647DEDE}" type="slidenum">
              <a:rPr lang="en-US"/>
              <a:pPr>
                <a:defRPr/>
              </a:pPr>
              <a:t>‹#›</a:t>
            </a:fld>
            <a:endParaRPr lang="en-US" dirty="0"/>
          </a:p>
        </p:txBody>
      </p:sp>
    </p:spTree>
    <p:extLst>
      <p:ext uri="{BB962C8B-B14F-4D97-AF65-F5344CB8AC3E}">
        <p14:creationId xmlns:p14="http://schemas.microsoft.com/office/powerpoint/2010/main" val="2778217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a:prstGeom prst="rect">
            <a:avLst/>
          </a:prstGeom>
        </p:spPr>
        <p:txBody>
          <a:bodyPr/>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742824" y="368300"/>
            <a:ext cx="3840480" cy="5575300"/>
          </a:xfrm>
          <a:prstGeom prst="rect">
            <a:avLst/>
          </a:prstGeo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3399" y="1787856"/>
            <a:ext cx="3840480" cy="3720152"/>
          </a:xfrm>
          <a:prstGeom prst="rect">
            <a:avLst/>
          </a:prstGeo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5629275" y="6275388"/>
            <a:ext cx="2133600" cy="365125"/>
          </a:xfrm>
          <a:prstGeom prst="rect">
            <a:avLst/>
          </a:prstGeom>
        </p:spPr>
        <p:txBody>
          <a:bodyPr/>
          <a:lstStyle>
            <a:lvl1pPr>
              <a:defRPr dirty="0"/>
            </a:lvl1pPr>
          </a:lstStyle>
          <a:p>
            <a:pPr>
              <a:defRPr/>
            </a:pPr>
            <a:endParaRPr lang="en-US"/>
          </a:p>
        </p:txBody>
      </p:sp>
      <p:sp>
        <p:nvSpPr>
          <p:cNvPr id="6" name="Footer Placeholder 4"/>
          <p:cNvSpPr>
            <a:spLocks noGrp="1"/>
          </p:cNvSpPr>
          <p:nvPr>
            <p:ph type="ftr" sz="quarter" idx="11"/>
          </p:nvPr>
        </p:nvSpPr>
        <p:spPr>
          <a:xfrm>
            <a:off x="265113" y="6275388"/>
            <a:ext cx="4840287" cy="365125"/>
          </a:xfrm>
          <a:prstGeom prst="rect">
            <a:avLst/>
          </a:prstGeom>
        </p:spPr>
        <p:txBody>
          <a:bodyPr/>
          <a:lstStyle>
            <a:lvl1pPr>
              <a:defRPr dirty="0">
                <a:latin typeface="Arial" charset="0"/>
                <a:ea typeface="ＭＳ Ｐゴシック" charset="0"/>
                <a:cs typeface="ＭＳ Ｐゴシック" charset="0"/>
              </a:defRPr>
            </a:lvl1pPr>
          </a:lstStyle>
          <a:p>
            <a:pPr>
              <a:defRPr/>
            </a:pPr>
            <a:endParaRPr lang="en-US"/>
          </a:p>
        </p:txBody>
      </p:sp>
      <p:sp>
        <p:nvSpPr>
          <p:cNvPr id="7" name="Slide Number Placeholder 5"/>
          <p:cNvSpPr>
            <a:spLocks noGrp="1"/>
          </p:cNvSpPr>
          <p:nvPr>
            <p:ph type="sldNum" sz="quarter" idx="12"/>
          </p:nvPr>
        </p:nvSpPr>
        <p:spPr>
          <a:xfrm>
            <a:off x="7897813" y="6275388"/>
            <a:ext cx="990600" cy="365125"/>
          </a:xfrm>
          <a:prstGeom prst="rect">
            <a:avLst/>
          </a:prstGeom>
        </p:spPr>
        <p:txBody>
          <a:bodyPr/>
          <a:lstStyle>
            <a:lvl1pPr>
              <a:defRPr/>
            </a:lvl1pPr>
          </a:lstStyle>
          <a:p>
            <a:pPr>
              <a:defRPr/>
            </a:pPr>
            <a:fld id="{CB929A6F-D711-9045-BD26-A07B3542AA46}" type="slidenum">
              <a:rPr lang="en-US"/>
              <a:pPr>
                <a:defRPr/>
              </a:pPr>
              <a:t>‹#›</a:t>
            </a:fld>
            <a:endParaRPr lang="en-US" dirty="0"/>
          </a:p>
        </p:txBody>
      </p:sp>
    </p:spTree>
    <p:extLst>
      <p:ext uri="{BB962C8B-B14F-4D97-AF65-F5344CB8AC3E}">
        <p14:creationId xmlns:p14="http://schemas.microsoft.com/office/powerpoint/2010/main" val="364363216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30" name="TextBox 1"/>
          <p:cNvSpPr txBox="1">
            <a:spLocks noChangeArrowheads="1"/>
          </p:cNvSpPr>
          <p:nvPr/>
        </p:nvSpPr>
        <p:spPr bwMode="auto">
          <a:xfrm>
            <a:off x="76200" y="6519863"/>
            <a:ext cx="2009585" cy="338554"/>
          </a:xfrm>
          <a:prstGeom prst="rect">
            <a:avLst/>
          </a:prstGeom>
          <a:noFill/>
          <a:ln>
            <a:noFill/>
          </a:ln>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1600" dirty="0" smtClean="0">
                <a:solidFill>
                  <a:srgbClr val="184B5B"/>
                </a:solidFill>
              </a:rPr>
              <a:t>ISCQI 17 Feb. 2016</a:t>
            </a:r>
          </a:p>
        </p:txBody>
      </p:sp>
    </p:spTree>
  </p:cSld>
  <p:clrMap bg1="lt1" tx1="dk1" bg2="lt2" tx2="dk2" accent1="accent1" accent2="accent2" accent3="accent3" accent4="accent4" accent5="accent5" accent6="accent6" hlink="hlink" folHlink="folHlink"/>
  <p:sldLayoutIdLst>
    <p:sldLayoutId id="2147484521" r:id="rId1"/>
    <p:sldLayoutId id="2147484522" r:id="rId2"/>
    <p:sldLayoutId id="2147484523" r:id="rId3"/>
    <p:sldLayoutId id="2147484524" r:id="rId4"/>
    <p:sldLayoutId id="2147484525" r:id="rId5"/>
    <p:sldLayoutId id="2147484526" r:id="rId6"/>
    <p:sldLayoutId id="2147484527" r:id="rId7"/>
    <p:sldLayoutId id="2147484528" r:id="rId8"/>
    <p:sldLayoutId id="2147484529" r:id="rId9"/>
    <p:sldLayoutId id="2147484530" r:id="rId10"/>
    <p:sldLayoutId id="2147484531" r:id="rId11"/>
    <p:sldLayoutId id="2147484532" r:id="rId12"/>
    <p:sldLayoutId id="2147484520" r:id="rId13"/>
  </p:sldLayoutIdLst>
  <p:txStyles>
    <p:titleStyle>
      <a:lvl1pPr algn="ctr" rtl="0" eaLnBrk="0" fontAlgn="base" hangingPunct="0">
        <a:spcBef>
          <a:spcPct val="0"/>
        </a:spcBef>
        <a:spcAft>
          <a:spcPct val="0"/>
        </a:spcAft>
        <a:defRPr sz="4600" kern="1200">
          <a:solidFill>
            <a:schemeClr val="accent1"/>
          </a:solidFill>
          <a:latin typeface="+mj-lt"/>
          <a:ea typeface="ＭＳ Ｐゴシック" charset="0"/>
          <a:cs typeface="ＭＳ Ｐゴシック" charset="0"/>
        </a:defRPr>
      </a:lvl1pPr>
      <a:lvl2pPr algn="ctr" rtl="0" eaLnBrk="0" fontAlgn="base" hangingPunct="0">
        <a:spcBef>
          <a:spcPct val="0"/>
        </a:spcBef>
        <a:spcAft>
          <a:spcPct val="0"/>
        </a:spcAft>
        <a:defRPr sz="4600">
          <a:solidFill>
            <a:schemeClr val="accent1"/>
          </a:solidFill>
          <a:latin typeface="News Gothic MT" charset="0"/>
          <a:ea typeface="ＭＳ Ｐゴシック" charset="0"/>
          <a:cs typeface="ＭＳ Ｐゴシック" charset="0"/>
        </a:defRPr>
      </a:lvl2pPr>
      <a:lvl3pPr algn="ctr" rtl="0" eaLnBrk="0" fontAlgn="base" hangingPunct="0">
        <a:spcBef>
          <a:spcPct val="0"/>
        </a:spcBef>
        <a:spcAft>
          <a:spcPct val="0"/>
        </a:spcAft>
        <a:defRPr sz="4600">
          <a:solidFill>
            <a:schemeClr val="accent1"/>
          </a:solidFill>
          <a:latin typeface="News Gothic MT" charset="0"/>
          <a:ea typeface="ＭＳ Ｐゴシック" charset="0"/>
          <a:cs typeface="ＭＳ Ｐゴシック" charset="0"/>
        </a:defRPr>
      </a:lvl3pPr>
      <a:lvl4pPr algn="ctr" rtl="0" eaLnBrk="0" fontAlgn="base" hangingPunct="0">
        <a:spcBef>
          <a:spcPct val="0"/>
        </a:spcBef>
        <a:spcAft>
          <a:spcPct val="0"/>
        </a:spcAft>
        <a:defRPr sz="4600">
          <a:solidFill>
            <a:schemeClr val="accent1"/>
          </a:solidFill>
          <a:latin typeface="News Gothic MT" charset="0"/>
          <a:ea typeface="ＭＳ Ｐゴシック" charset="0"/>
          <a:cs typeface="ＭＳ Ｐゴシック" charset="0"/>
        </a:defRPr>
      </a:lvl4pPr>
      <a:lvl5pPr algn="ctr" rtl="0" eaLnBrk="0" fontAlgn="base" hangingPunct="0">
        <a:spcBef>
          <a:spcPct val="0"/>
        </a:spcBef>
        <a:spcAft>
          <a:spcPct val="0"/>
        </a:spcAft>
        <a:defRPr sz="4600">
          <a:solidFill>
            <a:schemeClr val="accent1"/>
          </a:solidFill>
          <a:latin typeface="News Gothic MT" charset="0"/>
          <a:ea typeface="ＭＳ Ｐゴシック" charset="0"/>
          <a:cs typeface="ＭＳ Ｐゴシック" charset="0"/>
        </a:defRPr>
      </a:lvl5pPr>
      <a:lvl6pPr marL="457200" algn="ctr" rtl="0" fontAlgn="base">
        <a:spcBef>
          <a:spcPct val="0"/>
        </a:spcBef>
        <a:spcAft>
          <a:spcPct val="0"/>
        </a:spcAft>
        <a:defRPr sz="4600">
          <a:solidFill>
            <a:schemeClr val="accent1"/>
          </a:solidFill>
          <a:latin typeface="News Gothic MT" charset="0"/>
          <a:ea typeface="ＭＳ Ｐゴシック" charset="0"/>
          <a:cs typeface="ＭＳ Ｐゴシック" charset="0"/>
        </a:defRPr>
      </a:lvl6pPr>
      <a:lvl7pPr marL="914400" algn="ctr" rtl="0" fontAlgn="base">
        <a:spcBef>
          <a:spcPct val="0"/>
        </a:spcBef>
        <a:spcAft>
          <a:spcPct val="0"/>
        </a:spcAft>
        <a:defRPr sz="4600">
          <a:solidFill>
            <a:schemeClr val="accent1"/>
          </a:solidFill>
          <a:latin typeface="News Gothic MT" charset="0"/>
          <a:ea typeface="ＭＳ Ｐゴシック" charset="0"/>
          <a:cs typeface="ＭＳ Ｐゴシック" charset="0"/>
        </a:defRPr>
      </a:lvl7pPr>
      <a:lvl8pPr marL="1371600" algn="ctr" rtl="0" fontAlgn="base">
        <a:spcBef>
          <a:spcPct val="0"/>
        </a:spcBef>
        <a:spcAft>
          <a:spcPct val="0"/>
        </a:spcAft>
        <a:defRPr sz="4600">
          <a:solidFill>
            <a:schemeClr val="accent1"/>
          </a:solidFill>
          <a:latin typeface="News Gothic MT" charset="0"/>
          <a:ea typeface="ＭＳ Ｐゴシック" charset="0"/>
          <a:cs typeface="ＭＳ Ｐゴシック" charset="0"/>
        </a:defRPr>
      </a:lvl8pPr>
      <a:lvl9pPr marL="1828800" algn="ctr" rtl="0" fontAlgn="base">
        <a:spcBef>
          <a:spcPct val="0"/>
        </a:spcBef>
        <a:spcAft>
          <a:spcPct val="0"/>
        </a:spcAft>
        <a:defRPr sz="4600">
          <a:solidFill>
            <a:schemeClr val="accent1"/>
          </a:solidFill>
          <a:latin typeface="News Gothic MT" charset="0"/>
          <a:ea typeface="ＭＳ Ｐゴシック" charset="0"/>
          <a:cs typeface="ＭＳ Ｐゴシック" charset="0"/>
        </a:defRPr>
      </a:lvl9pPr>
    </p:titleStyle>
    <p:bodyStyle>
      <a:lvl1pPr marL="349250" indent="-349250" algn="l" rtl="0" eaLnBrk="0" fontAlgn="base" hangingPunct="0">
        <a:spcBef>
          <a:spcPts val="2000"/>
        </a:spcBef>
        <a:spcAft>
          <a:spcPct val="0"/>
        </a:spcAft>
        <a:buClr>
          <a:srgbClr val="6FB7D7"/>
        </a:buClr>
        <a:buSzPct val="110000"/>
        <a:buFont typeface="Wingdings 2" charset="0"/>
        <a:buChar char=""/>
        <a:defRPr sz="2400" kern="1200">
          <a:solidFill>
            <a:srgbClr val="595959"/>
          </a:solidFill>
          <a:latin typeface="+mn-lt"/>
          <a:ea typeface="ＭＳ Ｐゴシック" charset="0"/>
          <a:cs typeface="ＭＳ Ｐゴシック" charset="0"/>
        </a:defRPr>
      </a:lvl1pPr>
      <a:lvl2pPr marL="685800" indent="-336550" algn="l" rtl="0" eaLnBrk="0" fontAlgn="base" hangingPunct="0">
        <a:spcBef>
          <a:spcPts val="600"/>
        </a:spcBef>
        <a:spcAft>
          <a:spcPct val="0"/>
        </a:spcAft>
        <a:buClr>
          <a:srgbClr val="215D77"/>
        </a:buClr>
        <a:buSzPct val="110000"/>
        <a:buFont typeface="Wingdings 2" charset="0"/>
        <a:buChar char=""/>
        <a:defRPr sz="2200" kern="1200">
          <a:solidFill>
            <a:srgbClr val="595959"/>
          </a:solidFill>
          <a:latin typeface="+mn-lt"/>
          <a:ea typeface="ＭＳ Ｐゴシック" charset="0"/>
          <a:cs typeface="+mn-cs"/>
        </a:defRPr>
      </a:lvl2pPr>
      <a:lvl3pPr marL="968375" indent="-282575" algn="l" rtl="0" eaLnBrk="0" fontAlgn="base" hangingPunct="0">
        <a:spcBef>
          <a:spcPts val="600"/>
        </a:spcBef>
        <a:spcAft>
          <a:spcPct val="0"/>
        </a:spcAft>
        <a:buClr>
          <a:srgbClr val="6FB7D7"/>
        </a:buClr>
        <a:buSzPct val="110000"/>
        <a:buFont typeface="Wingdings 2" charset="0"/>
        <a:buChar char=""/>
        <a:defRPr sz="2000" kern="1200">
          <a:solidFill>
            <a:srgbClr val="595959"/>
          </a:solidFill>
          <a:latin typeface="+mn-lt"/>
          <a:ea typeface="ＭＳ Ｐゴシック" charset="0"/>
          <a:cs typeface="+mn-cs"/>
        </a:defRPr>
      </a:lvl3pPr>
      <a:lvl4pPr marL="1263650" indent="-295275" algn="l" rtl="0" eaLnBrk="0" fontAlgn="base" hangingPunct="0">
        <a:spcBef>
          <a:spcPts val="600"/>
        </a:spcBef>
        <a:spcAft>
          <a:spcPct val="0"/>
        </a:spcAft>
        <a:buClr>
          <a:srgbClr val="215D77"/>
        </a:buClr>
        <a:buSzPct val="110000"/>
        <a:buFont typeface="Wingdings 2" charset="0"/>
        <a:buChar char=""/>
        <a:defRPr kern="1200">
          <a:solidFill>
            <a:srgbClr val="595959"/>
          </a:solidFill>
          <a:latin typeface="+mn-lt"/>
          <a:ea typeface="ＭＳ Ｐゴシック" charset="0"/>
          <a:cs typeface="+mn-cs"/>
        </a:defRPr>
      </a:lvl4pPr>
      <a:lvl5pPr marL="1546225" indent="-282575" algn="l" rtl="0" eaLnBrk="0" fontAlgn="base" hangingPunct="0">
        <a:spcBef>
          <a:spcPts val="600"/>
        </a:spcBef>
        <a:spcAft>
          <a:spcPct val="0"/>
        </a:spcAft>
        <a:buClr>
          <a:srgbClr val="6FB7D7"/>
        </a:buClr>
        <a:buSzPct val="110000"/>
        <a:buFont typeface="Wingdings 2" charset="0"/>
        <a:buChar char=""/>
        <a:defRPr kern="1200">
          <a:solidFill>
            <a:srgbClr val="595959"/>
          </a:solidFill>
          <a:latin typeface="+mn-lt"/>
          <a:ea typeface="ＭＳ Ｐゴシック" charset="0"/>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3366"/>
                  </a:outerShdw>
                </a:effectLst>
                <a:latin typeface="Arial" charset="0"/>
                <a:ea typeface="+mn-ea"/>
                <a:cs typeface="Arial" charset="0"/>
              </a:defRPr>
            </a:lvl1pPr>
          </a:lstStyle>
          <a:p>
            <a:pPr>
              <a:defRPr/>
            </a:pPr>
            <a:endParaRPr lang="en-US">
              <a:solidFill>
                <a:srgbClr val="FFFFFF"/>
              </a:solidFill>
            </a:endParaRPr>
          </a:p>
        </p:txBody>
      </p:sp>
      <p:sp>
        <p:nvSpPr>
          <p:cNvPr id="41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3366"/>
                  </a:outerShdw>
                </a:effectLst>
                <a:latin typeface="Arial" charset="0"/>
                <a:ea typeface="+mn-ea"/>
                <a:cs typeface="Arial" charset="0"/>
              </a:defRPr>
            </a:lvl1pPr>
          </a:lstStyle>
          <a:p>
            <a:pPr>
              <a:defRPr/>
            </a:pPr>
            <a:endParaRPr lang="en-US">
              <a:solidFill>
                <a:srgbClr val="FFFFFF"/>
              </a:solidFill>
            </a:endParaRPr>
          </a:p>
        </p:txBody>
      </p:sp>
      <p:sp>
        <p:nvSpPr>
          <p:cNvPr id="41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defRPr>
            </a:lvl1pPr>
          </a:lstStyle>
          <a:p>
            <a:fld id="{D69B6F96-F78E-48F0-9A3E-3D4B477B10E0}" type="slidenum">
              <a:rPr lang="en-US">
                <a:solidFill>
                  <a:srgbClr val="FFFFFF"/>
                </a:solidFill>
                <a:latin typeface="Arial" pitchFamily="34" charset="0"/>
                <a:ea typeface="ＭＳ Ｐゴシック" pitchFamily="34" charset="-128"/>
                <a:cs typeface="Arial"/>
              </a:rPr>
              <a:pPr/>
              <a:t>‹#›</a:t>
            </a:fld>
            <a:endParaRPr lang="en-US">
              <a:solidFill>
                <a:srgbClr val="FFFFFF"/>
              </a:solidFill>
              <a:latin typeface="Arial" pitchFamily="34" charset="0"/>
              <a:ea typeface="ＭＳ Ｐゴシック" pitchFamily="34" charset="-128"/>
              <a:cs typeface="Arial"/>
            </a:endParaRPr>
          </a:p>
        </p:txBody>
      </p:sp>
    </p:spTree>
    <p:extLst>
      <p:ext uri="{BB962C8B-B14F-4D97-AF65-F5344CB8AC3E}">
        <p14:creationId xmlns:p14="http://schemas.microsoft.com/office/powerpoint/2010/main" val="2368712067"/>
      </p:ext>
    </p:extLst>
  </p:cSld>
  <p:clrMap bg1="dk1" tx1="lt1" bg2="dk2" tx2="lt2" accent1="accent1" accent2="accent2" accent3="accent3" accent4="accent4" accent5="accent5" accent6="accent6" hlink="hlink" folHlink="folHlink"/>
  <p:sldLayoutIdLst>
    <p:sldLayoutId id="2147484534" r:id="rId1"/>
    <p:sldLayoutId id="2147484535" r:id="rId2"/>
    <p:sldLayoutId id="2147484536" r:id="rId3"/>
    <p:sldLayoutId id="2147484537" r:id="rId4"/>
    <p:sldLayoutId id="2147484538" r:id="rId5"/>
    <p:sldLayoutId id="2147484539" r:id="rId6"/>
    <p:sldLayoutId id="2147484540" r:id="rId7"/>
    <p:sldLayoutId id="2147484541" r:id="rId8"/>
    <p:sldLayoutId id="2147484542" r:id="rId9"/>
    <p:sldLayoutId id="2147484543" r:id="rId10"/>
    <p:sldLayoutId id="2147484544" r:id="rId11"/>
    <p:sldLayoutId id="2147484545" r:id="rId12"/>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Tahoma" pitchFamily="34" charset="0"/>
          <a:ea typeface="ＭＳ Ｐゴシック"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Tahoma" pitchFamily="34" charset="0"/>
          <a:ea typeface="ＭＳ Ｐゴシック"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Tahoma" pitchFamily="34" charset="0"/>
          <a:ea typeface="ＭＳ Ｐゴシック"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Tahoma" pitchFamily="34" charset="0"/>
          <a:ea typeface="ＭＳ Ｐゴシック"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Tahoma" pitchFamily="34"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Tahoma" pitchFamily="34"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Tahoma" pitchFamily="34"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3366"/>
            </a:outerShdw>
          </a:effectLst>
          <a:latin typeface="+mn-lt"/>
          <a:ea typeface="ＭＳ Ｐゴシック" charset="0"/>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a:solidFill>
            <a:schemeClr val="tx1"/>
          </a:solidFill>
          <a:effectLst>
            <a:outerShdw blurRad="38100" dist="38100" dir="2700000" algn="tl">
              <a:srgbClr val="003366"/>
            </a:outerShdw>
          </a:effectLst>
          <a:latin typeface="+mn-lt"/>
          <a:ea typeface="Arial" charset="0"/>
          <a:cs typeface="+mn-cs"/>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a:solidFill>
            <a:schemeClr val="tx1"/>
          </a:solidFill>
          <a:effectLst>
            <a:outerShdw blurRad="38100" dist="38100" dir="2700000" algn="tl">
              <a:srgbClr val="003366"/>
            </a:outerShdw>
          </a:effectLst>
          <a:latin typeface="+mn-lt"/>
          <a:ea typeface="Arial" charset="0"/>
          <a:cs typeface="+mn-cs"/>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3366"/>
            </a:outerShdw>
          </a:effectLst>
          <a:latin typeface="+mn-lt"/>
          <a:ea typeface="Arial" charset="0"/>
          <a:cs typeface="+mn-cs"/>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3366"/>
            </a:outerShdw>
          </a:effectLst>
          <a:latin typeface="+mn-lt"/>
          <a:ea typeface="Arial" charset="0"/>
          <a:cs typeface="+mn-cs"/>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3366"/>
            </a:outerShdw>
          </a:effectLst>
          <a:latin typeface="+mn-lt"/>
          <a:cs typeface="+mn-cs"/>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3366"/>
            </a:outerShdw>
          </a:effectLst>
          <a:latin typeface="+mn-lt"/>
          <a:cs typeface="+mn-cs"/>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3366"/>
            </a:outerShdw>
          </a:effectLst>
          <a:latin typeface="+mn-lt"/>
          <a:cs typeface="+mn-cs"/>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003366"/>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unni@tifr.res.in"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7.png"/><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20.jpeg"/><Relationship Id="rId5" Type="http://schemas.openxmlformats.org/officeDocument/2006/relationships/oleObject" Target="../embeddings/oleObject6.bin"/><Relationship Id="rId6" Type="http://schemas.openxmlformats.org/officeDocument/2006/relationships/image" Target="../media/image19.wmf"/><Relationship Id="rId7" Type="http://schemas.openxmlformats.org/officeDocument/2006/relationships/image" Target="../media/image13.emf"/><Relationship Id="rId1" Type="http://schemas.openxmlformats.org/officeDocument/2006/relationships/vmlDrawing" Target="../drawings/vmlDrawing4.vml"/><Relationship Id="rId2"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1" Type="http://schemas.openxmlformats.org/officeDocument/2006/relationships/slideLayout" Target="../slideLayouts/slideLayout8.xml"/><Relationship Id="rId2"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6.emf"/><Relationship Id="rId3" Type="http://schemas.openxmlformats.org/officeDocument/2006/relationships/image" Target="../media/image27.emf"/></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9.png"/><Relationship Id="rId1" Type="http://schemas.openxmlformats.org/officeDocument/2006/relationships/slideLayout" Target="../slideLayouts/slideLayout8.xml"/><Relationship Id="rId2"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oleObject" Target="../embeddings/oleObject7.bin"/><Relationship Id="rId8" Type="http://schemas.openxmlformats.org/officeDocument/2006/relationships/image" Target="../media/image30.emf"/><Relationship Id="rId9" Type="http://schemas.openxmlformats.org/officeDocument/2006/relationships/oleObject" Target="../embeddings/oleObject8.bin"/><Relationship Id="rId10" Type="http://schemas.openxmlformats.org/officeDocument/2006/relationships/image" Target="../media/image11.emf"/><Relationship Id="rId1" Type="http://schemas.openxmlformats.org/officeDocument/2006/relationships/vmlDrawing" Target="../drawings/vmlDrawing5.vml"/><Relationship Id="rId2"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5.png"/><Relationship Id="rId3" Type="http://schemas.openxmlformats.org/officeDocument/2006/relationships/image" Target="../media/image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7.emf"/><Relationship Id="rId3" Type="http://schemas.openxmlformats.org/officeDocument/2006/relationships/image" Target="../media/image38.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oleObject" Target="../embeddings/oleObject9.bin"/><Relationship Id="rId5" Type="http://schemas.openxmlformats.org/officeDocument/2006/relationships/image" Target="../media/image39.emf"/><Relationship Id="rId6" Type="http://schemas.openxmlformats.org/officeDocument/2006/relationships/oleObject" Target="../embeddings/oleObject10.bin"/><Relationship Id="rId7" Type="http://schemas.openxmlformats.org/officeDocument/2006/relationships/image" Target="../media/image40.emf"/><Relationship Id="rId1" Type="http://schemas.openxmlformats.org/officeDocument/2006/relationships/vmlDrawing" Target="../drawings/vmlDrawing6.vml"/><Relationship Id="rId2"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1" Type="http://schemas.openxmlformats.org/officeDocument/2006/relationships/oleObject" Target="../embeddings/oleObject14.bin"/><Relationship Id="rId12" Type="http://schemas.openxmlformats.org/officeDocument/2006/relationships/image" Target="../media/image44.emf"/><Relationship Id="rId13" Type="http://schemas.openxmlformats.org/officeDocument/2006/relationships/oleObject" Target="../embeddings/oleObject15.bin"/><Relationship Id="rId14" Type="http://schemas.openxmlformats.org/officeDocument/2006/relationships/image" Target="../media/image45.wmf"/><Relationship Id="rId15" Type="http://schemas.openxmlformats.org/officeDocument/2006/relationships/oleObject" Target="../embeddings/oleObject16.bin"/><Relationship Id="rId16" Type="http://schemas.openxmlformats.org/officeDocument/2006/relationships/image" Target="../media/image46.wmf"/><Relationship Id="rId17" Type="http://schemas.openxmlformats.org/officeDocument/2006/relationships/oleObject" Target="../embeddings/oleObject17.bin"/><Relationship Id="rId18" Type="http://schemas.openxmlformats.org/officeDocument/2006/relationships/image" Target="../media/image47.wmf"/><Relationship Id="rId1" Type="http://schemas.openxmlformats.org/officeDocument/2006/relationships/vmlDrawing" Target="../drawings/vmlDrawing7.vml"/><Relationship Id="rId2" Type="http://schemas.openxmlformats.org/officeDocument/2006/relationships/slideLayout" Target="../slideLayouts/slideLayout20.xml"/><Relationship Id="rId3" Type="http://schemas.openxmlformats.org/officeDocument/2006/relationships/notesSlide" Target="../notesSlides/notesSlide5.xml"/><Relationship Id="rId4" Type="http://schemas.openxmlformats.org/officeDocument/2006/relationships/image" Target="../media/image20.jpeg"/><Relationship Id="rId5" Type="http://schemas.openxmlformats.org/officeDocument/2006/relationships/oleObject" Target="../embeddings/oleObject11.bin"/><Relationship Id="rId6" Type="http://schemas.openxmlformats.org/officeDocument/2006/relationships/image" Target="../media/image41.wmf"/><Relationship Id="rId7" Type="http://schemas.openxmlformats.org/officeDocument/2006/relationships/oleObject" Target="../embeddings/oleObject12.bin"/><Relationship Id="rId8" Type="http://schemas.openxmlformats.org/officeDocument/2006/relationships/image" Target="../media/image42.wmf"/><Relationship Id="rId9" Type="http://schemas.openxmlformats.org/officeDocument/2006/relationships/oleObject" Target="../embeddings/oleObject13.bin"/><Relationship Id="rId10" Type="http://schemas.openxmlformats.org/officeDocument/2006/relationships/image" Target="../media/image43.wmf"/></Relationships>
</file>

<file path=ppt/slides/_rels/slide21.xml.rels><?xml version="1.0" encoding="UTF-8" standalone="yes"?>
<Relationships xmlns="http://schemas.openxmlformats.org/package/2006/relationships"><Relationship Id="rId3" Type="http://schemas.openxmlformats.org/officeDocument/2006/relationships/hyperlink" Target="http://oposite.stsci.edu/pubinfo/pr/96/01.html" TargetMode="External"/><Relationship Id="rId4" Type="http://schemas.openxmlformats.org/officeDocument/2006/relationships/image" Target="../media/image48.png"/><Relationship Id="rId1" Type="http://schemas.openxmlformats.org/officeDocument/2006/relationships/slideLayout" Target="../slideLayouts/slideLayout8.xml"/><Relationship Id="rId2" Type="http://schemas.openxmlformats.org/officeDocument/2006/relationships/notesSlide" Target="../notesSlides/notesSlide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8.bin"/><Relationship Id="rId4" Type="http://schemas.openxmlformats.org/officeDocument/2006/relationships/image" Target="../media/image49.emf"/><Relationship Id="rId5" Type="http://schemas.openxmlformats.org/officeDocument/2006/relationships/oleObject" Target="../embeddings/oleObject19.bin"/><Relationship Id="rId6" Type="http://schemas.openxmlformats.org/officeDocument/2006/relationships/image" Target="../media/image50.emf"/><Relationship Id="rId7" Type="http://schemas.openxmlformats.org/officeDocument/2006/relationships/oleObject" Target="../embeddings/oleObject20.bin"/><Relationship Id="rId8" Type="http://schemas.openxmlformats.org/officeDocument/2006/relationships/image" Target="../media/image51.emf"/><Relationship Id="rId9" Type="http://schemas.openxmlformats.org/officeDocument/2006/relationships/oleObject" Target="../embeddings/oleObject21.bin"/><Relationship Id="rId10" Type="http://schemas.openxmlformats.org/officeDocument/2006/relationships/image" Target="../media/image52.emf"/><Relationship Id="rId1" Type="http://schemas.openxmlformats.org/officeDocument/2006/relationships/vmlDrawing" Target="../drawings/vmlDrawing8.vml"/><Relationship Id="rId2"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hyperlink" Target="http://map.gsfc.nasa.gov/ContentMedia/dmr_1.gif" TargetMode="External"/><Relationship Id="rId4" Type="http://schemas.openxmlformats.org/officeDocument/2006/relationships/image" Target="../media/image53.png"/><Relationship Id="rId5" Type="http://schemas.openxmlformats.org/officeDocument/2006/relationships/hyperlink" Target="http://map.gsfc.nasa.gov/ContentMedia/dmr_0.gif" TargetMode="External"/><Relationship Id="rId6" Type="http://schemas.openxmlformats.org/officeDocument/2006/relationships/image" Target="../media/image54.png"/><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26.xml.rels><?xml version="1.0" encoding="UTF-8" standalone="yes"?>
<Relationships xmlns="http://schemas.openxmlformats.org/package/2006/relationships"><Relationship Id="rId3" Type="http://schemas.openxmlformats.org/officeDocument/2006/relationships/hyperlink" Target="http://oposite.stsci.edu/pubinfo/pr/96/01.html" TargetMode="External"/><Relationship Id="rId4" Type="http://schemas.openxmlformats.org/officeDocument/2006/relationships/image" Target="../media/image48.png"/><Relationship Id="rId5" Type="http://schemas.openxmlformats.org/officeDocument/2006/relationships/hyperlink" Target="http://map.gsfc.nasa.gov/ContentMedia/dmr_0.gif" TargetMode="External"/><Relationship Id="rId6" Type="http://schemas.openxmlformats.org/officeDocument/2006/relationships/image" Target="../media/image54.png"/><Relationship Id="rId7" Type="http://schemas.openxmlformats.org/officeDocument/2006/relationships/hyperlink" Target="http://map.gsfc.nasa.gov/ContentMedia/dmr_1.gif" TargetMode="External"/><Relationship Id="rId8" Type="http://schemas.openxmlformats.org/officeDocument/2006/relationships/image" Target="../media/image53.png"/><Relationship Id="rId1" Type="http://schemas.openxmlformats.org/officeDocument/2006/relationships/slideLayout" Target="../slideLayouts/slideLayout8.xml"/><Relationship Id="rId2" Type="http://schemas.openxmlformats.org/officeDocument/2006/relationships/notesSlide" Target="../notesSlides/notesSlide8.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oleObject" Target="../embeddings/oleObject22.bin"/><Relationship Id="rId5" Type="http://schemas.openxmlformats.org/officeDocument/2006/relationships/image" Target="../media/image55.emf"/><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oleObject" Target="../embeddings/oleObject23.bin"/><Relationship Id="rId5" Type="http://schemas.openxmlformats.org/officeDocument/2006/relationships/image" Target="../media/image56.emf"/><Relationship Id="rId6" Type="http://schemas.openxmlformats.org/officeDocument/2006/relationships/oleObject" Target="../embeddings/oleObject24.bin"/><Relationship Id="rId7" Type="http://schemas.openxmlformats.org/officeDocument/2006/relationships/image" Target="../media/image57.emf"/><Relationship Id="rId8" Type="http://schemas.openxmlformats.org/officeDocument/2006/relationships/oleObject" Target="../embeddings/oleObject25.bin"/><Relationship Id="rId9" Type="http://schemas.openxmlformats.org/officeDocument/2006/relationships/image" Target="../media/image58.emf"/><Relationship Id="rId1" Type="http://schemas.openxmlformats.org/officeDocument/2006/relationships/vmlDrawing" Target="../drawings/vmlDrawing10.vml"/><Relationship Id="rId2"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oleObject" Target="../embeddings/oleObject26.bin"/><Relationship Id="rId5" Type="http://schemas.openxmlformats.org/officeDocument/2006/relationships/image" Target="../media/image59.emf"/><Relationship Id="rId6" Type="http://schemas.openxmlformats.org/officeDocument/2006/relationships/oleObject" Target="../embeddings/oleObject27.bin"/><Relationship Id="rId7" Type="http://schemas.openxmlformats.org/officeDocument/2006/relationships/image" Target="../media/image60.emf"/><Relationship Id="rId8" Type="http://schemas.openxmlformats.org/officeDocument/2006/relationships/oleObject" Target="../embeddings/oleObject28.bin"/><Relationship Id="rId9" Type="http://schemas.openxmlformats.org/officeDocument/2006/relationships/image" Target="../media/image61.emf"/><Relationship Id="rId10" Type="http://schemas.openxmlformats.org/officeDocument/2006/relationships/oleObject" Target="../embeddings/oleObject29.bin"/><Relationship Id="rId11" Type="http://schemas.openxmlformats.org/officeDocument/2006/relationships/image" Target="../media/image62.emf"/><Relationship Id="rId1" Type="http://schemas.openxmlformats.org/officeDocument/2006/relationships/vmlDrawing" Target="../drawings/vmlDrawing11.vml"/><Relationship Id="rId2"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emf"/><Relationship Id="rId5" Type="http://schemas.openxmlformats.org/officeDocument/2006/relationships/oleObject" Target="../embeddings/oleObject1.bin"/><Relationship Id="rId6" Type="http://schemas.openxmlformats.org/officeDocument/2006/relationships/image" Target="../media/image2.emf"/><Relationship Id="rId7" Type="http://schemas.openxmlformats.org/officeDocument/2006/relationships/oleObject" Target="../embeddings/oleObject2.bin"/><Relationship Id="rId8" Type="http://schemas.openxmlformats.org/officeDocument/2006/relationships/image" Target="../media/image3.emf"/><Relationship Id="rId1" Type="http://schemas.openxmlformats.org/officeDocument/2006/relationships/vmlDrawing" Target="../drawings/vmlDrawing1.vml"/><Relationship Id="rId2"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65.jpeg"/><Relationship Id="rId5" Type="http://schemas.openxmlformats.org/officeDocument/2006/relationships/oleObject" Target="../embeddings/oleObject30.bin"/><Relationship Id="rId6" Type="http://schemas.openxmlformats.org/officeDocument/2006/relationships/image" Target="../media/image63.emf"/><Relationship Id="rId7" Type="http://schemas.openxmlformats.org/officeDocument/2006/relationships/oleObject" Target="../embeddings/oleObject31.bin"/><Relationship Id="rId8" Type="http://schemas.openxmlformats.org/officeDocument/2006/relationships/image" Target="../media/image64.emf"/><Relationship Id="rId1" Type="http://schemas.openxmlformats.org/officeDocument/2006/relationships/vmlDrawing" Target="../drawings/vmlDrawing12.vml"/><Relationship Id="rId2"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5.jpeg"/></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oleObject" Target="../embeddings/oleObject32.bin"/><Relationship Id="rId5" Type="http://schemas.openxmlformats.org/officeDocument/2006/relationships/image" Target="../media/image66.emf"/><Relationship Id="rId6" Type="http://schemas.openxmlformats.org/officeDocument/2006/relationships/oleObject" Target="../embeddings/oleObject33.bin"/><Relationship Id="rId7" Type="http://schemas.openxmlformats.org/officeDocument/2006/relationships/image" Target="../media/image67.emf"/><Relationship Id="rId1" Type="http://schemas.openxmlformats.org/officeDocument/2006/relationships/vmlDrawing" Target="../drawings/vmlDrawing13.vml"/><Relationship Id="rId2"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34.bin"/><Relationship Id="rId4" Type="http://schemas.openxmlformats.org/officeDocument/2006/relationships/image" Target="../media/image68.emf"/><Relationship Id="rId1" Type="http://schemas.openxmlformats.org/officeDocument/2006/relationships/vmlDrawing" Target="../drawings/vmlDrawing14.vml"/><Relationship Id="rId2"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35.bin"/><Relationship Id="rId4" Type="http://schemas.openxmlformats.org/officeDocument/2006/relationships/image" Target="../media/image69.emf"/><Relationship Id="rId1" Type="http://schemas.openxmlformats.org/officeDocument/2006/relationships/vmlDrawing" Target="../drawings/vmlDrawing15.vml"/><Relationship Id="rId2"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73.emf"/><Relationship Id="rId4" Type="http://schemas.openxmlformats.org/officeDocument/2006/relationships/image" Target="../media/image74.emf"/><Relationship Id="rId5" Type="http://schemas.openxmlformats.org/officeDocument/2006/relationships/oleObject" Target="../embeddings/oleObject36.bin"/><Relationship Id="rId6" Type="http://schemas.openxmlformats.org/officeDocument/2006/relationships/image" Target="../media/image71.emf"/><Relationship Id="rId7" Type="http://schemas.openxmlformats.org/officeDocument/2006/relationships/oleObject" Target="../embeddings/oleObject37.bin"/><Relationship Id="rId8" Type="http://schemas.openxmlformats.org/officeDocument/2006/relationships/image" Target="../media/image72.emf"/><Relationship Id="rId1" Type="http://schemas.openxmlformats.org/officeDocument/2006/relationships/vmlDrawing" Target="../drawings/vmlDrawing16.vml"/><Relationship Id="rId2"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76.emf"/><Relationship Id="rId4" Type="http://schemas.openxmlformats.org/officeDocument/2006/relationships/oleObject" Target="../embeddings/oleObject38.bin"/><Relationship Id="rId5" Type="http://schemas.openxmlformats.org/officeDocument/2006/relationships/image" Target="../media/image75.emf"/><Relationship Id="rId1" Type="http://schemas.openxmlformats.org/officeDocument/2006/relationships/vmlDrawing" Target="../drawings/vmlDrawing17.vml"/><Relationship Id="rId2"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emf"/><Relationship Id="rId6" Type="http://schemas.openxmlformats.org/officeDocument/2006/relationships/oleObject" Target="../embeddings/oleObject3.bin"/><Relationship Id="rId7" Type="http://schemas.openxmlformats.org/officeDocument/2006/relationships/image" Target="../media/image6.emf"/><Relationship Id="rId1" Type="http://schemas.openxmlformats.org/officeDocument/2006/relationships/vmlDrawing" Target="../drawings/vmlDrawing2.vml"/><Relationship Id="rId2"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5.jpeg"/><Relationship Id="rId3" Type="http://schemas.openxmlformats.org/officeDocument/2006/relationships/image" Target="../media/image13.emf"/></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39.bin"/><Relationship Id="rId4" Type="http://schemas.openxmlformats.org/officeDocument/2006/relationships/image" Target="../media/image77.emf"/><Relationship Id="rId5" Type="http://schemas.openxmlformats.org/officeDocument/2006/relationships/oleObject" Target="../embeddings/oleObject40.bin"/><Relationship Id="rId6" Type="http://schemas.openxmlformats.org/officeDocument/2006/relationships/image" Target="../media/image78.emf"/><Relationship Id="rId7" Type="http://schemas.openxmlformats.org/officeDocument/2006/relationships/image" Target="../media/image5.emf"/><Relationship Id="rId8" Type="http://schemas.openxmlformats.org/officeDocument/2006/relationships/oleObject" Target="../embeddings/oleObject41.bin"/><Relationship Id="rId9" Type="http://schemas.openxmlformats.org/officeDocument/2006/relationships/image" Target="../media/image79.emf"/><Relationship Id="rId10" Type="http://schemas.openxmlformats.org/officeDocument/2006/relationships/oleObject" Target="../embeddings/oleObject42.bin"/><Relationship Id="rId11" Type="http://schemas.openxmlformats.org/officeDocument/2006/relationships/image" Target="../media/image80.emf"/><Relationship Id="rId1" Type="http://schemas.openxmlformats.org/officeDocument/2006/relationships/vmlDrawing" Target="../drawings/vmlDrawing18.vml"/><Relationship Id="rId2"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2.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oleObject" Target="../embeddings/oleObject4.bin"/><Relationship Id="rId5" Type="http://schemas.openxmlformats.org/officeDocument/2006/relationships/image" Target="../media/image11.emf"/><Relationship Id="rId6" Type="http://schemas.openxmlformats.org/officeDocument/2006/relationships/oleObject" Target="../embeddings/oleObject5.bin"/><Relationship Id="rId7" Type="http://schemas.openxmlformats.org/officeDocument/2006/relationships/image" Target="../media/image12.emf"/><Relationship Id="rId1" Type="http://schemas.openxmlformats.org/officeDocument/2006/relationships/vmlDrawing" Target="../drawings/vmlDrawing3.vml"/><Relationship Id="rId2"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4.emf"/><Relationship Id="rId3" Type="http://schemas.openxmlformats.org/officeDocument/2006/relationships/image" Target="../media/image15.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3.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 Box 8"/>
          <p:cNvSpPr txBox="1">
            <a:spLocks noChangeArrowheads="1"/>
          </p:cNvSpPr>
          <p:nvPr/>
        </p:nvSpPr>
        <p:spPr bwMode="auto">
          <a:xfrm>
            <a:off x="304800" y="417513"/>
            <a:ext cx="84740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r>
              <a:rPr lang="en-US" sz="2400" b="1" dirty="0"/>
              <a:t>The </a:t>
            </a:r>
            <a:r>
              <a:rPr lang="en-US" sz="2400" b="1" dirty="0" smtClean="0"/>
              <a:t> </a:t>
            </a:r>
            <a:r>
              <a:rPr lang="en-US" sz="2400" b="1" dirty="0"/>
              <a:t>Quantum Hall </a:t>
            </a:r>
            <a:r>
              <a:rPr lang="en-US" sz="2400" b="1" dirty="0" smtClean="0"/>
              <a:t>Effects </a:t>
            </a:r>
            <a:r>
              <a:rPr lang="en-US" sz="2400" b="1" dirty="0"/>
              <a:t>and Gravity:</a:t>
            </a:r>
          </a:p>
          <a:p>
            <a:pPr algn="ctr" eaLnBrk="1" hangingPunct="1"/>
            <a:r>
              <a:rPr lang="en-US" sz="2400" b="1" dirty="0"/>
              <a:t>A Copernican View</a:t>
            </a:r>
            <a:endParaRPr lang="en-US" sz="2400" dirty="0"/>
          </a:p>
        </p:txBody>
      </p:sp>
      <p:sp>
        <p:nvSpPr>
          <p:cNvPr id="14338" name="Text Box 9"/>
          <p:cNvSpPr txBox="1">
            <a:spLocks noChangeArrowheads="1"/>
          </p:cNvSpPr>
          <p:nvPr/>
        </p:nvSpPr>
        <p:spPr bwMode="auto">
          <a:xfrm>
            <a:off x="1355725" y="1981200"/>
            <a:ext cx="6416675" cy="2319338"/>
          </a:xfrm>
          <a:prstGeom prst="rect">
            <a:avLst/>
          </a:prstGeom>
          <a:noFill/>
          <a:ln>
            <a:noFill/>
          </a:ln>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defRPr/>
            </a:pPr>
            <a:r>
              <a:rPr lang="en-US" dirty="0" smtClean="0">
                <a:solidFill>
                  <a:schemeClr val="bg2">
                    <a:lumMod val="25000"/>
                  </a:schemeClr>
                </a:solidFill>
              </a:rPr>
              <a:t>C. S. Unnikrishnan</a:t>
            </a:r>
          </a:p>
          <a:p>
            <a:pPr algn="ctr" eaLnBrk="1" hangingPunct="1">
              <a:defRPr/>
            </a:pPr>
            <a:endParaRPr lang="en-US" sz="1800" dirty="0" smtClean="0"/>
          </a:p>
          <a:p>
            <a:pPr algn="ctr" eaLnBrk="1" hangingPunct="1">
              <a:defRPr/>
            </a:pPr>
            <a:r>
              <a:rPr lang="en-US" sz="1800" dirty="0" smtClean="0"/>
              <a:t>Gravitation Lab, </a:t>
            </a:r>
          </a:p>
          <a:p>
            <a:pPr algn="ctr" eaLnBrk="1" hangingPunct="1">
              <a:defRPr/>
            </a:pPr>
            <a:r>
              <a:rPr lang="en-US" sz="1800" dirty="0" smtClean="0"/>
              <a:t>Tata Institute of Fundamental Research, </a:t>
            </a:r>
          </a:p>
          <a:p>
            <a:pPr algn="ctr" eaLnBrk="1" hangingPunct="1">
              <a:defRPr/>
            </a:pPr>
            <a:r>
              <a:rPr lang="en-US" sz="1800" dirty="0" smtClean="0"/>
              <a:t>Homi Bhabha Road, Mumbai 400005, India</a:t>
            </a:r>
          </a:p>
          <a:p>
            <a:pPr algn="ctr" eaLnBrk="1" hangingPunct="1">
              <a:defRPr/>
            </a:pPr>
            <a:r>
              <a:rPr lang="en-US" sz="1800" dirty="0" smtClean="0"/>
              <a:t>			</a:t>
            </a:r>
          </a:p>
          <a:p>
            <a:pPr algn="ctr" eaLnBrk="1" hangingPunct="1">
              <a:defRPr/>
            </a:pPr>
            <a:r>
              <a:rPr lang="en-US" sz="1800" dirty="0" smtClean="0"/>
              <a:t>E-mail address: </a:t>
            </a:r>
            <a:r>
              <a:rPr lang="en-US" sz="1800" dirty="0" smtClean="0">
                <a:hlinkClick r:id="rId2"/>
              </a:rPr>
              <a:t>unni@tifr.res.in</a:t>
            </a:r>
            <a:endParaRPr lang="en-US" sz="1800" dirty="0" smtClean="0"/>
          </a:p>
          <a:p>
            <a:pPr algn="ctr" eaLnBrk="1" hangingPunct="1">
              <a:defRPr/>
            </a:pPr>
            <a:r>
              <a:rPr lang="en-US" sz="1800" dirty="0" smtClean="0"/>
              <a:t>Website: </a:t>
            </a:r>
            <a:r>
              <a:rPr lang="en-US" sz="1800" dirty="0" smtClean="0">
                <a:solidFill>
                  <a:schemeClr val="hlink"/>
                </a:solidFill>
              </a:rPr>
              <a:t>www.tifr.res.in/~filab</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33400"/>
            <a:ext cx="4310063"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4" name="Picture 2" descr="https://upload.wikimedia.org/wikipedia/commons/thumb/a/a6/Tychonian_system.svg/576px-Tychonian_system.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685800"/>
            <a:ext cx="4038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TextBox 3"/>
          <p:cNvSpPr txBox="1">
            <a:spLocks noChangeArrowheads="1"/>
          </p:cNvSpPr>
          <p:nvPr/>
        </p:nvSpPr>
        <p:spPr bwMode="auto">
          <a:xfrm>
            <a:off x="457200" y="4876800"/>
            <a:ext cx="30876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600"/>
              <a:t>Nilakantha Somayaji 1444-1545</a:t>
            </a:r>
          </a:p>
          <a:p>
            <a:pPr eaLnBrk="1" hangingPunct="1"/>
            <a:r>
              <a:rPr lang="en-US" sz="1600"/>
              <a:t>(Tantrasangraha)</a:t>
            </a:r>
          </a:p>
        </p:txBody>
      </p:sp>
      <p:sp>
        <p:nvSpPr>
          <p:cNvPr id="69636" name="TextBox 4"/>
          <p:cNvSpPr txBox="1">
            <a:spLocks noChangeArrowheads="1"/>
          </p:cNvSpPr>
          <p:nvPr/>
        </p:nvSpPr>
        <p:spPr bwMode="auto">
          <a:xfrm>
            <a:off x="5334000" y="5105400"/>
            <a:ext cx="25098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600"/>
              <a:t>Tycho Brahe (1546-1601)</a:t>
            </a: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49" name="Group 2"/>
          <p:cNvGrpSpPr>
            <a:grpSpLocks/>
          </p:cNvGrpSpPr>
          <p:nvPr/>
        </p:nvGrpSpPr>
        <p:grpSpPr bwMode="auto">
          <a:xfrm>
            <a:off x="533400" y="76200"/>
            <a:ext cx="8081963" cy="5334000"/>
            <a:chOff x="336" y="336"/>
            <a:chExt cx="5091" cy="3360"/>
          </a:xfrm>
        </p:grpSpPr>
        <p:pic>
          <p:nvPicPr>
            <p:cNvPr id="27656" name="Picture 3" descr="hs-2009-31-a-we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 y="336"/>
              <a:ext cx="1824"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4" descr="hs-2009-31-a-we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2064" y="336"/>
              <a:ext cx="1824"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5" descr="hs-2009-31-a-we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18" y="1990"/>
              <a:ext cx="1824"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6" descr="hs-2009-31-a-we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722" y="454"/>
              <a:ext cx="1824"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7" descr="hs-2009-31-a-we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754" y="1990"/>
              <a:ext cx="1824"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8" descr="hs-2009-31-a-we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flipV="1">
              <a:off x="3338" y="1990"/>
              <a:ext cx="1824"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2" name="Picture 9" descr="hs-2009-31-a-we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722" y="1990"/>
              <a:ext cx="1824"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651" name="Text Box 15"/>
          <p:cNvSpPr txBox="1">
            <a:spLocks noChangeArrowheads="1"/>
          </p:cNvSpPr>
          <p:nvPr/>
        </p:nvSpPr>
        <p:spPr bwMode="auto">
          <a:xfrm>
            <a:off x="4267200" y="1295400"/>
            <a:ext cx="15367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latin typeface="Times New Roman" charset="0"/>
              </a:rPr>
              <a:t>300 Million</a:t>
            </a:r>
          </a:p>
          <a:p>
            <a:pPr eaLnBrk="1" hangingPunct="1"/>
            <a:r>
              <a:rPr lang="en-US">
                <a:latin typeface="Times New Roman" charset="0"/>
              </a:rPr>
              <a:t>Light years</a:t>
            </a:r>
          </a:p>
          <a:p>
            <a:pPr eaLnBrk="1" hangingPunct="1"/>
            <a:r>
              <a:rPr lang="en-US">
                <a:latin typeface="Times New Roman" charset="0"/>
              </a:rPr>
              <a:t>(up to Coma)</a:t>
            </a:r>
          </a:p>
        </p:txBody>
      </p:sp>
      <p:sp>
        <p:nvSpPr>
          <p:cNvPr id="27652" name="Text Box 19"/>
          <p:cNvSpPr txBox="1">
            <a:spLocks noChangeArrowheads="1"/>
          </p:cNvSpPr>
          <p:nvPr/>
        </p:nvSpPr>
        <p:spPr bwMode="auto">
          <a:xfrm>
            <a:off x="5105400" y="3886200"/>
            <a:ext cx="13319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latin typeface="Times New Roman" charset="0"/>
              </a:rPr>
              <a:t>10 Billion</a:t>
            </a:r>
          </a:p>
          <a:p>
            <a:pPr eaLnBrk="1" hangingPunct="1"/>
            <a:r>
              <a:rPr lang="en-US">
                <a:latin typeface="Times New Roman" charset="0"/>
              </a:rPr>
              <a:t>Light years</a:t>
            </a:r>
          </a:p>
        </p:txBody>
      </p:sp>
      <p:grpSp>
        <p:nvGrpSpPr>
          <p:cNvPr id="27653" name="Group 22"/>
          <p:cNvGrpSpPr>
            <a:grpSpLocks/>
          </p:cNvGrpSpPr>
          <p:nvPr/>
        </p:nvGrpSpPr>
        <p:grpSpPr bwMode="auto">
          <a:xfrm>
            <a:off x="914400" y="5486400"/>
            <a:ext cx="7315200" cy="762000"/>
            <a:chOff x="914400" y="5486400"/>
            <a:chExt cx="7315200" cy="762000"/>
          </a:xfrm>
        </p:grpSpPr>
        <p:sp>
          <p:nvSpPr>
            <p:cNvPr id="22" name="Rectangle 21"/>
            <p:cNvSpPr/>
            <p:nvPr/>
          </p:nvSpPr>
          <p:spPr>
            <a:xfrm>
              <a:off x="914400" y="5486400"/>
              <a:ext cx="73152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aphicFrame>
          <p:nvGraphicFramePr>
            <p:cNvPr id="27655" name="Object 6"/>
            <p:cNvGraphicFramePr>
              <a:graphicFrameLocks noChangeAspect="1"/>
            </p:cNvGraphicFramePr>
            <p:nvPr/>
          </p:nvGraphicFramePr>
          <p:xfrm>
            <a:off x="1887538" y="5486400"/>
            <a:ext cx="5321300" cy="762000"/>
          </p:xfrm>
          <a:graphic>
            <a:graphicData uri="http://schemas.openxmlformats.org/presentationml/2006/ole">
              <mc:AlternateContent xmlns:mc="http://schemas.openxmlformats.org/markup-compatibility/2006">
                <mc:Choice xmlns:v="urn:schemas-microsoft-com:vml" Requires="v">
                  <p:oleObj spid="_x0000_s27676" name="Equation" r:id="rId5" imgW="3022600" imgH="406400" progId="Equation.DSMT4">
                    <p:embed/>
                  </p:oleObj>
                </mc:Choice>
                <mc:Fallback>
                  <p:oleObj name="Equation" r:id="rId5" imgW="3022600" imgH="406400" progId="Equation.DSMT4">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87538" y="5486400"/>
                          <a:ext cx="53213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pic>
        <p:nvPicPr>
          <p:cNvPr id="16"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1524000"/>
            <a:ext cx="2443956" cy="2646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6513"/>
            <a:ext cx="3790950" cy="567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886200"/>
            <a:ext cx="405765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a:grpSpLocks/>
          </p:cNvGrpSpPr>
          <p:nvPr/>
        </p:nvGrpSpPr>
        <p:grpSpPr bwMode="auto">
          <a:xfrm>
            <a:off x="0" y="2362200"/>
            <a:ext cx="9144000" cy="3962400"/>
            <a:chOff x="0" y="2362200"/>
            <a:chExt cx="9144000" cy="3962400"/>
          </a:xfrm>
        </p:grpSpPr>
        <p:pic>
          <p:nvPicPr>
            <p:cNvPr id="6144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9450" y="2362200"/>
              <a:ext cx="380841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13" y="3124200"/>
              <a:ext cx="908208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626100"/>
              <a:ext cx="89408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3895486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2413" y="2590800"/>
            <a:ext cx="5843587"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95250"/>
            <a:ext cx="1981200"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extBox 4"/>
          <p:cNvSpPr txBox="1">
            <a:spLocks noChangeArrowheads="1"/>
          </p:cNvSpPr>
          <p:nvPr/>
        </p:nvSpPr>
        <p:spPr bwMode="auto">
          <a:xfrm>
            <a:off x="304800" y="76200"/>
            <a:ext cx="5791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800"/>
              <a:t>Description in terms of a ‘composite fermion”  </a:t>
            </a:r>
          </a:p>
          <a:p>
            <a:pPr eaLnBrk="1" hangingPunct="1"/>
            <a:r>
              <a:rPr lang="en-US" sz="1800"/>
              <a:t>(Jainendra Jain)</a:t>
            </a:r>
          </a:p>
          <a:p>
            <a:pPr eaLnBrk="1" hangingPunct="1"/>
            <a:r>
              <a:rPr lang="en-US" sz="1800"/>
              <a:t>CF=electron+ </a:t>
            </a:r>
            <a:r>
              <a:rPr lang="en-US" sz="1800" u="sng"/>
              <a:t>even</a:t>
            </a:r>
            <a:r>
              <a:rPr lang="en-US" sz="1800"/>
              <a:t> number of flux quanta/vortices of a mysterious gauge field</a:t>
            </a:r>
          </a:p>
        </p:txBody>
      </p:sp>
      <p:sp>
        <p:nvSpPr>
          <p:cNvPr id="5" name="TextBox 4"/>
          <p:cNvSpPr txBox="1">
            <a:spLocks noChangeArrowheads="1"/>
          </p:cNvSpPr>
          <p:nvPr/>
        </p:nvSpPr>
        <p:spPr bwMode="auto">
          <a:xfrm>
            <a:off x="533400" y="1828800"/>
            <a:ext cx="3562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The FQHE is the IQHE of CF!</a:t>
            </a:r>
          </a:p>
        </p:txBody>
      </p:sp>
    </p:spTree>
    <p:extLst>
      <p:ext uri="{BB962C8B-B14F-4D97-AF65-F5344CB8AC3E}">
        <p14:creationId xmlns:p14="http://schemas.microsoft.com/office/powerpoint/2010/main" val="31852499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614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0" y="384175"/>
            <a:ext cx="3594100" cy="548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57200"/>
            <a:ext cx="30480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2286000"/>
            <a:ext cx="552767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TextBox 1"/>
          <p:cNvSpPr txBox="1">
            <a:spLocks noChangeArrowheads="1"/>
          </p:cNvSpPr>
          <p:nvPr/>
        </p:nvSpPr>
        <p:spPr bwMode="auto">
          <a:xfrm>
            <a:off x="152400" y="4724400"/>
            <a:ext cx="5486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The ‘flux’ associated with the electron cancels part of the applied magnetic field and reduced the degeneracy to the integer QHE level.</a:t>
            </a:r>
          </a:p>
        </p:txBody>
      </p:sp>
    </p:spTree>
    <p:extLst>
      <p:ext uri="{BB962C8B-B14F-4D97-AF65-F5344CB8AC3E}">
        <p14:creationId xmlns:p14="http://schemas.microsoft.com/office/powerpoint/2010/main" val="33639849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304800"/>
            <a:ext cx="8812212" cy="95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981200"/>
            <a:ext cx="89916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1219200"/>
            <a:ext cx="25431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88" y="2971800"/>
            <a:ext cx="8913812"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Object 5"/>
          <p:cNvGraphicFramePr>
            <a:graphicFrameLocks noChangeAspect="1"/>
          </p:cNvGraphicFramePr>
          <p:nvPr/>
        </p:nvGraphicFramePr>
        <p:xfrm>
          <a:off x="1550988" y="4198938"/>
          <a:ext cx="6602412" cy="2201862"/>
        </p:xfrm>
        <a:graphic>
          <a:graphicData uri="http://schemas.openxmlformats.org/presentationml/2006/ole">
            <mc:AlternateContent xmlns:mc="http://schemas.openxmlformats.org/markup-compatibility/2006">
              <mc:Choice xmlns:v="urn:schemas-microsoft-com:vml" Requires="v">
                <p:oleObj spid="_x0000_s106510" name="Equation" r:id="rId7" imgW="2362200" imgH="787400" progId="Equation.DSMT4">
                  <p:embed/>
                </p:oleObj>
              </mc:Choice>
              <mc:Fallback>
                <p:oleObj name="Equation" r:id="rId7" imgW="2362200" imgH="7874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50988" y="4198938"/>
                        <a:ext cx="6602412" cy="220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nvGraphicFramePr>
        <p:xfrm>
          <a:off x="6934200" y="4114800"/>
          <a:ext cx="1703388" cy="1065213"/>
        </p:xfrm>
        <a:graphic>
          <a:graphicData uri="http://schemas.openxmlformats.org/presentationml/2006/ole">
            <mc:AlternateContent xmlns:mc="http://schemas.openxmlformats.org/markup-compatibility/2006">
              <mc:Choice xmlns:v="urn:schemas-microsoft-com:vml" Requires="v">
                <p:oleObj spid="_x0000_s106511" name="Equation" r:id="rId9" imgW="609600" imgH="381000" progId="Equation.DSMT4">
                  <p:embed/>
                </p:oleObj>
              </mc:Choice>
              <mc:Fallback>
                <p:oleObj name="Equation" r:id="rId9" imgW="609600" imgH="3810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34200" y="4114800"/>
                        <a:ext cx="1703388"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3354012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8600"/>
            <a:ext cx="8915400"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4724400"/>
            <a:ext cx="8991600"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438400"/>
            <a:ext cx="9144000"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38200"/>
            <a:ext cx="8839200" cy="104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Connector 2"/>
          <p:cNvCxnSpPr/>
          <p:nvPr/>
        </p:nvCxnSpPr>
        <p:spPr>
          <a:xfrm>
            <a:off x="5867400" y="3276600"/>
            <a:ext cx="3124200" cy="0"/>
          </a:xfrm>
          <a:prstGeom prst="line">
            <a:avLst/>
          </a:prstGeom>
          <a:ln>
            <a:solidFill>
              <a:srgbClr val="FF3300"/>
            </a:solidFill>
          </a:ln>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152400" y="3581400"/>
            <a:ext cx="8458200" cy="0"/>
          </a:xfrm>
          <a:prstGeom prst="line">
            <a:avLst/>
          </a:prstGeom>
          <a:ln>
            <a:solidFill>
              <a:srgbClr val="FF3300"/>
            </a:solidFill>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52400" y="4724400"/>
            <a:ext cx="8534400" cy="1323439"/>
          </a:xfrm>
          <a:prstGeom prst="rect">
            <a:avLst/>
          </a:prstGeom>
          <a:noFill/>
        </p:spPr>
        <p:txBody>
          <a:bodyPr wrap="square" rtlCol="0">
            <a:spAutoFit/>
          </a:bodyPr>
          <a:lstStyle/>
          <a:p>
            <a:r>
              <a:rPr lang="en-US" dirty="0" smtClean="0"/>
              <a:t>Physical understanding missing from this successful, but ‘</a:t>
            </a:r>
            <a:r>
              <a:rPr lang="en-US" dirty="0" err="1" smtClean="0"/>
              <a:t>epicyclic</a:t>
            </a:r>
            <a:r>
              <a:rPr lang="en-US" dirty="0" smtClean="0"/>
              <a:t>’ model.</a:t>
            </a:r>
          </a:p>
          <a:p>
            <a:r>
              <a:rPr lang="en-US" dirty="0" smtClean="0"/>
              <a:t>We need to get to the physical fields and interactions that makes electrons behave AS IF they are attached to an even number of flux lines of a mysterious but physically essential ‘gauge field’.</a:t>
            </a:r>
            <a:endParaRPr lang="en-US" dirty="0"/>
          </a:p>
        </p:txBody>
      </p:sp>
    </p:spTree>
    <p:extLst>
      <p:ext uri="{BB962C8B-B14F-4D97-AF65-F5344CB8AC3E}">
        <p14:creationId xmlns:p14="http://schemas.microsoft.com/office/powerpoint/2010/main" val="15996879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152400" y="1295400"/>
            <a:ext cx="8915400" cy="3970318"/>
          </a:xfrm>
          <a:prstGeom prst="rect">
            <a:avLst/>
          </a:prstGeom>
          <a:noFill/>
          <a:ln w="9525">
            <a:noFill/>
            <a:miter lim="800000"/>
            <a:headEnd/>
            <a:tailEnd/>
          </a:ln>
        </p:spPr>
        <p:txBody>
          <a:bodyPr>
            <a:spAutoFit/>
          </a:bodyPr>
          <a:lstStyle/>
          <a:p>
            <a:r>
              <a:rPr lang="en-US" sz="1800" dirty="0">
                <a:solidFill>
                  <a:srgbClr val="E5FFFF"/>
                </a:solidFill>
                <a:latin typeface="Arial" pitchFamily="34" charset="0"/>
                <a:ea typeface="ＭＳ Ｐゴシック" pitchFamily="34" charset="-128"/>
                <a:cs typeface="Arial"/>
              </a:rPr>
              <a:t>All our fundamental theories of the physical world were completed well before we acquired ANY significant knowledge about the physical universe, its content and its long term evolution.</a:t>
            </a:r>
          </a:p>
          <a:p>
            <a:endParaRPr lang="en-US" sz="1800" dirty="0">
              <a:solidFill>
                <a:srgbClr val="E5FFFF"/>
              </a:solidFill>
              <a:latin typeface="Arial" pitchFamily="34" charset="0"/>
              <a:ea typeface="ＭＳ Ｐゴシック" pitchFamily="34" charset="-128"/>
              <a:cs typeface="Arial"/>
            </a:endParaRPr>
          </a:p>
          <a:p>
            <a:r>
              <a:rPr lang="en-US" sz="1800" dirty="0">
                <a:solidFill>
                  <a:srgbClr val="E5FFFF"/>
                </a:solidFill>
                <a:latin typeface="Arial" pitchFamily="34" charset="0"/>
                <a:ea typeface="ＭＳ Ｐゴシック" pitchFamily="34" charset="-128"/>
                <a:cs typeface="Arial"/>
              </a:rPr>
              <a:t>In particular, the theories of relativity and dynamics (including QM) as well as the theory of gravity were developed assuming an EMPTY universe.</a:t>
            </a:r>
          </a:p>
          <a:p>
            <a:endParaRPr lang="en-US" sz="1800" dirty="0">
              <a:solidFill>
                <a:srgbClr val="E5FFFF"/>
              </a:solidFill>
              <a:latin typeface="Arial" pitchFamily="34" charset="0"/>
              <a:ea typeface="ＭＳ Ｐゴシック" pitchFamily="34" charset="-128"/>
              <a:cs typeface="Arial"/>
            </a:endParaRPr>
          </a:p>
          <a:p>
            <a:r>
              <a:rPr lang="en-US" sz="1800" dirty="0">
                <a:solidFill>
                  <a:srgbClr val="E5FFFF"/>
                </a:solidFill>
                <a:latin typeface="Arial" pitchFamily="34" charset="0"/>
                <a:ea typeface="ＭＳ Ｐゴシック" pitchFamily="34" charset="-128"/>
                <a:cs typeface="Arial"/>
              </a:rPr>
              <a:t>However, the gravitational potentials of the matter in the universe is a billion (10</a:t>
            </a:r>
            <a:r>
              <a:rPr lang="en-US" sz="1800" baseline="30000" dirty="0">
                <a:solidFill>
                  <a:srgbClr val="E5FFFF"/>
                </a:solidFill>
                <a:latin typeface="Arial" pitchFamily="34" charset="0"/>
                <a:ea typeface="ＭＳ Ｐゴシック" pitchFamily="34" charset="-128"/>
                <a:cs typeface="Arial"/>
              </a:rPr>
              <a:t>9</a:t>
            </a:r>
            <a:r>
              <a:rPr lang="en-US" sz="1800" dirty="0">
                <a:solidFill>
                  <a:srgbClr val="E5FFFF"/>
                </a:solidFill>
                <a:latin typeface="Arial" pitchFamily="34" charset="0"/>
                <a:ea typeface="ＭＳ Ｐゴシック" pitchFamily="34" charset="-128"/>
                <a:cs typeface="Arial"/>
              </a:rPr>
              <a:t>) times larger than our local potentials, and if these have any say in dynamics, then we have completely missed that out in our theories. All our experimental tests, in contrast, are in the unavoidable presence of cosmic gravity.</a:t>
            </a:r>
          </a:p>
          <a:p>
            <a:endParaRPr lang="en-US" sz="1800" dirty="0">
              <a:solidFill>
                <a:srgbClr val="E5FFFF"/>
              </a:solidFill>
              <a:latin typeface="Arial" pitchFamily="34" charset="0"/>
              <a:ea typeface="ＭＳ Ｐゴシック" pitchFamily="34" charset="-128"/>
              <a:cs typeface="Arial"/>
            </a:endParaRPr>
          </a:p>
          <a:p>
            <a:r>
              <a:rPr lang="en-US" sz="1800" dirty="0">
                <a:solidFill>
                  <a:srgbClr val="E5FFFF"/>
                </a:solidFill>
                <a:latin typeface="Arial" pitchFamily="34" charset="0"/>
                <a:ea typeface="ＭＳ Ｐゴシック" pitchFamily="34" charset="-128"/>
                <a:cs typeface="Arial"/>
              </a:rPr>
              <a:t>So, empirical evidence already include all cosmic gravitational effects, if any, whereas fundamental theories, as constructed, do not – A reconsideration becomes essential.  </a:t>
            </a:r>
          </a:p>
        </p:txBody>
      </p:sp>
      <p:sp>
        <p:nvSpPr>
          <p:cNvPr id="61442" name="Rectangle 3"/>
          <p:cNvSpPr>
            <a:spLocks noChangeArrowheads="1"/>
          </p:cNvSpPr>
          <p:nvPr/>
        </p:nvSpPr>
        <p:spPr bwMode="auto">
          <a:xfrm>
            <a:off x="304800" y="228600"/>
            <a:ext cx="8763000" cy="708025"/>
          </a:xfrm>
          <a:prstGeom prst="rect">
            <a:avLst/>
          </a:prstGeom>
          <a:noFill/>
          <a:ln w="9525">
            <a:noFill/>
            <a:miter lim="800000"/>
            <a:headEnd/>
            <a:tailEnd/>
          </a:ln>
        </p:spPr>
        <p:txBody>
          <a:bodyPr>
            <a:spAutoFit/>
          </a:bodyPr>
          <a:lstStyle/>
          <a:p>
            <a:r>
              <a:rPr lang="en-US">
                <a:solidFill>
                  <a:srgbClr val="FFFF00"/>
                </a:solidFill>
                <a:latin typeface="Arial" pitchFamily="34" charset="0"/>
                <a:ea typeface="ＭＳ Ｐゴシック" pitchFamily="34" charset="-128"/>
                <a:cs typeface="Arial"/>
              </a:rPr>
              <a:t>Universe with all its matter content and gravity existed ages before we started making our theories…</a:t>
            </a:r>
            <a:endParaRPr lang="en-US" u="sng">
              <a:solidFill>
                <a:srgbClr val="FFFF00"/>
              </a:solidFill>
              <a:latin typeface="Arial" pitchFamily="34" charset="0"/>
              <a:ea typeface="ＭＳ Ｐゴシック" pitchFamily="34" charset="-128"/>
              <a:cs typeface="Arial"/>
            </a:endParaRPr>
          </a:p>
        </p:txBody>
      </p:sp>
    </p:spTree>
    <p:extLst>
      <p:ext uri="{BB962C8B-B14F-4D97-AF65-F5344CB8AC3E}">
        <p14:creationId xmlns:p14="http://schemas.microsoft.com/office/powerpoint/2010/main" val="3606665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50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1506">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1506">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150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2"/>
          <p:cNvSpPr txBox="1">
            <a:spLocks noChangeArrowheads="1"/>
          </p:cNvSpPr>
          <p:nvPr/>
        </p:nvSpPr>
        <p:spPr bwMode="auto">
          <a:xfrm>
            <a:off x="1752600" y="1600200"/>
            <a:ext cx="6172200" cy="457200"/>
          </a:xfrm>
          <a:prstGeom prst="rect">
            <a:avLst/>
          </a:prstGeom>
          <a:noFill/>
          <a:ln w="9525">
            <a:noFill/>
            <a:miter lim="800000"/>
            <a:headEnd/>
            <a:tailEnd/>
          </a:ln>
        </p:spPr>
        <p:txBody>
          <a:bodyPr>
            <a:spAutoFit/>
          </a:bodyPr>
          <a:lstStyle/>
          <a:p>
            <a:pPr>
              <a:spcBef>
                <a:spcPct val="50000"/>
              </a:spcBef>
            </a:pPr>
            <a:r>
              <a:rPr lang="en-US" sz="2400">
                <a:solidFill>
                  <a:srgbClr val="FFFF99"/>
                </a:solidFill>
                <a:latin typeface="Arial" pitchFamily="34" charset="0"/>
                <a:ea typeface="ＭＳ Ｐゴシック" pitchFamily="34" charset="-128"/>
                <a:cs typeface="Arial"/>
              </a:rPr>
              <a:t>Gravitational potential “here”</a:t>
            </a:r>
          </a:p>
        </p:txBody>
      </p:sp>
      <p:grpSp>
        <p:nvGrpSpPr>
          <p:cNvPr id="2" name="Group 3"/>
          <p:cNvGrpSpPr>
            <a:grpSpLocks/>
          </p:cNvGrpSpPr>
          <p:nvPr/>
        </p:nvGrpSpPr>
        <p:grpSpPr bwMode="auto">
          <a:xfrm>
            <a:off x="1752600" y="2514600"/>
            <a:ext cx="5334000" cy="609600"/>
            <a:chOff x="1104" y="1584"/>
            <a:chExt cx="3360" cy="384"/>
          </a:xfrm>
        </p:grpSpPr>
        <p:sp>
          <p:nvSpPr>
            <p:cNvPr id="10248" name="Freeform 4"/>
            <p:cNvSpPr>
              <a:spLocks/>
            </p:cNvSpPr>
            <p:nvPr/>
          </p:nvSpPr>
          <p:spPr bwMode="auto">
            <a:xfrm>
              <a:off x="1104" y="1808"/>
              <a:ext cx="3360" cy="160"/>
            </a:xfrm>
            <a:custGeom>
              <a:avLst/>
              <a:gdLst>
                <a:gd name="T0" fmla="*/ 0 w 3600"/>
                <a:gd name="T1" fmla="*/ 160 h 160"/>
                <a:gd name="T2" fmla="*/ 461 w 3600"/>
                <a:gd name="T3" fmla="*/ 16 h 160"/>
                <a:gd name="T4" fmla="*/ 854 w 3600"/>
                <a:gd name="T5" fmla="*/ 64 h 160"/>
                <a:gd name="T6" fmla="*/ 1280 w 3600"/>
                <a:gd name="T7" fmla="*/ 160 h 160"/>
                <a:gd name="T8" fmla="*/ 0 60000 65536"/>
                <a:gd name="T9" fmla="*/ 0 60000 65536"/>
                <a:gd name="T10" fmla="*/ 0 60000 65536"/>
                <a:gd name="T11" fmla="*/ 0 60000 65536"/>
                <a:gd name="T12" fmla="*/ 0 w 3600"/>
                <a:gd name="T13" fmla="*/ 0 h 160"/>
                <a:gd name="T14" fmla="*/ 3600 w 3600"/>
                <a:gd name="T15" fmla="*/ 160 h 160"/>
              </a:gdLst>
              <a:ahLst/>
              <a:cxnLst>
                <a:cxn ang="T8">
                  <a:pos x="T0" y="T1"/>
                </a:cxn>
                <a:cxn ang="T9">
                  <a:pos x="T2" y="T3"/>
                </a:cxn>
                <a:cxn ang="T10">
                  <a:pos x="T4" y="T5"/>
                </a:cxn>
                <a:cxn ang="T11">
                  <a:pos x="T6" y="T7"/>
                </a:cxn>
              </a:cxnLst>
              <a:rect l="T12" t="T13" r="T14" b="T15"/>
              <a:pathLst>
                <a:path w="3600" h="160">
                  <a:moveTo>
                    <a:pt x="0" y="160"/>
                  </a:moveTo>
                  <a:cubicBezTo>
                    <a:pt x="448" y="96"/>
                    <a:pt x="896" y="32"/>
                    <a:pt x="1296" y="16"/>
                  </a:cubicBezTo>
                  <a:cubicBezTo>
                    <a:pt x="1696" y="0"/>
                    <a:pt x="2016" y="40"/>
                    <a:pt x="2400" y="64"/>
                  </a:cubicBezTo>
                  <a:cubicBezTo>
                    <a:pt x="2784" y="88"/>
                    <a:pt x="3192" y="124"/>
                    <a:pt x="3600" y="160"/>
                  </a:cubicBezTo>
                </a:path>
              </a:pathLst>
            </a:custGeom>
            <a:noFill/>
            <a:ln w="9525">
              <a:solidFill>
                <a:srgbClr val="FFFF00"/>
              </a:solidFill>
              <a:round/>
              <a:headEnd/>
              <a:tailEnd/>
            </a:ln>
          </p:spPr>
          <p:txBody>
            <a:bodyPr wrap="none"/>
            <a:lstStyle/>
            <a:p>
              <a:endParaRPr lang="en-IN">
                <a:solidFill>
                  <a:srgbClr val="FFFFFF"/>
                </a:solidFill>
                <a:latin typeface="Arial" pitchFamily="34" charset="0"/>
                <a:ea typeface="ＭＳ Ｐゴシック" pitchFamily="34" charset="-128"/>
                <a:cs typeface="Arial"/>
              </a:endParaRPr>
            </a:p>
          </p:txBody>
        </p:sp>
        <p:sp>
          <p:nvSpPr>
            <p:cNvPr id="10249" name="Rectangle 5"/>
            <p:cNvSpPr>
              <a:spLocks noChangeArrowheads="1"/>
            </p:cNvSpPr>
            <p:nvPr/>
          </p:nvSpPr>
          <p:spPr bwMode="auto">
            <a:xfrm>
              <a:off x="2352" y="1584"/>
              <a:ext cx="576" cy="240"/>
            </a:xfrm>
            <a:prstGeom prst="rect">
              <a:avLst/>
            </a:prstGeom>
            <a:solidFill>
              <a:schemeClr val="accent1"/>
            </a:solidFill>
            <a:ln w="9525">
              <a:solidFill>
                <a:srgbClr val="FFFF00"/>
              </a:solidFill>
              <a:miter lim="800000"/>
              <a:headEnd/>
              <a:tailEnd/>
            </a:ln>
          </p:spPr>
          <p:txBody>
            <a:bodyPr wrap="none" anchor="ctr"/>
            <a:lstStyle/>
            <a:p>
              <a:endParaRPr lang="en-US">
                <a:solidFill>
                  <a:srgbClr val="FFFFFF"/>
                </a:solidFill>
                <a:latin typeface="Arial" pitchFamily="34" charset="0"/>
                <a:ea typeface="ＭＳ Ｐゴシック" pitchFamily="34" charset="-128"/>
                <a:cs typeface="Arial"/>
              </a:endParaRPr>
            </a:p>
          </p:txBody>
        </p:sp>
        <p:sp>
          <p:nvSpPr>
            <p:cNvPr id="10250" name="Oval 6"/>
            <p:cNvSpPr>
              <a:spLocks noChangeArrowheads="1"/>
            </p:cNvSpPr>
            <p:nvPr/>
          </p:nvSpPr>
          <p:spPr bwMode="auto">
            <a:xfrm>
              <a:off x="2592" y="1728"/>
              <a:ext cx="48" cy="48"/>
            </a:xfrm>
            <a:prstGeom prst="ellipse">
              <a:avLst/>
            </a:prstGeom>
            <a:solidFill>
              <a:srgbClr val="FF0000"/>
            </a:solidFill>
            <a:ln w="9525">
              <a:solidFill>
                <a:srgbClr val="FFFF00"/>
              </a:solidFill>
              <a:round/>
              <a:headEnd/>
              <a:tailEnd/>
            </a:ln>
          </p:spPr>
          <p:txBody>
            <a:bodyPr wrap="none" anchor="ctr"/>
            <a:lstStyle/>
            <a:p>
              <a:endParaRPr lang="en-US">
                <a:solidFill>
                  <a:srgbClr val="FFFFFF"/>
                </a:solidFill>
                <a:latin typeface="Arial" pitchFamily="34" charset="0"/>
                <a:ea typeface="ＭＳ Ｐゴシック" pitchFamily="34" charset="-128"/>
                <a:cs typeface="Arial"/>
              </a:endParaRPr>
            </a:p>
          </p:txBody>
        </p:sp>
      </p:grpSp>
      <p:grpSp>
        <p:nvGrpSpPr>
          <p:cNvPr id="3" name="Group 7"/>
          <p:cNvGrpSpPr>
            <a:grpSpLocks/>
          </p:cNvGrpSpPr>
          <p:nvPr/>
        </p:nvGrpSpPr>
        <p:grpSpPr bwMode="auto">
          <a:xfrm>
            <a:off x="914400" y="3276600"/>
            <a:ext cx="3657600" cy="2971800"/>
            <a:chOff x="576" y="2016"/>
            <a:chExt cx="2304" cy="1872"/>
          </a:xfrm>
        </p:grpSpPr>
        <p:sp>
          <p:nvSpPr>
            <p:cNvPr id="10247" name="Rectangle 8"/>
            <p:cNvSpPr>
              <a:spLocks noChangeArrowheads="1"/>
            </p:cNvSpPr>
            <p:nvPr/>
          </p:nvSpPr>
          <p:spPr bwMode="auto">
            <a:xfrm>
              <a:off x="576" y="2016"/>
              <a:ext cx="2304" cy="1872"/>
            </a:xfrm>
            <a:prstGeom prst="rect">
              <a:avLst/>
            </a:prstGeom>
            <a:solidFill>
              <a:schemeClr val="tx2">
                <a:lumMod val="75000"/>
              </a:schemeClr>
            </a:solidFill>
            <a:ln w="9525">
              <a:solidFill>
                <a:schemeClr val="tx1"/>
              </a:solidFill>
              <a:miter lim="800000"/>
              <a:headEnd/>
              <a:tailEnd/>
            </a:ln>
          </p:spPr>
          <p:txBody>
            <a:bodyPr wrap="none" anchor="ctr"/>
            <a:lstStyle/>
            <a:p>
              <a:endParaRPr lang="en-US">
                <a:solidFill>
                  <a:srgbClr val="FFFFFF"/>
                </a:solidFill>
                <a:latin typeface="Arial" pitchFamily="34" charset="0"/>
                <a:ea typeface="ＭＳ Ｐゴシック" pitchFamily="34" charset="-128"/>
                <a:cs typeface="Arial"/>
              </a:endParaRPr>
            </a:p>
          </p:txBody>
        </p:sp>
        <p:graphicFrame>
          <p:nvGraphicFramePr>
            <p:cNvPr id="10242" name="Object 2"/>
            <p:cNvGraphicFramePr>
              <a:graphicFrameLocks noChangeAspect="1"/>
            </p:cNvGraphicFramePr>
            <p:nvPr>
              <p:extLst>
                <p:ext uri="{D42A27DB-BD31-4B8C-83A1-F6EECF244321}">
                  <p14:modId xmlns:p14="http://schemas.microsoft.com/office/powerpoint/2010/main" val="1321350547"/>
                </p:ext>
              </p:extLst>
            </p:nvPr>
          </p:nvGraphicFramePr>
          <p:xfrm>
            <a:off x="823" y="2064"/>
            <a:ext cx="1761" cy="628"/>
          </p:xfrm>
          <a:graphic>
            <a:graphicData uri="http://schemas.openxmlformats.org/presentationml/2006/ole">
              <mc:AlternateContent xmlns:mc="http://schemas.openxmlformats.org/markup-compatibility/2006">
                <mc:Choice xmlns:v="urn:schemas-microsoft-com:vml" Requires="v">
                  <p:oleObj spid="_x0000_s110606" name="Equation" r:id="rId4" imgW="1460500" imgH="520700" progId="Equation.DSMT4">
                    <p:embed/>
                  </p:oleObj>
                </mc:Choice>
                <mc:Fallback>
                  <p:oleObj name="Equation" r:id="rId4" imgW="1460500" imgH="520700" progId="Equation.DSMT4">
                    <p:embed/>
                    <p:pic>
                      <p:nvPicPr>
                        <p:cNvPr id="0" name=""/>
                        <p:cNvPicPr>
                          <a:picLocks noChangeAspect="1" noChangeArrowheads="1"/>
                        </p:cNvPicPr>
                        <p:nvPr/>
                      </p:nvPicPr>
                      <p:blipFill>
                        <a:blip r:embed="rId5"/>
                        <a:srcRect/>
                        <a:stretch>
                          <a:fillRect/>
                        </a:stretch>
                      </p:blipFill>
                      <p:spPr bwMode="auto">
                        <a:xfrm>
                          <a:off x="823" y="2064"/>
                          <a:ext cx="1761" cy="6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1082" name="Text Box 10"/>
          <p:cNvSpPr txBox="1">
            <a:spLocks noChangeArrowheads="1"/>
          </p:cNvSpPr>
          <p:nvPr/>
        </p:nvSpPr>
        <p:spPr bwMode="auto">
          <a:xfrm>
            <a:off x="5257800" y="4343400"/>
            <a:ext cx="2895600" cy="822325"/>
          </a:xfrm>
          <a:prstGeom prst="rect">
            <a:avLst/>
          </a:prstGeom>
          <a:noFill/>
          <a:ln w="9525">
            <a:noFill/>
            <a:miter lim="800000"/>
            <a:headEnd/>
            <a:tailEnd/>
          </a:ln>
        </p:spPr>
        <p:txBody>
          <a:bodyPr>
            <a:spAutoFit/>
          </a:bodyPr>
          <a:lstStyle/>
          <a:p>
            <a:pPr>
              <a:spcBef>
                <a:spcPct val="50000"/>
              </a:spcBef>
            </a:pPr>
            <a:r>
              <a:rPr lang="en-US" sz="2400">
                <a:solidFill>
                  <a:srgbClr val="FFFF99"/>
                </a:solidFill>
                <a:latin typeface="Arial" pitchFamily="34" charset="0"/>
                <a:ea typeface="ＭＳ Ｐゴシック" pitchFamily="34" charset="-128"/>
                <a:cs typeface="Arial"/>
              </a:rPr>
              <a:t>Distant masses dominate!</a:t>
            </a:r>
          </a:p>
        </p:txBody>
      </p:sp>
      <p:graphicFrame>
        <p:nvGraphicFramePr>
          <p:cNvPr id="11" name="Object 2"/>
          <p:cNvGraphicFramePr>
            <a:graphicFrameLocks noChangeAspect="1"/>
          </p:cNvGraphicFramePr>
          <p:nvPr>
            <p:extLst>
              <p:ext uri="{D42A27DB-BD31-4B8C-83A1-F6EECF244321}">
                <p14:modId xmlns:p14="http://schemas.microsoft.com/office/powerpoint/2010/main" val="136130437"/>
              </p:ext>
            </p:extLst>
          </p:nvPr>
        </p:nvGraphicFramePr>
        <p:xfrm>
          <a:off x="1443037" y="4489450"/>
          <a:ext cx="2747963" cy="1530350"/>
        </p:xfrm>
        <a:graphic>
          <a:graphicData uri="http://schemas.openxmlformats.org/presentationml/2006/ole">
            <mc:AlternateContent xmlns:mc="http://schemas.openxmlformats.org/markup-compatibility/2006">
              <mc:Choice xmlns:v="urn:schemas-microsoft-com:vml" Requires="v">
                <p:oleObj spid="_x0000_s110607" name="Equation" r:id="rId6" imgW="1435100" imgH="800100" progId="Equation.DSMT4">
                  <p:embed/>
                </p:oleObj>
              </mc:Choice>
              <mc:Fallback>
                <p:oleObj name="Equation" r:id="rId6" imgW="1435100" imgH="800100" progId="Equation.DSMT4">
                  <p:embed/>
                  <p:pic>
                    <p:nvPicPr>
                      <p:cNvPr id="0" name=""/>
                      <p:cNvPicPr>
                        <a:picLocks noChangeAspect="1" noChangeArrowheads="1"/>
                      </p:cNvPicPr>
                      <p:nvPr/>
                    </p:nvPicPr>
                    <p:blipFill>
                      <a:blip r:embed="rId7"/>
                      <a:srcRect/>
                      <a:stretch>
                        <a:fillRect/>
                      </a:stretch>
                    </p:blipFill>
                    <p:spPr bwMode="auto">
                      <a:xfrm>
                        <a:off x="1443037" y="4489450"/>
                        <a:ext cx="2747963" cy="1530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3323679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310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82"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Box 1"/>
          <p:cNvSpPr txBox="1">
            <a:spLocks noChangeArrowheads="1"/>
          </p:cNvSpPr>
          <p:nvPr/>
        </p:nvSpPr>
        <p:spPr bwMode="auto">
          <a:xfrm>
            <a:off x="228600" y="228600"/>
            <a:ext cx="6980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dirty="0" smtClean="0"/>
              <a:t>Plan</a:t>
            </a:r>
            <a:endParaRPr lang="en-US" dirty="0"/>
          </a:p>
        </p:txBody>
      </p:sp>
      <p:sp>
        <p:nvSpPr>
          <p:cNvPr id="33796" name="TextBox 3"/>
          <p:cNvSpPr txBox="1">
            <a:spLocks noChangeArrowheads="1"/>
          </p:cNvSpPr>
          <p:nvPr/>
        </p:nvSpPr>
        <p:spPr bwMode="auto">
          <a:xfrm>
            <a:off x="761633" y="838200"/>
            <a:ext cx="739176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buFontTx/>
              <a:buAutoNum type="arabicParenR"/>
            </a:pPr>
            <a:r>
              <a:rPr lang="en-US" sz="1800" dirty="0"/>
              <a:t>The Quantum Hall Effect and its explanation</a:t>
            </a:r>
          </a:p>
          <a:p>
            <a:pPr eaLnBrk="1" hangingPunct="1">
              <a:buFontTx/>
              <a:buAutoNum type="arabicParenR"/>
            </a:pPr>
            <a:r>
              <a:rPr lang="en-US" sz="1800" dirty="0"/>
              <a:t>The Fractional Quantum Hall Effect and attempts for its explanation</a:t>
            </a:r>
          </a:p>
          <a:p>
            <a:pPr eaLnBrk="1" hangingPunct="1">
              <a:buFontTx/>
              <a:buAutoNum type="arabicParenR"/>
            </a:pPr>
            <a:r>
              <a:rPr lang="en-US" sz="1800" dirty="0"/>
              <a:t>Key Experimental results relevant for this talk</a:t>
            </a:r>
          </a:p>
          <a:p>
            <a:pPr eaLnBrk="1" hangingPunct="1">
              <a:buFontTx/>
              <a:buAutoNum type="arabicParenR"/>
            </a:pPr>
            <a:r>
              <a:rPr lang="en-US" sz="1800" dirty="0"/>
              <a:t>Composite Fermions, a mysterious gauge field and FQHE</a:t>
            </a:r>
          </a:p>
        </p:txBody>
      </p:sp>
      <p:sp>
        <p:nvSpPr>
          <p:cNvPr id="33797" name="TextBox 4"/>
          <p:cNvSpPr txBox="1">
            <a:spLocks noChangeArrowheads="1"/>
          </p:cNvSpPr>
          <p:nvPr/>
        </p:nvSpPr>
        <p:spPr bwMode="auto">
          <a:xfrm>
            <a:off x="762000" y="2362200"/>
            <a:ext cx="66351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buFontTx/>
              <a:buAutoNum type="alphaLcParenR"/>
            </a:pPr>
            <a:r>
              <a:rPr lang="en-US" sz="1800" dirty="0"/>
              <a:t>The Cosmic Relativity Paradigm</a:t>
            </a:r>
          </a:p>
          <a:p>
            <a:pPr eaLnBrk="1" hangingPunct="1">
              <a:buFontTx/>
              <a:buAutoNum type="alphaLcParenR"/>
            </a:pPr>
            <a:r>
              <a:rPr lang="en-US" sz="1800" dirty="0"/>
              <a:t>Some established results</a:t>
            </a:r>
          </a:p>
          <a:p>
            <a:pPr eaLnBrk="1" hangingPunct="1">
              <a:buFontTx/>
              <a:buAutoNum type="alphaLcParenR"/>
            </a:pPr>
            <a:r>
              <a:rPr lang="en-US" sz="1800" dirty="0"/>
              <a:t>Spin-gravity interactions</a:t>
            </a:r>
          </a:p>
          <a:p>
            <a:pPr eaLnBrk="1" hangingPunct="1">
              <a:buFontTx/>
              <a:buAutoNum type="alphaLcParenR"/>
            </a:pPr>
            <a:r>
              <a:rPr lang="en-US" sz="1800" dirty="0"/>
              <a:t>The cosmic gravitational potentials and a real </a:t>
            </a:r>
            <a:r>
              <a:rPr lang="ja-JP" altLang="en-US" sz="1800" dirty="0"/>
              <a:t>‘</a:t>
            </a:r>
            <a:r>
              <a:rPr lang="en-US" altLang="ja-JP" sz="1800" dirty="0"/>
              <a:t>gauge</a:t>
            </a:r>
            <a:r>
              <a:rPr lang="ja-JP" altLang="en-US" sz="1800" dirty="0"/>
              <a:t>’</a:t>
            </a:r>
            <a:r>
              <a:rPr lang="en-US" altLang="ja-JP" sz="1800" dirty="0"/>
              <a:t>  field</a:t>
            </a:r>
            <a:endParaRPr lang="en-US" sz="1800" dirty="0"/>
          </a:p>
        </p:txBody>
      </p:sp>
      <p:grpSp>
        <p:nvGrpSpPr>
          <p:cNvPr id="33798" name="Group 9"/>
          <p:cNvGrpSpPr>
            <a:grpSpLocks/>
          </p:cNvGrpSpPr>
          <p:nvPr/>
        </p:nvGrpSpPr>
        <p:grpSpPr bwMode="auto">
          <a:xfrm>
            <a:off x="7162800" y="1981200"/>
            <a:ext cx="838200" cy="1219200"/>
            <a:chOff x="6172200" y="4419600"/>
            <a:chExt cx="838200" cy="1219200"/>
          </a:xfrm>
        </p:grpSpPr>
        <p:sp>
          <p:nvSpPr>
            <p:cNvPr id="6" name="Arc 5"/>
            <p:cNvSpPr/>
            <p:nvPr/>
          </p:nvSpPr>
          <p:spPr>
            <a:xfrm>
              <a:off x="6172200" y="4419600"/>
              <a:ext cx="838200" cy="1219200"/>
            </a:xfrm>
            <a:prstGeom prst="arc">
              <a:avLst>
                <a:gd name="adj1" fmla="val 16200000"/>
                <a:gd name="adj2" fmla="val 5608158"/>
              </a:avLst>
            </a:prstGeom>
            <a:ln>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IN"/>
            </a:p>
          </p:txBody>
        </p:sp>
        <p:cxnSp>
          <p:nvCxnSpPr>
            <p:cNvPr id="8" name="Straight Arrow Connector 7"/>
            <p:cNvCxnSpPr>
              <a:stCxn id="6" idx="0"/>
            </p:cNvCxnSpPr>
            <p:nvPr/>
          </p:nvCxnSpPr>
          <p:spPr>
            <a:xfrm flipH="1">
              <a:off x="6324600" y="4419600"/>
              <a:ext cx="266700" cy="0"/>
            </a:xfrm>
            <a:prstGeom prst="straightConnector1">
              <a:avLst/>
            </a:prstGeom>
            <a:ln>
              <a:solidFill>
                <a:schemeClr val="accent6">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6324600" y="5638800"/>
              <a:ext cx="266700" cy="0"/>
            </a:xfrm>
            <a:prstGeom prst="straightConnector1">
              <a:avLst/>
            </a:prstGeom>
            <a:ln>
              <a:solidFill>
                <a:schemeClr val="accent6">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grpSp>
      <p:sp>
        <p:nvSpPr>
          <p:cNvPr id="33799" name="TextBox 10"/>
          <p:cNvSpPr txBox="1">
            <a:spLocks noChangeArrowheads="1"/>
          </p:cNvSpPr>
          <p:nvPr/>
        </p:nvSpPr>
        <p:spPr bwMode="auto">
          <a:xfrm>
            <a:off x="838200" y="4343400"/>
            <a:ext cx="73675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dirty="0"/>
              <a:t>FQHE as a QM phenomena in the combined vector potentials of electrodynamics and Cosmic </a:t>
            </a:r>
            <a:r>
              <a:rPr lang="en-US" dirty="0" smtClean="0"/>
              <a:t>gravity</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79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33798"/>
                                        </p:tgtEl>
                                        <p:attrNameLst>
                                          <p:attrName>style.visibility</p:attrName>
                                        </p:attrNameLst>
                                      </p:cBhvr>
                                      <p:to>
                                        <p:strVal val="visible"/>
                                      </p:to>
                                    </p:set>
                                    <p:animEffect transition="in" filter="wipe(down)">
                                      <p:cBhvr>
                                        <p:cTn id="15" dur="500"/>
                                        <p:tgtEl>
                                          <p:spTgt spid="3379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3799"/>
                                        </p:tgtEl>
                                        <p:attrNameLst>
                                          <p:attrName>style.visibility</p:attrName>
                                        </p:attrNameLst>
                                      </p:cBhvr>
                                      <p:to>
                                        <p:strVal val="visible"/>
                                      </p:to>
                                    </p:set>
                                    <p:animEffect transition="in" filter="fade">
                                      <p:cBhvr>
                                        <p:cTn id="20" dur="500"/>
                                        <p:tgtEl>
                                          <p:spTgt spid="337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p:bldP spid="33797" grpId="0"/>
      <p:bldP spid="3379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533400" y="76200"/>
            <a:ext cx="8081963" cy="5334000"/>
            <a:chOff x="336" y="336"/>
            <a:chExt cx="5091" cy="3360"/>
          </a:xfrm>
        </p:grpSpPr>
        <p:pic>
          <p:nvPicPr>
            <p:cNvPr id="11281" name="Picture 3" descr="hs-2009-31-a-web"/>
            <p:cNvPicPr>
              <a:picLocks noChangeAspect="1" noChangeArrowheads="1"/>
            </p:cNvPicPr>
            <p:nvPr/>
          </p:nvPicPr>
          <p:blipFill>
            <a:blip r:embed="rId4" cstate="print"/>
            <a:srcRect/>
            <a:stretch>
              <a:fillRect/>
            </a:stretch>
          </p:blipFill>
          <p:spPr bwMode="auto">
            <a:xfrm>
              <a:off x="336" y="336"/>
              <a:ext cx="1824" cy="1587"/>
            </a:xfrm>
            <a:prstGeom prst="rect">
              <a:avLst/>
            </a:prstGeom>
            <a:noFill/>
            <a:ln w="9525">
              <a:noFill/>
              <a:miter lim="800000"/>
              <a:headEnd/>
              <a:tailEnd/>
            </a:ln>
          </p:spPr>
        </p:pic>
        <p:pic>
          <p:nvPicPr>
            <p:cNvPr id="11282" name="Picture 4" descr="hs-2009-31-a-web"/>
            <p:cNvPicPr>
              <a:picLocks noChangeAspect="1" noChangeArrowheads="1"/>
            </p:cNvPicPr>
            <p:nvPr/>
          </p:nvPicPr>
          <p:blipFill>
            <a:blip r:embed="rId4" cstate="print"/>
            <a:srcRect/>
            <a:stretch>
              <a:fillRect/>
            </a:stretch>
          </p:blipFill>
          <p:spPr bwMode="auto">
            <a:xfrm flipH="1">
              <a:off x="2064" y="336"/>
              <a:ext cx="1824" cy="1587"/>
            </a:xfrm>
            <a:prstGeom prst="rect">
              <a:avLst/>
            </a:prstGeom>
            <a:noFill/>
            <a:ln w="9525">
              <a:noFill/>
              <a:miter lim="800000"/>
              <a:headEnd/>
              <a:tailEnd/>
            </a:ln>
          </p:spPr>
        </p:pic>
        <p:pic>
          <p:nvPicPr>
            <p:cNvPr id="11283" name="Picture 5" descr="hs-2009-31-a-web"/>
            <p:cNvPicPr>
              <a:picLocks noChangeAspect="1" noChangeArrowheads="1"/>
            </p:cNvPicPr>
            <p:nvPr/>
          </p:nvPicPr>
          <p:blipFill>
            <a:blip r:embed="rId4" cstate="print"/>
            <a:srcRect/>
            <a:stretch>
              <a:fillRect/>
            </a:stretch>
          </p:blipFill>
          <p:spPr bwMode="auto">
            <a:xfrm rot="-5400000">
              <a:off x="218" y="1990"/>
              <a:ext cx="1824" cy="1587"/>
            </a:xfrm>
            <a:prstGeom prst="rect">
              <a:avLst/>
            </a:prstGeom>
            <a:noFill/>
            <a:ln w="9525">
              <a:noFill/>
              <a:miter lim="800000"/>
              <a:headEnd/>
              <a:tailEnd/>
            </a:ln>
          </p:spPr>
        </p:pic>
        <p:pic>
          <p:nvPicPr>
            <p:cNvPr id="11284" name="Picture 6" descr="hs-2009-31-a-web"/>
            <p:cNvPicPr>
              <a:picLocks noChangeAspect="1" noChangeArrowheads="1"/>
            </p:cNvPicPr>
            <p:nvPr/>
          </p:nvPicPr>
          <p:blipFill>
            <a:blip r:embed="rId4" cstate="print"/>
            <a:srcRect/>
            <a:stretch>
              <a:fillRect/>
            </a:stretch>
          </p:blipFill>
          <p:spPr bwMode="auto">
            <a:xfrm rot="-5400000">
              <a:off x="3722" y="454"/>
              <a:ext cx="1824" cy="1587"/>
            </a:xfrm>
            <a:prstGeom prst="rect">
              <a:avLst/>
            </a:prstGeom>
            <a:noFill/>
            <a:ln w="9525">
              <a:noFill/>
              <a:miter lim="800000"/>
              <a:headEnd/>
              <a:tailEnd/>
            </a:ln>
          </p:spPr>
        </p:pic>
        <p:pic>
          <p:nvPicPr>
            <p:cNvPr id="11285" name="Picture 7" descr="hs-2009-31-a-web"/>
            <p:cNvPicPr>
              <a:picLocks noChangeAspect="1" noChangeArrowheads="1"/>
            </p:cNvPicPr>
            <p:nvPr/>
          </p:nvPicPr>
          <p:blipFill>
            <a:blip r:embed="rId4" cstate="print"/>
            <a:srcRect/>
            <a:stretch>
              <a:fillRect/>
            </a:stretch>
          </p:blipFill>
          <p:spPr bwMode="auto">
            <a:xfrm rot="-5400000">
              <a:off x="1754" y="1990"/>
              <a:ext cx="1824" cy="1587"/>
            </a:xfrm>
            <a:prstGeom prst="rect">
              <a:avLst/>
            </a:prstGeom>
            <a:noFill/>
            <a:ln w="9525">
              <a:noFill/>
              <a:miter lim="800000"/>
              <a:headEnd/>
              <a:tailEnd/>
            </a:ln>
          </p:spPr>
        </p:pic>
        <p:pic>
          <p:nvPicPr>
            <p:cNvPr id="11286" name="Picture 8" descr="hs-2009-31-a-web"/>
            <p:cNvPicPr>
              <a:picLocks noChangeAspect="1" noChangeArrowheads="1"/>
            </p:cNvPicPr>
            <p:nvPr/>
          </p:nvPicPr>
          <p:blipFill>
            <a:blip r:embed="rId4" cstate="print"/>
            <a:srcRect/>
            <a:stretch>
              <a:fillRect/>
            </a:stretch>
          </p:blipFill>
          <p:spPr bwMode="auto">
            <a:xfrm rot="5400000" flipV="1">
              <a:off x="3338" y="1990"/>
              <a:ext cx="1824" cy="1587"/>
            </a:xfrm>
            <a:prstGeom prst="rect">
              <a:avLst/>
            </a:prstGeom>
            <a:noFill/>
            <a:ln w="9525">
              <a:noFill/>
              <a:miter lim="800000"/>
              <a:headEnd/>
              <a:tailEnd/>
            </a:ln>
          </p:spPr>
        </p:pic>
        <p:pic>
          <p:nvPicPr>
            <p:cNvPr id="11287" name="Picture 9" descr="hs-2009-31-a-web"/>
            <p:cNvPicPr>
              <a:picLocks noChangeAspect="1" noChangeArrowheads="1"/>
            </p:cNvPicPr>
            <p:nvPr/>
          </p:nvPicPr>
          <p:blipFill>
            <a:blip r:embed="rId4" cstate="print"/>
            <a:srcRect/>
            <a:stretch>
              <a:fillRect/>
            </a:stretch>
          </p:blipFill>
          <p:spPr bwMode="auto">
            <a:xfrm rot="-5400000">
              <a:off x="3722" y="1990"/>
              <a:ext cx="1824" cy="1587"/>
            </a:xfrm>
            <a:prstGeom prst="rect">
              <a:avLst/>
            </a:prstGeom>
            <a:noFill/>
            <a:ln w="9525">
              <a:noFill/>
              <a:miter lim="800000"/>
              <a:headEnd/>
              <a:tailEnd/>
            </a:ln>
          </p:spPr>
        </p:pic>
      </p:grpSp>
      <p:graphicFrame>
        <p:nvGraphicFramePr>
          <p:cNvPr id="163850" name="Object 10"/>
          <p:cNvGraphicFramePr>
            <a:graphicFrameLocks noChangeAspect="1"/>
          </p:cNvGraphicFramePr>
          <p:nvPr/>
        </p:nvGraphicFramePr>
        <p:xfrm>
          <a:off x="4648200" y="2520950"/>
          <a:ext cx="304800" cy="298450"/>
        </p:xfrm>
        <a:graphic>
          <a:graphicData uri="http://schemas.openxmlformats.org/presentationml/2006/ole">
            <mc:AlternateContent xmlns:mc="http://schemas.openxmlformats.org/markup-compatibility/2006">
              <mc:Choice xmlns:v="urn:schemas-microsoft-com:vml" Requires="v">
                <p:oleObj spid="_x0000_s111660" name="Drawing" r:id="rId5" imgW="540000" imgH="529200" progId="FLW3Drawing">
                  <p:embed/>
                </p:oleObj>
              </mc:Choice>
              <mc:Fallback>
                <p:oleObj name="Drawing" r:id="rId5" imgW="540000" imgH="529200" progId="FLW3Drawing">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2520950"/>
                        <a:ext cx="304800" cy="29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1272" name="Oval 11"/>
          <p:cNvSpPr>
            <a:spLocks noChangeArrowheads="1"/>
          </p:cNvSpPr>
          <p:nvPr/>
        </p:nvSpPr>
        <p:spPr bwMode="auto">
          <a:xfrm>
            <a:off x="4191000" y="2133600"/>
            <a:ext cx="1143000" cy="1089025"/>
          </a:xfrm>
          <a:prstGeom prst="ellipse">
            <a:avLst/>
          </a:prstGeom>
          <a:solidFill>
            <a:srgbClr val="00FFFF">
              <a:alpha val="16862"/>
            </a:srgbClr>
          </a:solidFill>
          <a:ln w="9525">
            <a:solidFill>
              <a:schemeClr val="tx1"/>
            </a:solidFill>
            <a:round/>
            <a:headEnd/>
            <a:tailEnd/>
          </a:ln>
        </p:spPr>
        <p:txBody>
          <a:bodyPr wrap="none" anchor="ctr"/>
          <a:lstStyle/>
          <a:p>
            <a:endParaRPr lang="en-US">
              <a:solidFill>
                <a:srgbClr val="FFFFFF"/>
              </a:solidFill>
              <a:latin typeface="Arial" pitchFamily="34" charset="0"/>
              <a:ea typeface="ＭＳ Ｐゴシック" pitchFamily="34" charset="-128"/>
              <a:cs typeface="Arial"/>
            </a:endParaRPr>
          </a:p>
        </p:txBody>
      </p:sp>
      <p:sp>
        <p:nvSpPr>
          <p:cNvPr id="11273" name="Line 14"/>
          <p:cNvSpPr>
            <a:spLocks noChangeShapeType="1"/>
          </p:cNvSpPr>
          <p:nvPr/>
        </p:nvSpPr>
        <p:spPr bwMode="auto">
          <a:xfrm>
            <a:off x="4724400" y="2673350"/>
            <a:ext cx="609600" cy="0"/>
          </a:xfrm>
          <a:prstGeom prst="line">
            <a:avLst/>
          </a:prstGeom>
          <a:noFill/>
          <a:ln w="9525">
            <a:solidFill>
              <a:schemeClr val="tx1"/>
            </a:solidFill>
            <a:round/>
            <a:headEnd/>
            <a:tailEnd type="triangle" w="med" len="med"/>
          </a:ln>
        </p:spPr>
        <p:txBody>
          <a:bodyPr wrap="none"/>
          <a:lstStyle/>
          <a:p>
            <a:endParaRPr lang="en-IN">
              <a:solidFill>
                <a:srgbClr val="FFFFFF"/>
              </a:solidFill>
              <a:latin typeface="Arial" pitchFamily="34" charset="0"/>
              <a:ea typeface="ＭＳ Ｐゴシック" pitchFamily="34" charset="-128"/>
              <a:cs typeface="Arial"/>
            </a:endParaRPr>
          </a:p>
        </p:txBody>
      </p:sp>
      <p:sp>
        <p:nvSpPr>
          <p:cNvPr id="11274" name="Text Box 15"/>
          <p:cNvSpPr txBox="1">
            <a:spLocks noChangeArrowheads="1"/>
          </p:cNvSpPr>
          <p:nvPr/>
        </p:nvSpPr>
        <p:spPr bwMode="auto">
          <a:xfrm>
            <a:off x="4267200" y="1295400"/>
            <a:ext cx="1536700" cy="1006475"/>
          </a:xfrm>
          <a:prstGeom prst="rect">
            <a:avLst/>
          </a:prstGeom>
          <a:noFill/>
          <a:ln w="9525">
            <a:noFill/>
            <a:miter lim="800000"/>
            <a:headEnd/>
            <a:tailEnd/>
          </a:ln>
        </p:spPr>
        <p:txBody>
          <a:bodyPr wrap="none">
            <a:spAutoFit/>
          </a:bodyPr>
          <a:lstStyle/>
          <a:p>
            <a:r>
              <a:rPr lang="en-US">
                <a:solidFill>
                  <a:srgbClr val="FFFFFF"/>
                </a:solidFill>
                <a:latin typeface="Times New Roman" pitchFamily="18" charset="0"/>
                <a:ea typeface="ＭＳ Ｐゴシック" pitchFamily="34" charset="-128"/>
                <a:cs typeface="Arial"/>
              </a:rPr>
              <a:t>300 Million</a:t>
            </a:r>
          </a:p>
          <a:p>
            <a:r>
              <a:rPr lang="en-US">
                <a:solidFill>
                  <a:srgbClr val="FFFFFF"/>
                </a:solidFill>
                <a:latin typeface="Times New Roman" pitchFamily="18" charset="0"/>
                <a:ea typeface="ＭＳ Ｐゴシック" pitchFamily="34" charset="-128"/>
                <a:cs typeface="Arial"/>
              </a:rPr>
              <a:t>Light years</a:t>
            </a:r>
          </a:p>
          <a:p>
            <a:r>
              <a:rPr lang="en-US">
                <a:solidFill>
                  <a:srgbClr val="FFFFFF"/>
                </a:solidFill>
                <a:latin typeface="Times New Roman" pitchFamily="18" charset="0"/>
                <a:ea typeface="ＭＳ Ｐゴシック" pitchFamily="34" charset="-128"/>
                <a:cs typeface="Arial"/>
              </a:rPr>
              <a:t>(up to Coma)</a:t>
            </a:r>
          </a:p>
        </p:txBody>
      </p:sp>
      <p:sp>
        <p:nvSpPr>
          <p:cNvPr id="11275" name="Oval 16"/>
          <p:cNvSpPr>
            <a:spLocks noChangeArrowheads="1"/>
          </p:cNvSpPr>
          <p:nvPr/>
        </p:nvSpPr>
        <p:spPr bwMode="auto">
          <a:xfrm>
            <a:off x="2133600" y="152400"/>
            <a:ext cx="5257800" cy="5257800"/>
          </a:xfrm>
          <a:prstGeom prst="ellipse">
            <a:avLst/>
          </a:prstGeom>
          <a:solidFill>
            <a:srgbClr val="FFFF00">
              <a:alpha val="0"/>
            </a:srgbClr>
          </a:solidFill>
          <a:ln w="9525">
            <a:solidFill>
              <a:schemeClr val="tx1"/>
            </a:solidFill>
            <a:round/>
            <a:headEnd/>
            <a:tailEnd/>
          </a:ln>
        </p:spPr>
        <p:txBody>
          <a:bodyPr wrap="none" anchor="ctr"/>
          <a:lstStyle/>
          <a:p>
            <a:endParaRPr lang="en-US">
              <a:solidFill>
                <a:srgbClr val="FFFFFF"/>
              </a:solidFill>
              <a:latin typeface="Arial" pitchFamily="34" charset="0"/>
              <a:ea typeface="ＭＳ Ｐゴシック" pitchFamily="34" charset="-128"/>
              <a:cs typeface="Arial"/>
            </a:endParaRPr>
          </a:p>
        </p:txBody>
      </p:sp>
      <p:sp>
        <p:nvSpPr>
          <p:cNvPr id="11276" name="Oval 17"/>
          <p:cNvSpPr>
            <a:spLocks noChangeArrowheads="1"/>
          </p:cNvSpPr>
          <p:nvPr/>
        </p:nvSpPr>
        <p:spPr bwMode="auto">
          <a:xfrm>
            <a:off x="2362200" y="381000"/>
            <a:ext cx="4800600" cy="4800600"/>
          </a:xfrm>
          <a:prstGeom prst="ellipse">
            <a:avLst/>
          </a:prstGeom>
          <a:solidFill>
            <a:schemeClr val="accent1">
              <a:alpha val="0"/>
            </a:schemeClr>
          </a:solidFill>
          <a:ln w="9525">
            <a:solidFill>
              <a:schemeClr val="tx1"/>
            </a:solidFill>
            <a:round/>
            <a:headEnd/>
            <a:tailEnd/>
          </a:ln>
        </p:spPr>
        <p:txBody>
          <a:bodyPr wrap="none" anchor="ctr"/>
          <a:lstStyle/>
          <a:p>
            <a:endParaRPr lang="en-US">
              <a:solidFill>
                <a:srgbClr val="FFFFFF"/>
              </a:solidFill>
              <a:latin typeface="Arial" pitchFamily="34" charset="0"/>
              <a:ea typeface="ＭＳ Ｐゴシック" pitchFamily="34" charset="-128"/>
              <a:cs typeface="Arial"/>
            </a:endParaRPr>
          </a:p>
        </p:txBody>
      </p:sp>
      <p:sp>
        <p:nvSpPr>
          <p:cNvPr id="11277" name="Line 18"/>
          <p:cNvSpPr>
            <a:spLocks noChangeShapeType="1"/>
          </p:cNvSpPr>
          <p:nvPr/>
        </p:nvSpPr>
        <p:spPr bwMode="auto">
          <a:xfrm>
            <a:off x="4800600" y="2743200"/>
            <a:ext cx="1981200" cy="1600200"/>
          </a:xfrm>
          <a:prstGeom prst="line">
            <a:avLst/>
          </a:prstGeom>
          <a:noFill/>
          <a:ln w="9525">
            <a:solidFill>
              <a:schemeClr val="tx1"/>
            </a:solidFill>
            <a:round/>
            <a:headEnd/>
            <a:tailEnd type="triangle" w="med" len="med"/>
          </a:ln>
        </p:spPr>
        <p:txBody>
          <a:bodyPr wrap="none"/>
          <a:lstStyle/>
          <a:p>
            <a:endParaRPr lang="en-IN">
              <a:solidFill>
                <a:srgbClr val="FFFFFF"/>
              </a:solidFill>
              <a:latin typeface="Arial" pitchFamily="34" charset="0"/>
              <a:ea typeface="ＭＳ Ｐゴシック" pitchFamily="34" charset="-128"/>
              <a:cs typeface="Arial"/>
            </a:endParaRPr>
          </a:p>
        </p:txBody>
      </p:sp>
      <p:sp>
        <p:nvSpPr>
          <p:cNvPr id="11278" name="Text Box 19"/>
          <p:cNvSpPr txBox="1">
            <a:spLocks noChangeArrowheads="1"/>
          </p:cNvSpPr>
          <p:nvPr/>
        </p:nvSpPr>
        <p:spPr bwMode="auto">
          <a:xfrm>
            <a:off x="5105400" y="3886200"/>
            <a:ext cx="1331913" cy="701675"/>
          </a:xfrm>
          <a:prstGeom prst="rect">
            <a:avLst/>
          </a:prstGeom>
          <a:noFill/>
          <a:ln w="9525">
            <a:noFill/>
            <a:miter lim="800000"/>
            <a:headEnd/>
            <a:tailEnd/>
          </a:ln>
        </p:spPr>
        <p:txBody>
          <a:bodyPr wrap="none">
            <a:spAutoFit/>
          </a:bodyPr>
          <a:lstStyle/>
          <a:p>
            <a:r>
              <a:rPr lang="en-US">
                <a:solidFill>
                  <a:srgbClr val="FFFFFF"/>
                </a:solidFill>
                <a:latin typeface="Times New Roman" pitchFamily="18" charset="0"/>
                <a:ea typeface="ＭＳ Ｐゴシック" pitchFamily="34" charset="-128"/>
                <a:cs typeface="Arial"/>
              </a:rPr>
              <a:t>10 Billion</a:t>
            </a:r>
          </a:p>
          <a:p>
            <a:r>
              <a:rPr lang="en-US">
                <a:solidFill>
                  <a:srgbClr val="FFFFFF"/>
                </a:solidFill>
                <a:latin typeface="Times New Roman" pitchFamily="18" charset="0"/>
                <a:ea typeface="ＭＳ Ｐゴシック" pitchFamily="34" charset="-128"/>
                <a:cs typeface="Arial"/>
              </a:rPr>
              <a:t>Light years</a:t>
            </a:r>
          </a:p>
        </p:txBody>
      </p:sp>
      <p:graphicFrame>
        <p:nvGraphicFramePr>
          <p:cNvPr id="163861" name="Object 21"/>
          <p:cNvGraphicFramePr>
            <a:graphicFrameLocks noChangeAspect="1"/>
          </p:cNvGraphicFramePr>
          <p:nvPr/>
        </p:nvGraphicFramePr>
        <p:xfrm>
          <a:off x="533400" y="63500"/>
          <a:ext cx="2438400" cy="549275"/>
        </p:xfrm>
        <a:graphic>
          <a:graphicData uri="http://schemas.openxmlformats.org/presentationml/2006/ole">
            <mc:AlternateContent xmlns:mc="http://schemas.openxmlformats.org/markup-compatibility/2006">
              <mc:Choice xmlns:v="urn:schemas-microsoft-com:vml" Requires="v">
                <p:oleObj spid="_x0000_s111661" name="Equation" r:id="rId7" imgW="1130040" imgH="253800" progId="Equation.DSMT4">
                  <p:embed/>
                </p:oleObj>
              </mc:Choice>
              <mc:Fallback>
                <p:oleObj name="Equation" r:id="rId7" imgW="1130040" imgH="2538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63500"/>
                        <a:ext cx="2438400" cy="549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3862" name="Object 22"/>
          <p:cNvGraphicFramePr>
            <a:graphicFrameLocks noChangeAspect="1"/>
          </p:cNvGraphicFramePr>
          <p:nvPr/>
        </p:nvGraphicFramePr>
        <p:xfrm>
          <a:off x="587375" y="669925"/>
          <a:ext cx="2328863" cy="549275"/>
        </p:xfrm>
        <a:graphic>
          <a:graphicData uri="http://schemas.openxmlformats.org/presentationml/2006/ole">
            <mc:AlternateContent xmlns:mc="http://schemas.openxmlformats.org/markup-compatibility/2006">
              <mc:Choice xmlns:v="urn:schemas-microsoft-com:vml" Requires="v">
                <p:oleObj spid="_x0000_s111662" name="Equation" r:id="rId9" imgW="1079280" imgH="253800" progId="Equation.DSMT4">
                  <p:embed/>
                </p:oleObj>
              </mc:Choice>
              <mc:Fallback>
                <p:oleObj name="Equation" r:id="rId9" imgW="1079280" imgH="2538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7375" y="669925"/>
                        <a:ext cx="2328863" cy="549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4" name="Group 22"/>
          <p:cNvGrpSpPr>
            <a:grpSpLocks/>
          </p:cNvGrpSpPr>
          <p:nvPr/>
        </p:nvGrpSpPr>
        <p:grpSpPr bwMode="auto">
          <a:xfrm>
            <a:off x="914400" y="5486400"/>
            <a:ext cx="7315200" cy="749300"/>
            <a:chOff x="914400" y="5486400"/>
            <a:chExt cx="7315200" cy="749300"/>
          </a:xfrm>
        </p:grpSpPr>
        <p:sp>
          <p:nvSpPr>
            <p:cNvPr id="22" name="Rectangle 21"/>
            <p:cNvSpPr/>
            <p:nvPr/>
          </p:nvSpPr>
          <p:spPr>
            <a:xfrm>
              <a:off x="914400" y="5486400"/>
              <a:ext cx="7315200" cy="6858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Tahoma"/>
                <a:cs typeface="Arial"/>
              </a:endParaRPr>
            </a:p>
          </p:txBody>
        </p:sp>
        <p:graphicFrame>
          <p:nvGraphicFramePr>
            <p:cNvPr id="11270" name="Object 6"/>
            <p:cNvGraphicFramePr>
              <a:graphicFrameLocks noChangeAspect="1"/>
            </p:cNvGraphicFramePr>
            <p:nvPr>
              <p:extLst>
                <p:ext uri="{D42A27DB-BD31-4B8C-83A1-F6EECF244321}">
                  <p14:modId xmlns:p14="http://schemas.microsoft.com/office/powerpoint/2010/main" val="662088810"/>
                </p:ext>
              </p:extLst>
            </p:nvPr>
          </p:nvGraphicFramePr>
          <p:xfrm>
            <a:off x="1887538" y="5497513"/>
            <a:ext cx="5321300" cy="738187"/>
          </p:xfrm>
          <a:graphic>
            <a:graphicData uri="http://schemas.openxmlformats.org/presentationml/2006/ole">
              <mc:AlternateContent xmlns:mc="http://schemas.openxmlformats.org/markup-compatibility/2006">
                <mc:Choice xmlns:v="urn:schemas-microsoft-com:vml" Requires="v">
                  <p:oleObj spid="_x0000_s111663" name="Equation" r:id="rId11" imgW="3022600" imgH="393700" progId="Equation.DSMT4">
                    <p:embed/>
                  </p:oleObj>
                </mc:Choice>
                <mc:Fallback>
                  <p:oleObj name="Equation" r:id="rId11" imgW="3022600" imgH="393700" progId="Equation.DSMT4">
                    <p:embed/>
                    <p:pic>
                      <p:nvPicPr>
                        <p:cNvPr id="0" name=""/>
                        <p:cNvPicPr>
                          <a:picLocks noChangeAspect="1" noChangeArrowheads="1"/>
                        </p:cNvPicPr>
                        <p:nvPr/>
                      </p:nvPicPr>
                      <p:blipFill>
                        <a:blip r:embed="rId12"/>
                        <a:srcRect/>
                        <a:stretch>
                          <a:fillRect/>
                        </a:stretch>
                      </p:blipFill>
                      <p:spPr bwMode="auto">
                        <a:xfrm>
                          <a:off x="1887538" y="5497513"/>
                          <a:ext cx="5321300" cy="7381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3" name="Object 21"/>
          <p:cNvGraphicFramePr>
            <a:graphicFrameLocks noChangeAspect="1"/>
          </p:cNvGraphicFramePr>
          <p:nvPr/>
        </p:nvGraphicFramePr>
        <p:xfrm>
          <a:off x="628650" y="3810000"/>
          <a:ext cx="1863725" cy="762000"/>
        </p:xfrm>
        <a:graphic>
          <a:graphicData uri="http://schemas.openxmlformats.org/presentationml/2006/ole">
            <mc:AlternateContent xmlns:mc="http://schemas.openxmlformats.org/markup-compatibility/2006">
              <mc:Choice xmlns:v="urn:schemas-microsoft-com:vml" Requires="v">
                <p:oleObj spid="_x0000_s111664" name="Equation" r:id="rId13" imgW="622080" imgH="253800" progId="Equation.DSMT4">
                  <p:embed/>
                </p:oleObj>
              </mc:Choice>
              <mc:Fallback>
                <p:oleObj name="Equation" r:id="rId13" imgW="622080" imgH="25380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8650" y="3810000"/>
                        <a:ext cx="1863725"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 name="Object 3"/>
          <p:cNvGraphicFramePr>
            <a:graphicFrameLocks noChangeAspect="1"/>
          </p:cNvGraphicFramePr>
          <p:nvPr/>
        </p:nvGraphicFramePr>
        <p:xfrm>
          <a:off x="527050" y="1822450"/>
          <a:ext cx="1246188" cy="1135063"/>
        </p:xfrm>
        <a:graphic>
          <a:graphicData uri="http://schemas.openxmlformats.org/presentationml/2006/ole">
            <mc:AlternateContent xmlns:mc="http://schemas.openxmlformats.org/markup-compatibility/2006">
              <mc:Choice xmlns:v="urn:schemas-microsoft-com:vml" Requires="v">
                <p:oleObj spid="_x0000_s111665" name="Equation" r:id="rId15" imgW="571252" imgH="520474" progId="Equation.DSMT4">
                  <p:embed/>
                </p:oleObj>
              </mc:Choice>
              <mc:Fallback>
                <p:oleObj name="Equation" r:id="rId15" imgW="571252" imgH="520474"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27050" y="1822450"/>
                        <a:ext cx="1246188"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5" name="Object 8"/>
          <p:cNvGraphicFramePr>
            <a:graphicFrameLocks noChangeAspect="1"/>
          </p:cNvGraphicFramePr>
          <p:nvPr/>
        </p:nvGraphicFramePr>
        <p:xfrm>
          <a:off x="596900" y="2211388"/>
          <a:ext cx="1412875" cy="1217612"/>
        </p:xfrm>
        <a:graphic>
          <a:graphicData uri="http://schemas.openxmlformats.org/presentationml/2006/ole">
            <mc:AlternateContent xmlns:mc="http://schemas.openxmlformats.org/markup-compatibility/2006">
              <mc:Choice xmlns:v="urn:schemas-microsoft-com:vml" Requires="v">
                <p:oleObj spid="_x0000_s111666" name="Equation" r:id="rId17" imgW="647700" imgH="558800" progId="Equation.DSMT4">
                  <p:embed/>
                </p:oleObj>
              </mc:Choice>
              <mc:Fallback>
                <p:oleObj name="Equation" r:id="rId17" imgW="647700" imgH="558800"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96900" y="2211388"/>
                        <a:ext cx="1412875"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5555058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850"/>
                                        </p:tgtEl>
                                        <p:attrNameLst>
                                          <p:attrName>style.visibility</p:attrName>
                                        </p:attrNameLst>
                                      </p:cBhvr>
                                      <p:to>
                                        <p:strVal val="visible"/>
                                      </p:to>
                                    </p:set>
                                    <p:animEffect transition="in" filter="fade">
                                      <p:cBhvr>
                                        <p:cTn id="7" dur="2000"/>
                                        <p:tgtEl>
                                          <p:spTgt spid="16385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nodeType="clickEffect">
                                  <p:stCondLst>
                                    <p:cond delay="0"/>
                                  </p:stCondLst>
                                  <p:childTnLst>
                                    <p:set>
                                      <p:cBhvr>
                                        <p:cTn id="15" dur="1" fill="hold">
                                          <p:stCondLst>
                                            <p:cond delay="0"/>
                                          </p:stCondLst>
                                        </p:cTn>
                                        <p:tgtEl>
                                          <p:spTgt spid="163861"/>
                                        </p:tgtEl>
                                        <p:attrNameLst>
                                          <p:attrName>style.visibility</p:attrName>
                                        </p:attrNameLst>
                                      </p:cBhvr>
                                      <p:to>
                                        <p:strVal val="visible"/>
                                      </p:to>
                                    </p:set>
                                    <p:anim calcmode="lin" valueType="num">
                                      <p:cBhvr>
                                        <p:cTn id="16" dur="1000" fill="hold"/>
                                        <p:tgtEl>
                                          <p:spTgt spid="163861"/>
                                        </p:tgtEl>
                                        <p:attrNameLst>
                                          <p:attrName>ppt_w</p:attrName>
                                        </p:attrNameLst>
                                      </p:cBhvr>
                                      <p:tavLst>
                                        <p:tav tm="0">
                                          <p:val>
                                            <p:strVal val="#ppt_w*0.70"/>
                                          </p:val>
                                        </p:tav>
                                        <p:tav tm="100000">
                                          <p:val>
                                            <p:strVal val="#ppt_w"/>
                                          </p:val>
                                        </p:tav>
                                      </p:tavLst>
                                    </p:anim>
                                    <p:anim calcmode="lin" valueType="num">
                                      <p:cBhvr>
                                        <p:cTn id="17" dur="1000" fill="hold"/>
                                        <p:tgtEl>
                                          <p:spTgt spid="163861"/>
                                        </p:tgtEl>
                                        <p:attrNameLst>
                                          <p:attrName>ppt_h</p:attrName>
                                        </p:attrNameLst>
                                      </p:cBhvr>
                                      <p:tavLst>
                                        <p:tav tm="0">
                                          <p:val>
                                            <p:strVal val="#ppt_h"/>
                                          </p:val>
                                        </p:tav>
                                        <p:tav tm="100000">
                                          <p:val>
                                            <p:strVal val="#ppt_h"/>
                                          </p:val>
                                        </p:tav>
                                      </p:tavLst>
                                    </p:anim>
                                    <p:animEffect transition="in" filter="fade">
                                      <p:cBhvr>
                                        <p:cTn id="18" dur="1000"/>
                                        <p:tgtEl>
                                          <p:spTgt spid="16386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3862"/>
                                        </p:tgtEl>
                                        <p:attrNameLst>
                                          <p:attrName>style.visibility</p:attrName>
                                        </p:attrNameLst>
                                      </p:cBhvr>
                                      <p:to>
                                        <p:strVal val="visible"/>
                                      </p:to>
                                    </p:set>
                                    <p:animEffect transition="in" filter="fade">
                                      <p:cBhvr>
                                        <p:cTn id="23" dur="1000"/>
                                        <p:tgtEl>
                                          <p:spTgt spid="163862"/>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1000" fill="hold"/>
                                        <p:tgtEl>
                                          <p:spTgt spid="3"/>
                                        </p:tgtEl>
                                        <p:attrNameLst>
                                          <p:attrName>ppt_w</p:attrName>
                                        </p:attrNameLst>
                                      </p:cBhvr>
                                      <p:tavLst>
                                        <p:tav tm="0">
                                          <p:val>
                                            <p:strVal val="#ppt_w*0.70"/>
                                          </p:val>
                                        </p:tav>
                                        <p:tav tm="100000">
                                          <p:val>
                                            <p:strVal val="#ppt_w"/>
                                          </p:val>
                                        </p:tav>
                                      </p:tavLst>
                                    </p:anim>
                                    <p:anim calcmode="lin" valueType="num">
                                      <p:cBhvr>
                                        <p:cTn id="29" dur="1000" fill="hold"/>
                                        <p:tgtEl>
                                          <p:spTgt spid="3"/>
                                        </p:tgtEl>
                                        <p:attrNameLst>
                                          <p:attrName>ppt_h</p:attrName>
                                        </p:attrNameLst>
                                      </p:cBhvr>
                                      <p:tavLst>
                                        <p:tav tm="0">
                                          <p:val>
                                            <p:strVal val="#ppt_h"/>
                                          </p:val>
                                        </p:tav>
                                        <p:tav tm="100000">
                                          <p:val>
                                            <p:strVal val="#ppt_h"/>
                                          </p:val>
                                        </p:tav>
                                      </p:tavLst>
                                    </p:anim>
                                    <p:animEffect transition="in" filter="fade">
                                      <p:cBhvr>
                                        <p:cTn id="30" dur="10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1000"/>
                                        <p:tgtEl>
                                          <p:spTgt spid="24"/>
                                        </p:tgtEl>
                                      </p:cBhvr>
                                    </p:animEffect>
                                    <p:set>
                                      <p:cBhvr>
                                        <p:cTn id="39" dur="1" fill="hold">
                                          <p:stCondLst>
                                            <p:cond delay="999"/>
                                          </p:stCondLst>
                                        </p:cTn>
                                        <p:tgtEl>
                                          <p:spTgt spid="24"/>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ChangeArrowheads="1"/>
          </p:cNvSpPr>
          <p:nvPr/>
        </p:nvSpPr>
        <p:spPr bwMode="auto">
          <a:xfrm>
            <a:off x="214313" y="214313"/>
            <a:ext cx="87772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r>
              <a:rPr lang="en-US">
                <a:solidFill>
                  <a:srgbClr val="184B5B"/>
                </a:solidFill>
              </a:rPr>
              <a:t>The necessary paradigm change  </a:t>
            </a:r>
          </a:p>
        </p:txBody>
      </p:sp>
      <p:grpSp>
        <p:nvGrpSpPr>
          <p:cNvPr id="2" name="Group 4"/>
          <p:cNvGrpSpPr>
            <a:grpSpLocks/>
          </p:cNvGrpSpPr>
          <p:nvPr/>
        </p:nvGrpSpPr>
        <p:grpSpPr bwMode="auto">
          <a:xfrm>
            <a:off x="457200" y="728663"/>
            <a:ext cx="8382000" cy="5410200"/>
            <a:chOff x="288" y="0"/>
            <a:chExt cx="5280" cy="3456"/>
          </a:xfrm>
        </p:grpSpPr>
        <p:pic>
          <p:nvPicPr>
            <p:cNvPr id="25609" name="Picture 5" descr="a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 y="0"/>
              <a:ext cx="5280" cy="3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0" name="Line 6"/>
            <p:cNvSpPr>
              <a:spLocks noChangeShapeType="1"/>
            </p:cNvSpPr>
            <p:nvPr/>
          </p:nvSpPr>
          <p:spPr bwMode="auto">
            <a:xfrm flipH="1" flipV="1">
              <a:off x="1200" y="1344"/>
              <a:ext cx="1344" cy="1104"/>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25611" name="Line 7"/>
            <p:cNvSpPr>
              <a:spLocks noChangeShapeType="1"/>
            </p:cNvSpPr>
            <p:nvPr/>
          </p:nvSpPr>
          <p:spPr bwMode="auto">
            <a:xfrm flipV="1">
              <a:off x="2592" y="480"/>
              <a:ext cx="144" cy="192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25612" name="Line 8"/>
            <p:cNvSpPr>
              <a:spLocks noChangeShapeType="1"/>
            </p:cNvSpPr>
            <p:nvPr/>
          </p:nvSpPr>
          <p:spPr bwMode="auto">
            <a:xfrm flipV="1">
              <a:off x="2640" y="1008"/>
              <a:ext cx="2304" cy="144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25613" name="Line 9"/>
            <p:cNvSpPr>
              <a:spLocks noChangeShapeType="1"/>
            </p:cNvSpPr>
            <p:nvPr/>
          </p:nvSpPr>
          <p:spPr bwMode="auto">
            <a:xfrm flipH="1" flipV="1">
              <a:off x="1248" y="1344"/>
              <a:ext cx="1440" cy="1104"/>
            </a:xfrm>
            <a:prstGeom prst="line">
              <a:avLst/>
            </a:prstGeom>
            <a:noFill/>
            <a:ln w="12700">
              <a:solidFill>
                <a:srgbClr val="FF99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25614" name="Line 10"/>
            <p:cNvSpPr>
              <a:spLocks noChangeShapeType="1"/>
            </p:cNvSpPr>
            <p:nvPr/>
          </p:nvSpPr>
          <p:spPr bwMode="auto">
            <a:xfrm flipV="1">
              <a:off x="2736" y="432"/>
              <a:ext cx="48" cy="1968"/>
            </a:xfrm>
            <a:prstGeom prst="line">
              <a:avLst/>
            </a:prstGeom>
            <a:noFill/>
            <a:ln w="22225">
              <a:solidFill>
                <a:srgbClr val="FF99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25615" name="Line 11"/>
            <p:cNvSpPr>
              <a:spLocks noChangeShapeType="1"/>
            </p:cNvSpPr>
            <p:nvPr/>
          </p:nvSpPr>
          <p:spPr bwMode="auto">
            <a:xfrm flipV="1">
              <a:off x="2832" y="1008"/>
              <a:ext cx="2160" cy="1440"/>
            </a:xfrm>
            <a:prstGeom prst="line">
              <a:avLst/>
            </a:prstGeom>
            <a:noFill/>
            <a:ln w="9525">
              <a:solidFill>
                <a:srgbClr val="FF99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25616" name="Line 12"/>
            <p:cNvSpPr>
              <a:spLocks noChangeShapeType="1"/>
            </p:cNvSpPr>
            <p:nvPr/>
          </p:nvSpPr>
          <p:spPr bwMode="auto">
            <a:xfrm flipH="1">
              <a:off x="528" y="2496"/>
              <a:ext cx="1968" cy="336"/>
            </a:xfrm>
            <a:prstGeom prst="line">
              <a:avLst/>
            </a:prstGeom>
            <a:noFill/>
            <a:ln w="15875">
              <a:solidFill>
                <a:schemeClr val="bg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25617" name="Line 13"/>
            <p:cNvSpPr>
              <a:spLocks noChangeShapeType="1"/>
            </p:cNvSpPr>
            <p:nvPr/>
          </p:nvSpPr>
          <p:spPr bwMode="auto">
            <a:xfrm flipH="1">
              <a:off x="576" y="2544"/>
              <a:ext cx="2112" cy="336"/>
            </a:xfrm>
            <a:prstGeom prst="line">
              <a:avLst/>
            </a:prstGeom>
            <a:noFill/>
            <a:ln w="15875">
              <a:solidFill>
                <a:srgbClr val="FF99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grpSp>
      <p:grpSp>
        <p:nvGrpSpPr>
          <p:cNvPr id="25603" name="Group 14"/>
          <p:cNvGrpSpPr>
            <a:grpSpLocks/>
          </p:cNvGrpSpPr>
          <p:nvPr/>
        </p:nvGrpSpPr>
        <p:grpSpPr bwMode="auto">
          <a:xfrm>
            <a:off x="2057400" y="4538663"/>
            <a:ext cx="4419600" cy="1676400"/>
            <a:chOff x="1296" y="2420"/>
            <a:chExt cx="2736" cy="1036"/>
          </a:xfrm>
        </p:grpSpPr>
        <p:sp>
          <p:nvSpPr>
            <p:cNvPr id="25604" name="Freeform 15"/>
            <p:cNvSpPr>
              <a:spLocks/>
            </p:cNvSpPr>
            <p:nvPr/>
          </p:nvSpPr>
          <p:spPr bwMode="auto">
            <a:xfrm>
              <a:off x="1296" y="3232"/>
              <a:ext cx="2736" cy="224"/>
            </a:xfrm>
            <a:custGeom>
              <a:avLst/>
              <a:gdLst>
                <a:gd name="T0" fmla="*/ 0 w 1872"/>
                <a:gd name="T1" fmla="*/ 224 h 224"/>
                <a:gd name="T2" fmla="*/ 2147483647 w 1872"/>
                <a:gd name="T3" fmla="*/ 32 h 224"/>
                <a:gd name="T4" fmla="*/ 2147483647 w 1872"/>
                <a:gd name="T5" fmla="*/ 32 h 224"/>
                <a:gd name="T6" fmla="*/ 2147483647 w 1872"/>
                <a:gd name="T7" fmla="*/ 176 h 224"/>
                <a:gd name="T8" fmla="*/ 0 60000 65536"/>
                <a:gd name="T9" fmla="*/ 0 60000 65536"/>
                <a:gd name="T10" fmla="*/ 0 60000 65536"/>
                <a:gd name="T11" fmla="*/ 0 60000 65536"/>
                <a:gd name="T12" fmla="*/ 0 w 1872"/>
                <a:gd name="T13" fmla="*/ 0 h 224"/>
                <a:gd name="T14" fmla="*/ 1872 w 1872"/>
                <a:gd name="T15" fmla="*/ 224 h 224"/>
              </a:gdLst>
              <a:ahLst/>
              <a:cxnLst>
                <a:cxn ang="T8">
                  <a:pos x="T0" y="T1"/>
                </a:cxn>
                <a:cxn ang="T9">
                  <a:pos x="T2" y="T3"/>
                </a:cxn>
                <a:cxn ang="T10">
                  <a:pos x="T4" y="T5"/>
                </a:cxn>
                <a:cxn ang="T11">
                  <a:pos x="T6" y="T7"/>
                </a:cxn>
              </a:cxnLst>
              <a:rect l="T12" t="T13" r="T14" b="T15"/>
              <a:pathLst>
                <a:path w="1872" h="224">
                  <a:moveTo>
                    <a:pt x="0" y="224"/>
                  </a:moveTo>
                  <a:cubicBezTo>
                    <a:pt x="200" y="144"/>
                    <a:pt x="400" y="64"/>
                    <a:pt x="624" y="32"/>
                  </a:cubicBezTo>
                  <a:cubicBezTo>
                    <a:pt x="848" y="0"/>
                    <a:pt x="1136" y="8"/>
                    <a:pt x="1344" y="32"/>
                  </a:cubicBezTo>
                  <a:cubicBezTo>
                    <a:pt x="1552" y="56"/>
                    <a:pt x="1712" y="116"/>
                    <a:pt x="1872" y="176"/>
                  </a:cubicBezTo>
                </a:path>
              </a:pathLst>
            </a:custGeom>
            <a:solidFill>
              <a:schemeClr val="accent1"/>
            </a:solidFill>
            <a:ln w="25400">
              <a:solidFill>
                <a:srgbClr val="339966"/>
              </a:solidFill>
              <a:round/>
              <a:headEnd/>
              <a:tailEnd/>
            </a:ln>
          </p:spPr>
          <p:txBody>
            <a:bodyPr wrap="none"/>
            <a:lstStyle/>
            <a:p>
              <a:endParaRPr lang="en-US"/>
            </a:p>
          </p:txBody>
        </p:sp>
        <p:sp>
          <p:nvSpPr>
            <p:cNvPr id="25605" name="Oval 16"/>
            <p:cNvSpPr>
              <a:spLocks noChangeArrowheads="1"/>
            </p:cNvSpPr>
            <p:nvPr/>
          </p:nvSpPr>
          <p:spPr bwMode="auto">
            <a:xfrm>
              <a:off x="2544" y="2448"/>
              <a:ext cx="96" cy="96"/>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25606" name="Line 17"/>
            <p:cNvSpPr>
              <a:spLocks noChangeShapeType="1"/>
            </p:cNvSpPr>
            <p:nvPr/>
          </p:nvSpPr>
          <p:spPr bwMode="auto">
            <a:xfrm>
              <a:off x="2764" y="2592"/>
              <a:ext cx="0" cy="528"/>
            </a:xfrm>
            <a:prstGeom prst="line">
              <a:avLst/>
            </a:prstGeom>
            <a:noFill/>
            <a:ln w="28575">
              <a:solidFill>
                <a:srgbClr val="FF66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25607" name="Oval 18"/>
            <p:cNvSpPr>
              <a:spLocks noChangeArrowheads="1"/>
            </p:cNvSpPr>
            <p:nvPr/>
          </p:nvSpPr>
          <p:spPr bwMode="auto">
            <a:xfrm>
              <a:off x="2688" y="2420"/>
              <a:ext cx="144" cy="144"/>
            </a:xfrm>
            <a:prstGeom prst="ellipse">
              <a:avLst/>
            </a:prstGeom>
            <a:solidFill>
              <a:srgbClr val="FF9900"/>
            </a:solidFill>
            <a:ln w="9525">
              <a:solidFill>
                <a:schemeClr val="tx1"/>
              </a:solidFill>
              <a:round/>
              <a:headEnd/>
              <a:tailEnd/>
            </a:ln>
          </p:spPr>
          <p:txBody>
            <a:bodyPr wrap="none" anchor="ctr"/>
            <a:lstStyle/>
            <a:p>
              <a:endParaRPr lang="en-US"/>
            </a:p>
          </p:txBody>
        </p:sp>
        <p:sp>
          <p:nvSpPr>
            <p:cNvPr id="26632" name="Line 19"/>
            <p:cNvSpPr>
              <a:spLocks noChangeShapeType="1"/>
            </p:cNvSpPr>
            <p:nvPr/>
          </p:nvSpPr>
          <p:spPr bwMode="auto">
            <a:xfrm>
              <a:off x="2592" y="2592"/>
              <a:ext cx="0" cy="544"/>
            </a:xfrm>
            <a:prstGeom prst="line">
              <a:avLst/>
            </a:prstGeom>
            <a:noFill/>
            <a:ln w="25400">
              <a:solidFill>
                <a:schemeClr val="bg2">
                  <a:lumMod val="50000"/>
                </a:schemeClr>
              </a:solidFill>
              <a:round/>
              <a:headEnd/>
              <a:tailEnd type="triangle" w="med" len="med"/>
            </a:ln>
            <a:extLst/>
          </p:spPr>
          <p:txBody>
            <a:bodyPr wrap="none"/>
            <a:lstStyle/>
            <a:p>
              <a:pPr>
                <a:defRPr/>
              </a:pPr>
              <a:endParaRPr lang="en-US" dirty="0"/>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04800" y="76200"/>
            <a:ext cx="8310563" cy="5943600"/>
            <a:chOff x="336" y="336"/>
            <a:chExt cx="5091" cy="3360"/>
          </a:xfrm>
        </p:grpSpPr>
        <p:pic>
          <p:nvPicPr>
            <p:cNvPr id="29699" name="Picture 3" descr="hs-2009-31-a-w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 y="336"/>
              <a:ext cx="1824"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4" descr="hs-2009-31-a-w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064" y="336"/>
              <a:ext cx="1824"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5" descr="hs-2009-31-a-w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8" y="1990"/>
              <a:ext cx="1824"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6" descr="hs-2009-31-a-w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722" y="454"/>
              <a:ext cx="1824"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7" descr="hs-2009-31-a-w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754" y="1990"/>
              <a:ext cx="1824"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8" descr="hs-2009-31-a-w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flipV="1">
              <a:off x="3338" y="1990"/>
              <a:ext cx="1824"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9" descr="hs-2009-31-a-w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722" y="1990"/>
              <a:ext cx="1824"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Dodecagon 2"/>
          <p:cNvSpPr>
            <a:spLocks/>
          </p:cNvSpPr>
          <p:nvPr/>
        </p:nvSpPr>
        <p:spPr bwMode="auto">
          <a:xfrm>
            <a:off x="4191000" y="2362200"/>
            <a:ext cx="1600200" cy="1600200"/>
          </a:xfrm>
          <a:custGeom>
            <a:avLst/>
            <a:gdLst>
              <a:gd name="T0" fmla="*/ 0 w 1600200"/>
              <a:gd name="T1" fmla="*/ 585703 h 1600200"/>
              <a:gd name="T2" fmla="*/ 214397 w 1600200"/>
              <a:gd name="T3" fmla="*/ 214397 h 1600200"/>
              <a:gd name="T4" fmla="*/ 585703 w 1600200"/>
              <a:gd name="T5" fmla="*/ 0 h 1600200"/>
              <a:gd name="T6" fmla="*/ 1014497 w 1600200"/>
              <a:gd name="T7" fmla="*/ 0 h 1600200"/>
              <a:gd name="T8" fmla="*/ 1385803 w 1600200"/>
              <a:gd name="T9" fmla="*/ 214397 h 1600200"/>
              <a:gd name="T10" fmla="*/ 1600200 w 1600200"/>
              <a:gd name="T11" fmla="*/ 585703 h 1600200"/>
              <a:gd name="T12" fmla="*/ 1600200 w 1600200"/>
              <a:gd name="T13" fmla="*/ 1014497 h 1600200"/>
              <a:gd name="T14" fmla="*/ 1385803 w 1600200"/>
              <a:gd name="T15" fmla="*/ 1385803 h 1600200"/>
              <a:gd name="T16" fmla="*/ 1014497 w 1600200"/>
              <a:gd name="T17" fmla="*/ 1600200 h 1600200"/>
              <a:gd name="T18" fmla="*/ 585703 w 1600200"/>
              <a:gd name="T19" fmla="*/ 1600200 h 1600200"/>
              <a:gd name="T20" fmla="*/ 214397 w 1600200"/>
              <a:gd name="T21" fmla="*/ 1385803 h 1600200"/>
              <a:gd name="T22" fmla="*/ 0 w 1600200"/>
              <a:gd name="T23" fmla="*/ 1014497 h 1600200"/>
              <a:gd name="T24" fmla="*/ 0 w 1600200"/>
              <a:gd name="T25" fmla="*/ 585703 h 16002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00200"/>
              <a:gd name="T40" fmla="*/ 0 h 1600200"/>
              <a:gd name="T41" fmla="*/ 1600200 w 1600200"/>
              <a:gd name="T42" fmla="*/ 1600200 h 160020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00200" h="1600200">
                <a:moveTo>
                  <a:pt x="0" y="585703"/>
                </a:moveTo>
                <a:lnTo>
                  <a:pt x="214397" y="214397"/>
                </a:lnTo>
                <a:lnTo>
                  <a:pt x="585703" y="0"/>
                </a:lnTo>
                <a:lnTo>
                  <a:pt x="1014497" y="0"/>
                </a:lnTo>
                <a:lnTo>
                  <a:pt x="1385803" y="214397"/>
                </a:lnTo>
                <a:lnTo>
                  <a:pt x="1600200" y="585703"/>
                </a:lnTo>
                <a:lnTo>
                  <a:pt x="1600200" y="1014497"/>
                </a:lnTo>
                <a:lnTo>
                  <a:pt x="1385803" y="1385803"/>
                </a:lnTo>
                <a:lnTo>
                  <a:pt x="1014497" y="1600200"/>
                </a:lnTo>
                <a:lnTo>
                  <a:pt x="585703" y="1600200"/>
                </a:lnTo>
                <a:lnTo>
                  <a:pt x="214397" y="1385803"/>
                </a:lnTo>
                <a:lnTo>
                  <a:pt x="0" y="1014497"/>
                </a:lnTo>
                <a:lnTo>
                  <a:pt x="0" y="585703"/>
                </a:lnTo>
                <a:close/>
              </a:path>
            </a:pathLst>
          </a:custGeom>
          <a:solidFill>
            <a:srgbClr val="B1DDEB"/>
          </a:solidFill>
          <a:ln w="12700" cap="flat" cmpd="sng">
            <a:solidFill>
              <a:srgbClr val="287A9E"/>
            </a:solidFill>
            <a:prstDash val="solid"/>
            <a:round/>
            <a:headEnd/>
            <a:tailEnd/>
          </a:ln>
          <a:effectLst>
            <a:outerShdw blurRad="63500" dist="25400" dir="5400000" sx="100999" sy="100999" rotWithShape="0">
              <a:srgbClr val="000000">
                <a:alpha val="39998"/>
              </a:srgbClr>
            </a:outerShdw>
          </a:effectLst>
        </p:spPr>
        <p:txBody>
          <a:bodyPr anchor="ctr"/>
          <a:lstStyle/>
          <a:p>
            <a:pPr>
              <a:defRPr/>
            </a:pP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3"/>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1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8" presetClass="emph" presetSubtype="0" fill="hold" nodeType="clickEffect">
                                  <p:stCondLst>
                                    <p:cond delay="0"/>
                                  </p:stCondLst>
                                  <p:childTnLst>
                                    <p:animRot by="21600000">
                                      <p:cBhvr>
                                        <p:cTn id="15" dur="2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Box 1"/>
          <p:cNvSpPr txBox="1">
            <a:spLocks noChangeArrowheads="1"/>
          </p:cNvSpPr>
          <p:nvPr/>
        </p:nvSpPr>
        <p:spPr bwMode="auto">
          <a:xfrm>
            <a:off x="304800" y="990600"/>
            <a:ext cx="84582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The universe is filled with gravitational charge at critical density. Just as an electrically charged matter density in the universe would have completely changed electrodynamics and Maxwell’s equations for moving particles (in comparison with an electrically neutral universe), Gravitationally Charged Universe  hugely affects dynamics, relativity and all of physics, including the the theoretical description of gravity itself.</a:t>
            </a: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p:cNvGraphicFramePr>
            <a:graphicFrameLocks noChangeAspect="1"/>
          </p:cNvGraphicFramePr>
          <p:nvPr/>
        </p:nvGraphicFramePr>
        <p:xfrm>
          <a:off x="1371600" y="2825750"/>
          <a:ext cx="1917700" cy="603250"/>
        </p:xfrm>
        <a:graphic>
          <a:graphicData uri="http://schemas.openxmlformats.org/presentationml/2006/ole">
            <mc:AlternateContent xmlns:mc="http://schemas.openxmlformats.org/markup-compatibility/2006">
              <mc:Choice xmlns:v="urn:schemas-microsoft-com:vml" Requires="v">
                <p:oleObj spid="_x0000_s31788" name="Equation" r:id="rId3" imgW="685800" imgH="215900" progId="Equation.DSMT4">
                  <p:embed/>
                </p:oleObj>
              </mc:Choice>
              <mc:Fallback>
                <p:oleObj name="Equation" r:id="rId3" imgW="685800" imgH="215900" progId="Equation.DSMT4">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2825750"/>
                        <a:ext cx="19177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ct 2"/>
          <p:cNvGraphicFramePr>
            <a:graphicFrameLocks noChangeAspect="1"/>
          </p:cNvGraphicFramePr>
          <p:nvPr/>
        </p:nvGraphicFramePr>
        <p:xfrm>
          <a:off x="3616325" y="2863850"/>
          <a:ext cx="4918075" cy="565150"/>
        </p:xfrm>
        <a:graphic>
          <a:graphicData uri="http://schemas.openxmlformats.org/presentationml/2006/ole">
            <mc:AlternateContent xmlns:mc="http://schemas.openxmlformats.org/markup-compatibility/2006">
              <mc:Choice xmlns:v="urn:schemas-microsoft-com:vml" Requires="v">
                <p:oleObj spid="_x0000_s31789" name="Equation" r:id="rId5" imgW="1879600" imgH="215900" progId="Equation.DSMT4">
                  <p:embed/>
                </p:oleObj>
              </mc:Choice>
              <mc:Fallback>
                <p:oleObj name="Equation" r:id="rId5" imgW="1879600" imgH="215900" progId="Equation.DSMT4">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6325" y="2863850"/>
                        <a:ext cx="4918075"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 name="Object 3"/>
          <p:cNvGraphicFramePr>
            <a:graphicFrameLocks noChangeAspect="1"/>
          </p:cNvGraphicFramePr>
          <p:nvPr/>
        </p:nvGraphicFramePr>
        <p:xfrm>
          <a:off x="1398588" y="3597275"/>
          <a:ext cx="5916612" cy="1431925"/>
        </p:xfrm>
        <a:graphic>
          <a:graphicData uri="http://schemas.openxmlformats.org/presentationml/2006/ole">
            <mc:AlternateContent xmlns:mc="http://schemas.openxmlformats.org/markup-compatibility/2006">
              <mc:Choice xmlns:v="urn:schemas-microsoft-com:vml" Requires="v">
                <p:oleObj spid="_x0000_s31790" name="Equation" r:id="rId7" imgW="2260600" imgH="546100" progId="Equation.DSMT4">
                  <p:embed/>
                </p:oleObj>
              </mc:Choice>
              <mc:Fallback>
                <p:oleObj name="Equation" r:id="rId7" imgW="2260600" imgH="546100" progId="Equation.DSMT4">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98588" y="3597275"/>
                        <a:ext cx="5916612"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1748" name="TextBox 4"/>
          <p:cNvSpPr txBox="1">
            <a:spLocks noChangeArrowheads="1"/>
          </p:cNvSpPr>
          <p:nvPr/>
        </p:nvSpPr>
        <p:spPr bwMode="auto">
          <a:xfrm>
            <a:off x="990600" y="381000"/>
            <a:ext cx="78486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If the distant universe were electrically charged, with homogeneity and isotropy, Maxwell’s equations will still be similar, without any experimental trace for uniformly moving charges</a:t>
            </a:r>
            <a:r>
              <a:rPr lang="is-IS"/>
              <a:t>…</a:t>
            </a:r>
          </a:p>
          <a:p>
            <a:pPr eaLnBrk="1" hangingPunct="1"/>
            <a:endParaRPr lang="is-IS"/>
          </a:p>
          <a:p>
            <a:pPr eaLnBrk="1" hangingPunct="1"/>
            <a:endParaRPr lang="is-IS"/>
          </a:p>
          <a:p>
            <a:pPr eaLnBrk="1" hangingPunct="1"/>
            <a:r>
              <a:rPr lang="is-IS"/>
              <a:t>But wil give drastically different eperiment experimental results for accelerating and rotating charges.</a:t>
            </a:r>
            <a:endParaRPr lang="en-US"/>
          </a:p>
        </p:txBody>
      </p:sp>
      <p:sp>
        <p:nvSpPr>
          <p:cNvPr id="6" name="TextBox 5"/>
          <p:cNvSpPr txBox="1">
            <a:spLocks noChangeArrowheads="1"/>
          </p:cNvSpPr>
          <p:nvPr/>
        </p:nvSpPr>
        <p:spPr bwMode="auto">
          <a:xfrm>
            <a:off x="914400" y="5461000"/>
            <a:ext cx="7391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‘Maxwell’ would have invoked some electro-inertial pseudo-force (depends on e/m)  to keep his equations and some Mach would have objected and asked look for a material source</a:t>
            </a:r>
            <a:r>
              <a:rPr lang="is-IS"/>
              <a:t>…</a:t>
            </a:r>
            <a:endParaRPr lang="en-US"/>
          </a:p>
        </p:txBody>
      </p:sp>
      <p:graphicFrame>
        <p:nvGraphicFramePr>
          <p:cNvPr id="7" name="Object 6"/>
          <p:cNvGraphicFramePr>
            <a:graphicFrameLocks noChangeAspect="1"/>
          </p:cNvGraphicFramePr>
          <p:nvPr/>
        </p:nvGraphicFramePr>
        <p:xfrm>
          <a:off x="3810000" y="1219200"/>
          <a:ext cx="2222500" cy="755650"/>
        </p:xfrm>
        <a:graphic>
          <a:graphicData uri="http://schemas.openxmlformats.org/presentationml/2006/ole">
            <mc:AlternateContent xmlns:mc="http://schemas.openxmlformats.org/markup-compatibility/2006">
              <mc:Choice xmlns:v="urn:schemas-microsoft-com:vml" Requires="v">
                <p:oleObj spid="_x0000_s31791" name="Equation" r:id="rId9" imgW="635000" imgH="215900" progId="Equation.DSMT4">
                  <p:embed/>
                </p:oleObj>
              </mc:Choice>
              <mc:Fallback>
                <p:oleObj name="Equation" r:id="rId9" imgW="635000" imgH="215900" progId="Equation.DSMT4">
                  <p:embed/>
                  <p:pic>
                    <p:nvPicPr>
                      <p:cNvPr id="0"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10000" y="1219200"/>
                        <a:ext cx="22225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nodeType="clickEffect">
                                  <p:stCondLst>
                                    <p:cond delay="0"/>
                                  </p:stCondLst>
                                  <p:childTnLst>
                                    <p:animEffect transition="out" filter="dissolv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par>
                          <p:cTn id="13" fill="hold" nodeType="afterGroup">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nodeType="afterGroup">
                            <p:stCondLst>
                              <p:cond delay="100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dissolve">
                                      <p:cBhvr>
                                        <p:cTn id="25" dur="500"/>
                                        <p:tgtEl>
                                          <p:spTgt spid="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dissolve">
                                      <p:cBhvr>
                                        <p:cTn id="3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2"/>
          <p:cNvSpPr txBox="1">
            <a:spLocks noChangeArrowheads="1"/>
          </p:cNvSpPr>
          <p:nvPr/>
        </p:nvSpPr>
        <p:spPr bwMode="auto">
          <a:xfrm>
            <a:off x="1600200" y="152400"/>
            <a:ext cx="6929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2400">
                <a:solidFill>
                  <a:srgbClr val="184B5B"/>
                </a:solidFill>
                <a:cs typeface="Arial" charset="0"/>
              </a:rPr>
              <a:t>Moving through the Universe and its CMB marker</a:t>
            </a:r>
          </a:p>
        </p:txBody>
      </p:sp>
      <p:pic>
        <p:nvPicPr>
          <p:cNvPr id="33794" name="Picture 3" descr="DMR sky map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838200"/>
            <a:ext cx="4373563"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Line 4"/>
          <p:cNvSpPr>
            <a:spLocks noChangeShapeType="1"/>
          </p:cNvSpPr>
          <p:nvPr/>
        </p:nvSpPr>
        <p:spPr bwMode="auto">
          <a:xfrm rot="10800000" flipH="1">
            <a:off x="2362200" y="1524000"/>
            <a:ext cx="1524000" cy="1066800"/>
          </a:xfrm>
          <a:prstGeom prst="line">
            <a:avLst/>
          </a:prstGeom>
          <a:noFill/>
          <a:ln w="34925">
            <a:solidFill>
              <a:schemeClr val="bg1"/>
            </a:solidFill>
            <a:round/>
            <a:headEnd type="triangle" w="med" len="med"/>
            <a:tailEnd/>
          </a:ln>
          <a:extLst>
            <a:ext uri="{909E8E84-426E-40dd-AFC4-6F175D3DCCD1}">
              <a14:hiddenFill xmlns:a14="http://schemas.microsoft.com/office/drawing/2010/main">
                <a:noFill/>
              </a14:hiddenFill>
            </a:ext>
          </a:extLst>
        </p:spPr>
        <p:txBody>
          <a:bodyPr wrap="none"/>
          <a:lstStyle/>
          <a:p>
            <a:endParaRPr lang="en-US"/>
          </a:p>
        </p:txBody>
      </p:sp>
      <p:pic>
        <p:nvPicPr>
          <p:cNvPr id="30724" name="Picture 5" descr="DMR sky map1">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3200400"/>
            <a:ext cx="4419600" cy="221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Text Box 6"/>
          <p:cNvSpPr txBox="1">
            <a:spLocks noChangeArrowheads="1"/>
          </p:cNvSpPr>
          <p:nvPr/>
        </p:nvSpPr>
        <p:spPr bwMode="auto">
          <a:xfrm>
            <a:off x="5851525" y="1184275"/>
            <a:ext cx="23780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2400">
                <a:solidFill>
                  <a:srgbClr val="184B5B"/>
                </a:solidFill>
                <a:latin typeface="Times New Roman" charset="0"/>
                <a:cs typeface="Arial" charset="0"/>
              </a:rPr>
              <a:t>Absolute velocity</a:t>
            </a:r>
          </a:p>
        </p:txBody>
      </p:sp>
      <p:sp>
        <p:nvSpPr>
          <p:cNvPr id="30726" name="Text Box 7"/>
          <p:cNvSpPr txBox="1">
            <a:spLocks noChangeArrowheads="1"/>
          </p:cNvSpPr>
          <p:nvPr/>
        </p:nvSpPr>
        <p:spPr bwMode="auto">
          <a:xfrm>
            <a:off x="5562600" y="3657600"/>
            <a:ext cx="33432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2400">
                <a:solidFill>
                  <a:srgbClr val="184B5B"/>
                </a:solidFill>
                <a:latin typeface="Times New Roman" charset="0"/>
                <a:cs typeface="Arial" charset="0"/>
              </a:rPr>
              <a:t>Absolute (universal) time</a:t>
            </a:r>
          </a:p>
          <a:p>
            <a:pPr eaLnBrk="1" hangingPunct="1"/>
            <a:r>
              <a:rPr lang="en-US" sz="2400">
                <a:solidFill>
                  <a:srgbClr val="184B5B"/>
                </a:solidFill>
                <a:latin typeface="Times New Roman" charset="0"/>
                <a:cs typeface="Arial" charset="0"/>
              </a:rPr>
              <a:t>Same as average T</a:t>
            </a:r>
          </a:p>
          <a:p>
            <a:pPr eaLnBrk="1" hangingPunct="1"/>
            <a:r>
              <a:rPr lang="en-US" sz="2400">
                <a:solidFill>
                  <a:srgbClr val="184B5B"/>
                </a:solidFill>
                <a:latin typeface="Times New Roman" charset="0"/>
                <a:cs typeface="Arial" charset="0"/>
              </a:rPr>
              <a:t>(1/10</a:t>
            </a:r>
            <a:r>
              <a:rPr lang="en-US" sz="2400" baseline="30000">
                <a:solidFill>
                  <a:srgbClr val="184B5B"/>
                </a:solidFill>
                <a:latin typeface="Times New Roman" charset="0"/>
                <a:cs typeface="Arial" charset="0"/>
              </a:rPr>
              <a:t>5</a:t>
            </a:r>
            <a:r>
              <a:rPr lang="en-US" sz="2400">
                <a:solidFill>
                  <a:srgbClr val="184B5B"/>
                </a:solidFill>
                <a:latin typeface="Times New Roman" charset="0"/>
                <a:cs typeface="Arial" charset="0"/>
              </a:rPr>
              <a:t>)</a:t>
            </a:r>
          </a:p>
        </p:txBody>
      </p:sp>
      <p:sp>
        <p:nvSpPr>
          <p:cNvPr id="38920" name="Text Box 8"/>
          <p:cNvSpPr txBox="1">
            <a:spLocks noChangeArrowheads="1"/>
          </p:cNvSpPr>
          <p:nvPr/>
        </p:nvSpPr>
        <p:spPr bwMode="auto">
          <a:xfrm>
            <a:off x="288925" y="5502275"/>
            <a:ext cx="88550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2400">
                <a:solidFill>
                  <a:srgbClr val="184B5B"/>
                </a:solidFill>
                <a:latin typeface="Times New Roman" charset="0"/>
                <a:cs typeface="Arial" charset="0"/>
              </a:rPr>
              <a:t>Every observer can decide whether he is moving or not, and all clocks in the universe can be synchronized to this temperature.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0724"/>
                                        </p:tgtEl>
                                        <p:attrNameLst>
                                          <p:attrName>style.visibility</p:attrName>
                                        </p:attrNameLst>
                                      </p:cBhvr>
                                      <p:to>
                                        <p:strVal val="visible"/>
                                      </p:to>
                                    </p:set>
                                    <p:animEffect transition="in" filter="dissolve">
                                      <p:cBhvr>
                                        <p:cTn id="7" dur="500"/>
                                        <p:tgtEl>
                                          <p:spTgt spid="307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0726"/>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89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6" grpId="0"/>
      <p:bldP spid="389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 Box 2"/>
          <p:cNvSpPr txBox="1">
            <a:spLocks noChangeArrowheads="1"/>
          </p:cNvSpPr>
          <p:nvPr/>
        </p:nvSpPr>
        <p:spPr bwMode="auto">
          <a:xfrm>
            <a:off x="1447800" y="457200"/>
            <a:ext cx="5803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2400">
                <a:solidFill>
                  <a:srgbClr val="184B5B"/>
                </a:solidFill>
                <a:cs typeface="Arial" charset="0"/>
              </a:rPr>
              <a:t>There is ONE special frame in which V=0</a:t>
            </a:r>
          </a:p>
        </p:txBody>
      </p:sp>
      <p:sp>
        <p:nvSpPr>
          <p:cNvPr id="35842" name="Text Box 3"/>
          <p:cNvSpPr txBox="1">
            <a:spLocks noChangeArrowheads="1"/>
          </p:cNvSpPr>
          <p:nvPr/>
        </p:nvSpPr>
        <p:spPr bwMode="auto">
          <a:xfrm>
            <a:off x="1752600" y="0"/>
            <a:ext cx="4854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2400">
                <a:solidFill>
                  <a:srgbClr val="184B5B"/>
                </a:solidFill>
                <a:cs typeface="Arial" charset="0"/>
              </a:rPr>
              <a:t>Universe with matter and radiation</a:t>
            </a:r>
          </a:p>
        </p:txBody>
      </p:sp>
      <p:grpSp>
        <p:nvGrpSpPr>
          <p:cNvPr id="2" name="Group 4"/>
          <p:cNvGrpSpPr>
            <a:grpSpLocks/>
          </p:cNvGrpSpPr>
          <p:nvPr/>
        </p:nvGrpSpPr>
        <p:grpSpPr bwMode="auto">
          <a:xfrm>
            <a:off x="609600" y="914400"/>
            <a:ext cx="6248400" cy="2667000"/>
            <a:chOff x="384" y="816"/>
            <a:chExt cx="3936" cy="1680"/>
          </a:xfrm>
        </p:grpSpPr>
        <p:pic>
          <p:nvPicPr>
            <p:cNvPr id="35860" name="Picture 5" descr="a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 y="816"/>
              <a:ext cx="1630"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61" name="Picture 6" descr="DMR sky map1">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88" y="1104"/>
              <a:ext cx="1632" cy="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7"/>
          <p:cNvGrpSpPr>
            <a:grpSpLocks/>
          </p:cNvGrpSpPr>
          <p:nvPr/>
        </p:nvGrpSpPr>
        <p:grpSpPr bwMode="auto">
          <a:xfrm>
            <a:off x="609600" y="2971800"/>
            <a:ext cx="8458200" cy="2667000"/>
            <a:chOff x="384" y="2496"/>
            <a:chExt cx="5328" cy="1680"/>
          </a:xfrm>
        </p:grpSpPr>
        <p:grpSp>
          <p:nvGrpSpPr>
            <p:cNvPr id="35846" name="Group 8"/>
            <p:cNvGrpSpPr>
              <a:grpSpLocks/>
            </p:cNvGrpSpPr>
            <p:nvPr/>
          </p:nvGrpSpPr>
          <p:grpSpPr bwMode="auto">
            <a:xfrm>
              <a:off x="384" y="2496"/>
              <a:ext cx="3552" cy="1680"/>
              <a:chOff x="1104" y="2256"/>
              <a:chExt cx="3552" cy="1680"/>
            </a:xfrm>
          </p:grpSpPr>
          <p:sp>
            <p:nvSpPr>
              <p:cNvPr id="35848" name="Text Box 9"/>
              <p:cNvSpPr txBox="1">
                <a:spLocks noChangeArrowheads="1"/>
              </p:cNvSpPr>
              <p:nvPr/>
            </p:nvSpPr>
            <p:spPr bwMode="auto">
              <a:xfrm>
                <a:off x="1104" y="2928"/>
                <a:ext cx="1722" cy="29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2400">
                    <a:solidFill>
                      <a:srgbClr val="184B5B"/>
                    </a:solidFill>
                    <a:cs typeface="Arial" charset="0"/>
                  </a:rPr>
                  <a:t>In all other frames, </a:t>
                </a:r>
              </a:p>
            </p:txBody>
          </p:sp>
          <p:pic>
            <p:nvPicPr>
              <p:cNvPr id="35849" name="Picture 10" descr="a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0" y="2256"/>
                <a:ext cx="1630" cy="168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5850" name="Line 11"/>
              <p:cNvSpPr>
                <a:spLocks noChangeShapeType="1"/>
              </p:cNvSpPr>
              <p:nvPr/>
            </p:nvSpPr>
            <p:spPr bwMode="auto">
              <a:xfrm flipV="1">
                <a:off x="3120" y="2592"/>
                <a:ext cx="480" cy="288"/>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35851" name="Line 12"/>
              <p:cNvSpPr>
                <a:spLocks noChangeShapeType="1"/>
              </p:cNvSpPr>
              <p:nvPr/>
            </p:nvSpPr>
            <p:spPr bwMode="auto">
              <a:xfrm flipV="1">
                <a:off x="3888" y="2256"/>
                <a:ext cx="480" cy="288"/>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35852" name="Line 13"/>
              <p:cNvSpPr>
                <a:spLocks noChangeShapeType="1"/>
              </p:cNvSpPr>
              <p:nvPr/>
            </p:nvSpPr>
            <p:spPr bwMode="auto">
              <a:xfrm flipV="1">
                <a:off x="3408" y="2784"/>
                <a:ext cx="480" cy="288"/>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35853" name="Line 14"/>
              <p:cNvSpPr>
                <a:spLocks noChangeShapeType="1"/>
              </p:cNvSpPr>
              <p:nvPr/>
            </p:nvSpPr>
            <p:spPr bwMode="auto">
              <a:xfrm flipV="1">
                <a:off x="3408" y="2928"/>
                <a:ext cx="480" cy="288"/>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35854" name="Line 15"/>
              <p:cNvSpPr>
                <a:spLocks noChangeShapeType="1"/>
              </p:cNvSpPr>
              <p:nvPr/>
            </p:nvSpPr>
            <p:spPr bwMode="auto">
              <a:xfrm flipV="1">
                <a:off x="4176" y="2736"/>
                <a:ext cx="480" cy="288"/>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35855" name="Line 16"/>
              <p:cNvSpPr>
                <a:spLocks noChangeShapeType="1"/>
              </p:cNvSpPr>
              <p:nvPr/>
            </p:nvSpPr>
            <p:spPr bwMode="auto">
              <a:xfrm flipV="1">
                <a:off x="2976" y="2928"/>
                <a:ext cx="480" cy="288"/>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35856" name="Line 17"/>
              <p:cNvSpPr>
                <a:spLocks noChangeShapeType="1"/>
              </p:cNvSpPr>
              <p:nvPr/>
            </p:nvSpPr>
            <p:spPr bwMode="auto">
              <a:xfrm flipV="1">
                <a:off x="3024" y="3360"/>
                <a:ext cx="480" cy="288"/>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35857" name="Line 18"/>
              <p:cNvSpPr>
                <a:spLocks noChangeShapeType="1"/>
              </p:cNvSpPr>
              <p:nvPr/>
            </p:nvSpPr>
            <p:spPr bwMode="auto">
              <a:xfrm flipV="1">
                <a:off x="3360" y="3600"/>
                <a:ext cx="480" cy="288"/>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35858" name="Line 19"/>
              <p:cNvSpPr>
                <a:spLocks noChangeShapeType="1"/>
              </p:cNvSpPr>
              <p:nvPr/>
            </p:nvSpPr>
            <p:spPr bwMode="auto">
              <a:xfrm flipV="1">
                <a:off x="3984" y="2400"/>
                <a:ext cx="480" cy="288"/>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35859" name="Line 20"/>
              <p:cNvSpPr>
                <a:spLocks noChangeShapeType="1"/>
              </p:cNvSpPr>
              <p:nvPr/>
            </p:nvSpPr>
            <p:spPr bwMode="auto">
              <a:xfrm flipH="1">
                <a:off x="1968" y="3408"/>
                <a:ext cx="624" cy="336"/>
              </a:xfrm>
              <a:prstGeom prst="line">
                <a:avLst/>
              </a:prstGeom>
              <a:noFill/>
              <a:ln w="31750">
                <a:solidFill>
                  <a:schemeClr val="bg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grpSp>
        <p:pic>
          <p:nvPicPr>
            <p:cNvPr id="35847" name="Picture 21" descr="DMR sky map2">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80" y="3120"/>
              <a:ext cx="1632" cy="81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sp>
        <p:nvSpPr>
          <p:cNvPr id="299030" name="Text Box 22"/>
          <p:cNvSpPr txBox="1">
            <a:spLocks noChangeArrowheads="1"/>
          </p:cNvSpPr>
          <p:nvPr/>
        </p:nvSpPr>
        <p:spPr bwMode="auto">
          <a:xfrm>
            <a:off x="304800" y="5715000"/>
            <a:ext cx="8534400" cy="830263"/>
          </a:xfrm>
          <a:prstGeom prst="rect">
            <a:avLst/>
          </a:prstGeom>
          <a:noFill/>
          <a:ln>
            <a:noFill/>
          </a:ln>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2400" dirty="0" smtClean="0">
                <a:solidFill>
                  <a:schemeClr val="accent2">
                    <a:lumMod val="75000"/>
                  </a:schemeClr>
                </a:solidFill>
                <a:cs typeface="Arial" charset="0"/>
              </a:rPr>
              <a:t>SPACE is anisotropic in the frame of a moving observer. There is a large current of matter (the charge of gravity)</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99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3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889" name="Object 2"/>
          <p:cNvGraphicFramePr>
            <a:graphicFrameLocks noChangeAspect="1"/>
          </p:cNvGraphicFramePr>
          <p:nvPr/>
        </p:nvGraphicFramePr>
        <p:xfrm>
          <a:off x="717550" y="69850"/>
          <a:ext cx="5835650" cy="4529138"/>
        </p:xfrm>
        <a:graphic>
          <a:graphicData uri="http://schemas.openxmlformats.org/presentationml/2006/ole">
            <mc:AlternateContent xmlns:mc="http://schemas.openxmlformats.org/markup-compatibility/2006">
              <mc:Choice xmlns:v="urn:schemas-microsoft-com:vml" Requires="v">
                <p:oleObj spid="_x0000_s37903" name="Equation" r:id="rId4" imgW="3848100" imgH="2819400" progId="Equation.DSMT4">
                  <p:embed/>
                </p:oleObj>
              </mc:Choice>
              <mc:Fallback>
                <p:oleObj name="Equation" r:id="rId4" imgW="3848100" imgH="2819400" progId="Equation.DSMT4">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550" y="69850"/>
                        <a:ext cx="5835650" cy="452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2467" name="Text Box 3"/>
          <p:cNvSpPr txBox="1">
            <a:spLocks noChangeArrowheads="1"/>
          </p:cNvSpPr>
          <p:nvPr/>
        </p:nvSpPr>
        <p:spPr bwMode="auto">
          <a:xfrm>
            <a:off x="76200" y="4648200"/>
            <a:ext cx="9067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solidFill>
                  <a:srgbClr val="1B3742"/>
                </a:solidFill>
                <a:cs typeface="Arial" charset="0"/>
              </a:rPr>
              <a:t>Isotropic  space remains isotropic after Lorentz transformations on coordinates</a:t>
            </a:r>
          </a:p>
        </p:txBody>
      </p:sp>
      <p:sp>
        <p:nvSpPr>
          <p:cNvPr id="62468" name="Text Box 4"/>
          <p:cNvSpPr txBox="1">
            <a:spLocks noChangeArrowheads="1"/>
          </p:cNvSpPr>
          <p:nvPr/>
        </p:nvSpPr>
        <p:spPr bwMode="auto">
          <a:xfrm>
            <a:off x="1979613" y="5029200"/>
            <a:ext cx="70119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solidFill>
                  <a:srgbClr val="1B3742"/>
                </a:solidFill>
                <a:cs typeface="Arial" charset="0"/>
              </a:rPr>
              <a:t>Clear conflict with real anisotropic space from matter current </a:t>
            </a:r>
          </a:p>
        </p:txBody>
      </p:sp>
      <p:sp>
        <p:nvSpPr>
          <p:cNvPr id="2" name="TextBox 1"/>
          <p:cNvSpPr txBox="1">
            <a:spLocks noChangeArrowheads="1"/>
          </p:cNvSpPr>
          <p:nvPr/>
        </p:nvSpPr>
        <p:spPr bwMode="auto">
          <a:xfrm>
            <a:off x="76200" y="5486400"/>
            <a:ext cx="8610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solidFill>
                  <a:srgbClr val="660066"/>
                </a:solidFill>
              </a:rPr>
              <a:t>A physical and logically consistent boost transformation should have returned an </a:t>
            </a:r>
            <a:r>
              <a:rPr lang="en-US" b="1">
                <a:solidFill>
                  <a:srgbClr val="660066"/>
                </a:solidFill>
              </a:rPr>
              <a:t>anisotropic</a:t>
            </a:r>
            <a:r>
              <a:rPr lang="en-US">
                <a:solidFill>
                  <a:srgbClr val="660066"/>
                </a:solidFill>
              </a:rPr>
              <a:t> homogenous metric, reflecting the symmetry of the transformed space.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46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62468"/>
                                        </p:tgtEl>
                                        <p:attrNameLst>
                                          <p:attrName>style.visibility</p:attrName>
                                        </p:attrNameLst>
                                      </p:cBhvr>
                                      <p:to>
                                        <p:strVal val="visible"/>
                                      </p:to>
                                    </p:set>
                                    <p:animEffect transition="in" filter="wipe(left)">
                                      <p:cBhvr>
                                        <p:cTn id="11" dur="500"/>
                                        <p:tgtEl>
                                          <p:spTgt spid="6246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p:bldP spid="62468"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490" name="Object 2"/>
          <p:cNvGraphicFramePr>
            <a:graphicFrameLocks noGrp="1" noChangeAspect="1"/>
          </p:cNvGraphicFramePr>
          <p:nvPr>
            <p:ph sz="half" idx="1"/>
          </p:nvPr>
        </p:nvGraphicFramePr>
        <p:xfrm>
          <a:off x="212725" y="2667000"/>
          <a:ext cx="8093075" cy="2819400"/>
        </p:xfrm>
        <a:graphic>
          <a:graphicData uri="http://schemas.openxmlformats.org/presentationml/2006/ole">
            <mc:AlternateContent xmlns:mc="http://schemas.openxmlformats.org/markup-compatibility/2006">
              <mc:Choice xmlns:v="urn:schemas-microsoft-com:vml" Requires="v">
                <p:oleObj spid="_x0000_s39971" name="Equation" r:id="rId4" imgW="3683000" imgH="1282700" progId="Equation.DSMT4">
                  <p:embed/>
                </p:oleObj>
              </mc:Choice>
              <mc:Fallback>
                <p:oleObj name="Equation" r:id="rId4" imgW="3683000" imgH="1282700" progId="Equation.DSMT4">
                  <p:embed/>
                  <p:pic>
                    <p:nvPicPr>
                      <p:cNvPr id="0" name="Object 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725" y="2667000"/>
                        <a:ext cx="809307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9938" name="Object 3"/>
          <p:cNvGraphicFramePr>
            <a:graphicFrameLocks noGrp="1" noChangeAspect="1"/>
          </p:cNvGraphicFramePr>
          <p:nvPr>
            <p:ph sz="quarter" idx="2"/>
          </p:nvPr>
        </p:nvGraphicFramePr>
        <p:xfrm>
          <a:off x="1090613" y="533400"/>
          <a:ext cx="5462587" cy="590550"/>
        </p:xfrm>
        <a:graphic>
          <a:graphicData uri="http://schemas.openxmlformats.org/presentationml/2006/ole">
            <mc:AlternateContent xmlns:mc="http://schemas.openxmlformats.org/markup-compatibility/2006">
              <mc:Choice xmlns:v="urn:schemas-microsoft-com:vml" Requires="v">
                <p:oleObj spid="_x0000_s39972" name="Equation" r:id="rId6" imgW="2463800" imgH="266700" progId="Equation.DSMT4">
                  <p:embed/>
                </p:oleObj>
              </mc:Choice>
              <mc:Fallback>
                <p:oleObj name="Equation" r:id="rId6" imgW="2463800" imgH="266700" progId="Equation.DSMT4">
                  <p:embed/>
                  <p:pic>
                    <p:nvPicPr>
                      <p:cNvPr id="0" name="Object 3"/>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0613" y="533400"/>
                        <a:ext cx="5462587"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3493" name="Object 5"/>
          <p:cNvGraphicFramePr>
            <a:graphicFrameLocks noGrp="1" noChangeAspect="1"/>
          </p:cNvGraphicFramePr>
          <p:nvPr>
            <p:ph sz="quarter" idx="3"/>
          </p:nvPr>
        </p:nvGraphicFramePr>
        <p:xfrm>
          <a:off x="2038350" y="1981200"/>
          <a:ext cx="3371850" cy="481013"/>
        </p:xfrm>
        <a:graphic>
          <a:graphicData uri="http://schemas.openxmlformats.org/presentationml/2006/ole">
            <mc:AlternateContent xmlns:mc="http://schemas.openxmlformats.org/markup-compatibility/2006">
              <mc:Choice xmlns:v="urn:schemas-microsoft-com:vml" Requires="v">
                <p:oleObj spid="_x0000_s39973" name="Equation" r:id="rId8" imgW="1511300" imgH="215900" progId="Equation.DSMT4">
                  <p:embed/>
                </p:oleObj>
              </mc:Choice>
              <mc:Fallback>
                <p:oleObj name="Equation" r:id="rId8" imgW="1511300" imgH="215900" progId="Equation.DSMT4">
                  <p:embed/>
                  <p:pic>
                    <p:nvPicPr>
                      <p:cNvPr id="0" name="Object 5"/>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38350" y="1981200"/>
                        <a:ext cx="3371850"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3492" name="Text Box 4"/>
          <p:cNvSpPr txBox="1">
            <a:spLocks noChangeArrowheads="1"/>
          </p:cNvSpPr>
          <p:nvPr/>
        </p:nvSpPr>
        <p:spPr bwMode="auto">
          <a:xfrm>
            <a:off x="457200" y="1066800"/>
            <a:ext cx="8382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2400">
                <a:solidFill>
                  <a:srgbClr val="660066"/>
                </a:solidFill>
                <a:cs typeface="Arial" charset="0"/>
              </a:rPr>
              <a:t>In a frame moving through this matter filled universe, there is a large matter-current and space is ANISOTROPIC</a:t>
            </a:r>
          </a:p>
        </p:txBody>
      </p:sp>
      <p:sp>
        <p:nvSpPr>
          <p:cNvPr id="63494" name="Freeform 6"/>
          <p:cNvSpPr>
            <a:spLocks/>
          </p:cNvSpPr>
          <p:nvPr/>
        </p:nvSpPr>
        <p:spPr bwMode="auto">
          <a:xfrm>
            <a:off x="685800" y="2819400"/>
            <a:ext cx="4910138" cy="1382713"/>
          </a:xfrm>
          <a:custGeom>
            <a:avLst/>
            <a:gdLst>
              <a:gd name="T0" fmla="*/ 2147483647 w 3093"/>
              <a:gd name="T1" fmla="*/ 2147483647 h 871"/>
              <a:gd name="T2" fmla="*/ 2147483647 w 3093"/>
              <a:gd name="T3" fmla="*/ 2147483647 h 871"/>
              <a:gd name="T4" fmla="*/ 0 w 3093"/>
              <a:gd name="T5" fmla="*/ 2147483647 h 871"/>
              <a:gd name="T6" fmla="*/ 2147483647 w 3093"/>
              <a:gd name="T7" fmla="*/ 2147483647 h 871"/>
              <a:gd name="T8" fmla="*/ 2147483647 w 3093"/>
              <a:gd name="T9" fmla="*/ 2147483647 h 871"/>
              <a:gd name="T10" fmla="*/ 2147483647 w 3093"/>
              <a:gd name="T11" fmla="*/ 2147483647 h 871"/>
              <a:gd name="T12" fmla="*/ 2147483647 w 3093"/>
              <a:gd name="T13" fmla="*/ 2147483647 h 871"/>
              <a:gd name="T14" fmla="*/ 2147483647 w 3093"/>
              <a:gd name="T15" fmla="*/ 2147483647 h 871"/>
              <a:gd name="T16" fmla="*/ 2147483647 w 3093"/>
              <a:gd name="T17" fmla="*/ 2147483647 h 871"/>
              <a:gd name="T18" fmla="*/ 2147483647 w 3093"/>
              <a:gd name="T19" fmla="*/ 2147483647 h 871"/>
              <a:gd name="T20" fmla="*/ 2147483647 w 3093"/>
              <a:gd name="T21" fmla="*/ 2147483647 h 871"/>
              <a:gd name="T22" fmla="*/ 2147483647 w 3093"/>
              <a:gd name="T23" fmla="*/ 2147483647 h 871"/>
              <a:gd name="T24" fmla="*/ 2147483647 w 3093"/>
              <a:gd name="T25" fmla="*/ 2147483647 h 871"/>
              <a:gd name="T26" fmla="*/ 2147483647 w 3093"/>
              <a:gd name="T27" fmla="*/ 2147483647 h 871"/>
              <a:gd name="T28" fmla="*/ 2147483647 w 3093"/>
              <a:gd name="T29" fmla="*/ 2147483647 h 871"/>
              <a:gd name="T30" fmla="*/ 2147483647 w 3093"/>
              <a:gd name="T31" fmla="*/ 2147483647 h 871"/>
              <a:gd name="T32" fmla="*/ 2147483647 w 3093"/>
              <a:gd name="T33" fmla="*/ 2147483647 h 871"/>
              <a:gd name="T34" fmla="*/ 2147483647 w 3093"/>
              <a:gd name="T35" fmla="*/ 2147483647 h 871"/>
              <a:gd name="T36" fmla="*/ 2147483647 w 3093"/>
              <a:gd name="T37" fmla="*/ 2147483647 h 871"/>
              <a:gd name="T38" fmla="*/ 2147483647 w 3093"/>
              <a:gd name="T39" fmla="*/ 2147483647 h 871"/>
              <a:gd name="T40" fmla="*/ 2147483647 w 3093"/>
              <a:gd name="T41" fmla="*/ 2147483647 h 871"/>
              <a:gd name="T42" fmla="*/ 2147483647 w 3093"/>
              <a:gd name="T43" fmla="*/ 2147483647 h 871"/>
              <a:gd name="T44" fmla="*/ 2147483647 w 3093"/>
              <a:gd name="T45" fmla="*/ 2147483647 h 871"/>
              <a:gd name="T46" fmla="*/ 2147483647 w 3093"/>
              <a:gd name="T47" fmla="*/ 2147483647 h 871"/>
              <a:gd name="T48" fmla="*/ 2147483647 w 3093"/>
              <a:gd name="T49" fmla="*/ 2147483647 h 871"/>
              <a:gd name="T50" fmla="*/ 2147483647 w 3093"/>
              <a:gd name="T51" fmla="*/ 2147483647 h 871"/>
              <a:gd name="T52" fmla="*/ 2147483647 w 3093"/>
              <a:gd name="T53" fmla="*/ 2147483647 h 871"/>
              <a:gd name="T54" fmla="*/ 2147483647 w 3093"/>
              <a:gd name="T55" fmla="*/ 2147483647 h 871"/>
              <a:gd name="T56" fmla="*/ 2147483647 w 3093"/>
              <a:gd name="T57" fmla="*/ 2147483647 h 871"/>
              <a:gd name="T58" fmla="*/ 2147483647 w 3093"/>
              <a:gd name="T59" fmla="*/ 2147483647 h 871"/>
              <a:gd name="T60" fmla="*/ 2147483647 w 3093"/>
              <a:gd name="T61" fmla="*/ 2147483647 h 87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093"/>
              <a:gd name="T94" fmla="*/ 0 h 871"/>
              <a:gd name="T95" fmla="*/ 3093 w 3093"/>
              <a:gd name="T96" fmla="*/ 871 h 87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093" h="871">
                <a:moveTo>
                  <a:pt x="209" y="463"/>
                </a:moveTo>
                <a:cubicBezTo>
                  <a:pt x="153" y="481"/>
                  <a:pt x="200" y="461"/>
                  <a:pt x="147" y="505"/>
                </a:cubicBezTo>
                <a:cubicBezTo>
                  <a:pt x="98" y="546"/>
                  <a:pt x="45" y="575"/>
                  <a:pt x="0" y="620"/>
                </a:cubicBezTo>
                <a:cubicBezTo>
                  <a:pt x="1" y="628"/>
                  <a:pt x="25" y="802"/>
                  <a:pt x="52" y="829"/>
                </a:cubicBezTo>
                <a:cubicBezTo>
                  <a:pt x="87" y="864"/>
                  <a:pt x="169" y="866"/>
                  <a:pt x="209" y="871"/>
                </a:cubicBezTo>
                <a:cubicBezTo>
                  <a:pt x="450" y="848"/>
                  <a:pt x="693" y="842"/>
                  <a:pt x="932" y="798"/>
                </a:cubicBezTo>
                <a:cubicBezTo>
                  <a:pt x="1081" y="771"/>
                  <a:pt x="1225" y="718"/>
                  <a:pt x="1372" y="683"/>
                </a:cubicBezTo>
                <a:cubicBezTo>
                  <a:pt x="1499" y="597"/>
                  <a:pt x="1313" y="719"/>
                  <a:pt x="1435" y="651"/>
                </a:cubicBezTo>
                <a:cubicBezTo>
                  <a:pt x="1468" y="633"/>
                  <a:pt x="1493" y="600"/>
                  <a:pt x="1529" y="588"/>
                </a:cubicBezTo>
                <a:cubicBezTo>
                  <a:pt x="1560" y="578"/>
                  <a:pt x="1571" y="576"/>
                  <a:pt x="1602" y="557"/>
                </a:cubicBezTo>
                <a:cubicBezTo>
                  <a:pt x="1674" y="513"/>
                  <a:pt x="1612" y="534"/>
                  <a:pt x="1686" y="515"/>
                </a:cubicBezTo>
                <a:cubicBezTo>
                  <a:pt x="1787" y="449"/>
                  <a:pt x="1937" y="444"/>
                  <a:pt x="2053" y="431"/>
                </a:cubicBezTo>
                <a:cubicBezTo>
                  <a:pt x="2296" y="444"/>
                  <a:pt x="2530" y="427"/>
                  <a:pt x="2775" y="421"/>
                </a:cubicBezTo>
                <a:cubicBezTo>
                  <a:pt x="2854" y="405"/>
                  <a:pt x="2923" y="394"/>
                  <a:pt x="2995" y="358"/>
                </a:cubicBezTo>
                <a:cubicBezTo>
                  <a:pt x="3047" y="280"/>
                  <a:pt x="3022" y="315"/>
                  <a:pt x="3069" y="253"/>
                </a:cubicBezTo>
                <a:cubicBezTo>
                  <a:pt x="3075" y="228"/>
                  <a:pt x="3093" y="205"/>
                  <a:pt x="3089" y="180"/>
                </a:cubicBezTo>
                <a:cubicBezTo>
                  <a:pt x="3084" y="147"/>
                  <a:pt x="3021" y="117"/>
                  <a:pt x="3006" y="107"/>
                </a:cubicBezTo>
                <a:cubicBezTo>
                  <a:pt x="2845" y="0"/>
                  <a:pt x="2693" y="20"/>
                  <a:pt x="2493" y="12"/>
                </a:cubicBezTo>
                <a:cubicBezTo>
                  <a:pt x="2378" y="16"/>
                  <a:pt x="2262" y="18"/>
                  <a:pt x="2147" y="23"/>
                </a:cubicBezTo>
                <a:cubicBezTo>
                  <a:pt x="2109" y="25"/>
                  <a:pt x="2070" y="26"/>
                  <a:pt x="2032" y="33"/>
                </a:cubicBezTo>
                <a:cubicBezTo>
                  <a:pt x="2010" y="37"/>
                  <a:pt x="1969" y="54"/>
                  <a:pt x="1969" y="54"/>
                </a:cubicBezTo>
                <a:cubicBezTo>
                  <a:pt x="1938" y="75"/>
                  <a:pt x="1906" y="86"/>
                  <a:pt x="1875" y="107"/>
                </a:cubicBezTo>
                <a:cubicBezTo>
                  <a:pt x="1862" y="127"/>
                  <a:pt x="1858" y="152"/>
                  <a:pt x="1843" y="170"/>
                </a:cubicBezTo>
                <a:cubicBezTo>
                  <a:pt x="1826" y="191"/>
                  <a:pt x="1798" y="201"/>
                  <a:pt x="1780" y="222"/>
                </a:cubicBezTo>
                <a:cubicBezTo>
                  <a:pt x="1745" y="264"/>
                  <a:pt x="1711" y="305"/>
                  <a:pt x="1665" y="337"/>
                </a:cubicBezTo>
                <a:cubicBezTo>
                  <a:pt x="1628" y="363"/>
                  <a:pt x="1582" y="368"/>
                  <a:pt x="1539" y="379"/>
                </a:cubicBezTo>
                <a:cubicBezTo>
                  <a:pt x="1429" y="406"/>
                  <a:pt x="1330" y="423"/>
                  <a:pt x="1215" y="431"/>
                </a:cubicBezTo>
                <a:cubicBezTo>
                  <a:pt x="1101" y="404"/>
                  <a:pt x="977" y="431"/>
                  <a:pt x="859" y="421"/>
                </a:cubicBezTo>
                <a:cubicBezTo>
                  <a:pt x="724" y="463"/>
                  <a:pt x="578" y="452"/>
                  <a:pt x="440" y="431"/>
                </a:cubicBezTo>
                <a:cubicBezTo>
                  <a:pt x="381" y="438"/>
                  <a:pt x="320" y="437"/>
                  <a:pt x="262" y="452"/>
                </a:cubicBezTo>
                <a:cubicBezTo>
                  <a:pt x="216" y="464"/>
                  <a:pt x="234" y="463"/>
                  <a:pt x="209" y="463"/>
                </a:cubicBezTo>
                <a:close/>
              </a:path>
            </a:pathLst>
          </a:custGeom>
          <a:solidFill>
            <a:srgbClr val="00FFFF">
              <a:alpha val="30196"/>
            </a:srgbClr>
          </a:solidFill>
          <a:ln w="9525">
            <a:solidFill>
              <a:schemeClr val="tx1"/>
            </a:solidFill>
            <a:round/>
            <a:headEnd/>
            <a:tailEnd/>
          </a:ln>
        </p:spPr>
        <p:txBody>
          <a:bodyPr wrap="none"/>
          <a:lstStyle/>
          <a:p>
            <a:endParaRPr lang="en-US"/>
          </a:p>
        </p:txBody>
      </p:sp>
      <p:sp>
        <p:nvSpPr>
          <p:cNvPr id="63495" name="Text Box 7"/>
          <p:cNvSpPr txBox="1">
            <a:spLocks noChangeArrowheads="1"/>
          </p:cNvSpPr>
          <p:nvPr/>
        </p:nvSpPr>
        <p:spPr bwMode="auto">
          <a:xfrm>
            <a:off x="-76200" y="5791200"/>
            <a:ext cx="93646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2400">
                <a:solidFill>
                  <a:srgbClr val="660066"/>
                </a:solidFill>
                <a:latin typeface="Times New Roman" charset="0"/>
                <a:cs typeface="Arial" charset="0"/>
              </a:rPr>
              <a:t>Galilean boost gives the physically consistent metric </a:t>
            </a:r>
            <a:r>
              <a:rPr lang="en-US" sz="2400">
                <a:solidFill>
                  <a:srgbClr val="660066"/>
                </a:solidFill>
                <a:cs typeface="Arial" charset="0"/>
              </a:rPr>
              <a:t>–</a:t>
            </a:r>
            <a:r>
              <a:rPr lang="en-US" sz="2400">
                <a:solidFill>
                  <a:srgbClr val="660066"/>
                </a:solidFill>
                <a:latin typeface="Times New Roman" charset="0"/>
                <a:cs typeface="Arial" charset="0"/>
              </a:rPr>
              <a:t> flat and anisotropic</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49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63493"/>
                                        </p:tgtEl>
                                        <p:attrNameLst>
                                          <p:attrName>style.visibility</p:attrName>
                                        </p:attrNameLst>
                                      </p:cBhvr>
                                      <p:to>
                                        <p:strVal val="visible"/>
                                      </p:to>
                                    </p:set>
                                    <p:animEffect transition="in" filter="wipe(left)">
                                      <p:cBhvr>
                                        <p:cTn id="11" dur="500"/>
                                        <p:tgtEl>
                                          <p:spTgt spid="6349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63490"/>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63494"/>
                                        </p:tgtEl>
                                        <p:attrNameLst>
                                          <p:attrName>style.visibility</p:attrName>
                                        </p:attrNameLst>
                                      </p:cBhvr>
                                      <p:to>
                                        <p:strVal val="visible"/>
                                      </p:to>
                                    </p:set>
                                    <p:animEffect transition="in" filter="dissolve">
                                      <p:cBhvr>
                                        <p:cTn id="20" dur="500"/>
                                        <p:tgtEl>
                                          <p:spTgt spid="6349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34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2" grpId="0"/>
      <p:bldP spid="63494" grpId="0" animBg="1"/>
      <p:bldP spid="6349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538" name="Object 2"/>
          <p:cNvGraphicFramePr>
            <a:graphicFrameLocks noChangeAspect="1"/>
          </p:cNvGraphicFramePr>
          <p:nvPr/>
        </p:nvGraphicFramePr>
        <p:xfrm>
          <a:off x="2525713" y="3541713"/>
          <a:ext cx="2946400" cy="1030287"/>
        </p:xfrm>
        <a:graphic>
          <a:graphicData uri="http://schemas.openxmlformats.org/presentationml/2006/ole">
            <mc:AlternateContent xmlns:mc="http://schemas.openxmlformats.org/markup-compatibility/2006">
              <mc:Choice xmlns:v="urn:schemas-microsoft-com:vml" Requires="v">
                <p:oleObj spid="_x0000_s44086" name="Equation" r:id="rId4" imgW="1054100" imgH="368300" progId="Equation.DSMT4">
                  <p:embed/>
                </p:oleObj>
              </mc:Choice>
              <mc:Fallback>
                <p:oleObj name="Equation" r:id="rId4" imgW="1054100" imgH="368300" progId="Equation.DSMT4">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5713" y="3541713"/>
                        <a:ext cx="2946400"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44034" name="Object 3"/>
          <p:cNvGraphicFramePr>
            <a:graphicFrameLocks noChangeAspect="1"/>
          </p:cNvGraphicFramePr>
          <p:nvPr/>
        </p:nvGraphicFramePr>
        <p:xfrm>
          <a:off x="1593850" y="685800"/>
          <a:ext cx="5322888" cy="928688"/>
        </p:xfrm>
        <a:graphic>
          <a:graphicData uri="http://schemas.openxmlformats.org/presentationml/2006/ole">
            <mc:AlternateContent xmlns:mc="http://schemas.openxmlformats.org/markup-compatibility/2006">
              <mc:Choice xmlns:v="urn:schemas-microsoft-com:vml" Requires="v">
                <p:oleObj spid="_x0000_s44087" name="Equation" r:id="rId6" imgW="2984500" imgH="520700" progId="Equation.DSMT4">
                  <p:embed/>
                </p:oleObj>
              </mc:Choice>
              <mc:Fallback>
                <p:oleObj name="Equation" r:id="rId6" imgW="2984500" imgH="520700" progId="Equation.DSMT4">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93850" y="685800"/>
                        <a:ext cx="5322888"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5540" name="Object 4"/>
          <p:cNvGraphicFramePr>
            <a:graphicFrameLocks noChangeAspect="1"/>
          </p:cNvGraphicFramePr>
          <p:nvPr/>
        </p:nvGraphicFramePr>
        <p:xfrm>
          <a:off x="533400" y="2501900"/>
          <a:ext cx="6999288" cy="927100"/>
        </p:xfrm>
        <a:graphic>
          <a:graphicData uri="http://schemas.openxmlformats.org/presentationml/2006/ole">
            <mc:AlternateContent xmlns:mc="http://schemas.openxmlformats.org/markup-compatibility/2006">
              <mc:Choice xmlns:v="urn:schemas-microsoft-com:vml" Requires="v">
                <p:oleObj spid="_x0000_s44088" name="Equation" r:id="rId8" imgW="4127500" imgH="546100" progId="Equation.DSMT4">
                  <p:embed/>
                </p:oleObj>
              </mc:Choice>
              <mc:Fallback>
                <p:oleObj name="Equation" r:id="rId8" imgW="4127500" imgH="546100" progId="Equation.DSMT4">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400" y="2501900"/>
                        <a:ext cx="6999288"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5541" name="Text Box 5"/>
          <p:cNvSpPr txBox="1">
            <a:spLocks noChangeArrowheads="1"/>
          </p:cNvSpPr>
          <p:nvPr/>
        </p:nvSpPr>
        <p:spPr bwMode="auto">
          <a:xfrm>
            <a:off x="381001" y="4495800"/>
            <a:ext cx="87630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dirty="0" smtClean="0">
                <a:solidFill>
                  <a:srgbClr val="000000"/>
                </a:solidFill>
              </a:rPr>
              <a:t>Newton’s law of dynamics and the Equivalence principle are </a:t>
            </a:r>
            <a:r>
              <a:rPr lang="en-US" dirty="0" err="1" smtClean="0">
                <a:solidFill>
                  <a:srgbClr val="000000"/>
                </a:solidFill>
              </a:rPr>
              <a:t>gra</a:t>
            </a:r>
            <a:r>
              <a:rPr lang="en-US" dirty="0" smtClean="0">
                <a:solidFill>
                  <a:srgbClr val="000000"/>
                </a:solidFill>
              </a:rPr>
              <a:t> Cosmic gravitational consequences of cosmic matter-energy.</a:t>
            </a:r>
            <a:endParaRPr lang="en-US" altLang="ja-JP" dirty="0">
              <a:solidFill>
                <a:srgbClr val="000000"/>
              </a:solidFill>
            </a:endParaRPr>
          </a:p>
          <a:p>
            <a:pPr eaLnBrk="1" hangingPunct="1"/>
            <a:r>
              <a:rPr lang="en-US" dirty="0" smtClean="0">
                <a:solidFill>
                  <a:srgbClr val="000000"/>
                </a:solidFill>
              </a:rPr>
              <a:t>They </a:t>
            </a:r>
            <a:r>
              <a:rPr lang="en-US" dirty="0">
                <a:solidFill>
                  <a:srgbClr val="000000"/>
                </a:solidFill>
              </a:rPr>
              <a:t>already relativistic and </a:t>
            </a:r>
            <a:r>
              <a:rPr lang="ja-JP" altLang="en-US" dirty="0">
                <a:solidFill>
                  <a:srgbClr val="000000"/>
                </a:solidFill>
              </a:rPr>
              <a:t>‘</a:t>
            </a:r>
            <a:r>
              <a:rPr lang="en-US" altLang="ja-JP" dirty="0" err="1">
                <a:solidFill>
                  <a:srgbClr val="000000"/>
                </a:solidFill>
              </a:rPr>
              <a:t>gravito</a:t>
            </a:r>
            <a:r>
              <a:rPr lang="en-US" altLang="ja-JP" dirty="0">
                <a:solidFill>
                  <a:srgbClr val="000000"/>
                </a:solidFill>
              </a:rPr>
              <a:t>-magnetic</a:t>
            </a:r>
            <a:r>
              <a:rPr lang="ja-JP" altLang="en-US" dirty="0">
                <a:solidFill>
                  <a:srgbClr val="000000"/>
                </a:solidFill>
              </a:rPr>
              <a:t>’</a:t>
            </a:r>
            <a:endParaRPr lang="en-US" dirty="0">
              <a:solidFill>
                <a:srgbClr val="000000"/>
              </a:solidFill>
            </a:endParaRPr>
          </a:p>
        </p:txBody>
      </p:sp>
      <p:sp>
        <p:nvSpPr>
          <p:cNvPr id="53253" name="Text Box 8"/>
          <p:cNvSpPr txBox="1">
            <a:spLocks noChangeArrowheads="1"/>
          </p:cNvSpPr>
          <p:nvPr/>
        </p:nvSpPr>
        <p:spPr bwMode="auto">
          <a:xfrm>
            <a:off x="295275" y="152400"/>
            <a:ext cx="8696325" cy="461963"/>
          </a:xfrm>
          <a:prstGeom prst="rect">
            <a:avLst/>
          </a:prstGeom>
          <a:noFill/>
          <a:ln>
            <a:noFill/>
          </a:ln>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defRPr/>
            </a:pPr>
            <a:r>
              <a:rPr lang="en-US" sz="2400" dirty="0" smtClean="0">
                <a:solidFill>
                  <a:srgbClr val="184B5B"/>
                </a:solidFill>
                <a:latin typeface="Times New Roman" charset="0"/>
              </a:rPr>
              <a:t>Dynamics and Relativity from Cosmic Gravity (</a:t>
            </a:r>
            <a:r>
              <a:rPr lang="en-US" sz="2400" dirty="0" smtClean="0">
                <a:solidFill>
                  <a:schemeClr val="accent3">
                    <a:lumMod val="75000"/>
                  </a:schemeClr>
                </a:solidFill>
                <a:latin typeface="Times New Roman" charset="0"/>
              </a:rPr>
              <a:t>Cosmic Relativity</a:t>
            </a:r>
            <a:r>
              <a:rPr lang="en-US" sz="2400" dirty="0" smtClean="0">
                <a:solidFill>
                  <a:srgbClr val="184B5B"/>
                </a:solidFill>
                <a:latin typeface="Times New Roman" charset="0"/>
              </a:rPr>
              <a:t>)</a:t>
            </a:r>
          </a:p>
        </p:txBody>
      </p:sp>
      <p:sp>
        <p:nvSpPr>
          <p:cNvPr id="65545" name="Oval 9"/>
          <p:cNvSpPr>
            <a:spLocks noChangeArrowheads="1"/>
          </p:cNvSpPr>
          <p:nvPr/>
        </p:nvSpPr>
        <p:spPr bwMode="auto">
          <a:xfrm>
            <a:off x="2514600" y="2438400"/>
            <a:ext cx="990600" cy="1143000"/>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 name="TextBox 2"/>
          <p:cNvSpPr txBox="1">
            <a:spLocks noChangeArrowheads="1"/>
          </p:cNvSpPr>
          <p:nvPr/>
        </p:nvSpPr>
        <p:spPr bwMode="auto">
          <a:xfrm>
            <a:off x="173038" y="1654175"/>
            <a:ext cx="88947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Principle of Relativity as unobservability of this ‘</a:t>
            </a:r>
            <a:r>
              <a:rPr lang="en-US" altLang="ja-JP"/>
              <a:t>gauge</a:t>
            </a:r>
            <a:r>
              <a:rPr lang="en-US"/>
              <a:t>’</a:t>
            </a:r>
            <a:r>
              <a:rPr lang="en-US" altLang="ja-JP"/>
              <a:t> potential.</a:t>
            </a:r>
          </a:p>
          <a:p>
            <a:pPr eaLnBrk="1" hangingPunct="1"/>
            <a:r>
              <a:rPr lang="en-US"/>
              <a:t>Same as statement of Lorentz/Galileo Invariance or invariance under boosts.</a:t>
            </a:r>
          </a:p>
        </p:txBody>
      </p:sp>
      <p:graphicFrame>
        <p:nvGraphicFramePr>
          <p:cNvPr id="10" name="Object 3"/>
          <p:cNvGraphicFramePr>
            <a:graphicFrameLocks noChangeAspect="1"/>
          </p:cNvGraphicFramePr>
          <p:nvPr>
            <p:extLst>
              <p:ext uri="{D42A27DB-BD31-4B8C-83A1-F6EECF244321}">
                <p14:modId xmlns:p14="http://schemas.microsoft.com/office/powerpoint/2010/main" val="3709268901"/>
              </p:ext>
            </p:extLst>
          </p:nvPr>
        </p:nvGraphicFramePr>
        <p:xfrm>
          <a:off x="2362200" y="5410200"/>
          <a:ext cx="3756025" cy="962025"/>
        </p:xfrm>
        <a:graphic>
          <a:graphicData uri="http://schemas.openxmlformats.org/presentationml/2006/ole">
            <mc:AlternateContent xmlns:mc="http://schemas.openxmlformats.org/markup-compatibility/2006">
              <mc:Choice xmlns:v="urn:schemas-microsoft-com:vml" Requires="v">
                <p:oleObj spid="_x0000_s44089" name="Equation" r:id="rId10" imgW="1587500" imgH="406400" progId="Equation.DSMT4">
                  <p:embed/>
                </p:oleObj>
              </mc:Choice>
              <mc:Fallback>
                <p:oleObj name="Equation" r:id="rId10" imgW="1587500" imgH="406400" progId="Equation.DSMT4">
                  <p:embed/>
                  <p:pic>
                    <p:nvPicPr>
                      <p:cNvPr id="0" name="Object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62200" y="5410200"/>
                        <a:ext cx="3756025"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TextBox 10"/>
          <p:cNvSpPr txBox="1">
            <a:spLocks noChangeArrowheads="1"/>
          </p:cNvSpPr>
          <p:nvPr/>
        </p:nvSpPr>
        <p:spPr bwMode="auto">
          <a:xfrm>
            <a:off x="3338513" y="6411912"/>
            <a:ext cx="65674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ltLang="ja-JP" sz="1800">
                <a:solidFill>
                  <a:srgbClr val="000000"/>
                </a:solidFill>
              </a:rPr>
              <a:t>C. S. Unnikrishnan, </a:t>
            </a:r>
            <a:r>
              <a:rPr lang="en-US" sz="1800">
                <a:solidFill>
                  <a:srgbClr val="000000"/>
                </a:solidFill>
              </a:rPr>
              <a:t>Int. Jl. Mod. Phys. (2014).</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554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10" fill="hold" grpId="0" nodeType="clickEffect">
                                  <p:stCondLst>
                                    <p:cond delay="0"/>
                                  </p:stCondLst>
                                  <p:childTnLst>
                                    <p:set>
                                      <p:cBhvr>
                                        <p:cTn id="14" dur="1" fill="hold">
                                          <p:stCondLst>
                                            <p:cond delay="0"/>
                                          </p:stCondLst>
                                        </p:cTn>
                                        <p:tgtEl>
                                          <p:spTgt spid="65545"/>
                                        </p:tgtEl>
                                        <p:attrNameLst>
                                          <p:attrName>style.visibility</p:attrName>
                                        </p:attrNameLst>
                                      </p:cBhvr>
                                      <p:to>
                                        <p:strVal val="visible"/>
                                      </p:to>
                                    </p:set>
                                    <p:anim calcmode="lin" valueType="num">
                                      <p:cBhvr>
                                        <p:cTn id="15" dur="500" fill="hold"/>
                                        <p:tgtEl>
                                          <p:spTgt spid="65545"/>
                                        </p:tgtEl>
                                        <p:attrNameLst>
                                          <p:attrName>ppt_w</p:attrName>
                                        </p:attrNameLst>
                                      </p:cBhvr>
                                      <p:tavLst>
                                        <p:tav tm="0">
                                          <p:val>
                                            <p:fltVal val="0"/>
                                          </p:val>
                                        </p:tav>
                                        <p:tav tm="100000">
                                          <p:val>
                                            <p:strVal val="#ppt_w"/>
                                          </p:val>
                                        </p:tav>
                                      </p:tavLst>
                                    </p:anim>
                                    <p:anim calcmode="lin" valueType="num">
                                      <p:cBhvr>
                                        <p:cTn id="16" dur="500" fill="hold"/>
                                        <p:tgtEl>
                                          <p:spTgt spid="65545"/>
                                        </p:tgtEl>
                                        <p:attrNameLst>
                                          <p:attrName>ppt_h</p:attrName>
                                        </p:attrNameLst>
                                      </p:cBhvr>
                                      <p:tavLst>
                                        <p:tav tm="0">
                                          <p:val>
                                            <p:strVal val="#ppt_h"/>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65538"/>
                                        </p:tgtEl>
                                        <p:attrNameLst>
                                          <p:attrName>style.visibility</p:attrName>
                                        </p:attrNameLst>
                                      </p:cBhvr>
                                      <p:to>
                                        <p:strVal val="visible"/>
                                      </p:to>
                                    </p:set>
                                    <p:animEffect transition="in" filter="wipe(left)">
                                      <p:cBhvr>
                                        <p:cTn id="21" dur="500"/>
                                        <p:tgtEl>
                                          <p:spTgt spid="6553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65541"/>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1" grpId="0"/>
      <p:bldP spid="65545" grpId="0" animBg="1"/>
      <p:bldP spid="3"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descr="https://upload.wikimedia.org/wikipedia/en/1/19/Hall_Effect_Measurement_Setup_for_Electron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914400"/>
            <a:ext cx="495776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TextBox 1"/>
          <p:cNvSpPr txBox="1">
            <a:spLocks noChangeArrowheads="1"/>
          </p:cNvSpPr>
          <p:nvPr/>
        </p:nvSpPr>
        <p:spPr bwMode="auto">
          <a:xfrm>
            <a:off x="533400" y="304800"/>
            <a:ext cx="14770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dirty="0"/>
              <a:t>Hall Effects </a:t>
            </a:r>
          </a:p>
        </p:txBody>
      </p:sp>
      <p:pic>
        <p:nvPicPr>
          <p:cNvPr id="1945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114800"/>
            <a:ext cx="4106863"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9460" name="Object 13"/>
          <p:cNvGraphicFramePr>
            <a:graphicFrameLocks noChangeAspect="1"/>
          </p:cNvGraphicFramePr>
          <p:nvPr/>
        </p:nvGraphicFramePr>
        <p:xfrm>
          <a:off x="5867400" y="2514600"/>
          <a:ext cx="2552700" cy="806450"/>
        </p:xfrm>
        <a:graphic>
          <a:graphicData uri="http://schemas.openxmlformats.org/presentationml/2006/ole">
            <mc:AlternateContent xmlns:mc="http://schemas.openxmlformats.org/markup-compatibility/2006">
              <mc:Choice xmlns:v="urn:schemas-microsoft-com:vml" Requires="v">
                <p:oleObj spid="_x0000_s19481" name="Equation" r:id="rId5" imgW="1447800" imgH="457200" progId="Equation.DSMT4">
                  <p:embed/>
                </p:oleObj>
              </mc:Choice>
              <mc:Fallback>
                <p:oleObj name="Equation" r:id="rId5" imgW="1447800" imgH="457200" progId="Equation.DSMT4">
                  <p:embed/>
                  <p:pic>
                    <p:nvPicPr>
                      <p:cNvPr id="0" name="Object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2514600"/>
                        <a:ext cx="2552700"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461" name="Object 15"/>
          <p:cNvGraphicFramePr>
            <a:graphicFrameLocks noChangeAspect="1"/>
          </p:cNvGraphicFramePr>
          <p:nvPr/>
        </p:nvGraphicFramePr>
        <p:xfrm>
          <a:off x="4248150" y="4176713"/>
          <a:ext cx="4819650" cy="1401762"/>
        </p:xfrm>
        <a:graphic>
          <a:graphicData uri="http://schemas.openxmlformats.org/presentationml/2006/ole">
            <mc:AlternateContent xmlns:mc="http://schemas.openxmlformats.org/markup-compatibility/2006">
              <mc:Choice xmlns:v="urn:schemas-microsoft-com:vml" Requires="v">
                <p:oleObj spid="_x0000_s19482" name="Equation" r:id="rId7" imgW="2057400" imgH="596900" progId="Equation.DSMT4">
                  <p:embed/>
                </p:oleObj>
              </mc:Choice>
              <mc:Fallback>
                <p:oleObj name="Equation" r:id="rId7" imgW="2057400" imgH="596900" progId="Equation.DSMT4">
                  <p:embed/>
                  <p:pic>
                    <p:nvPicPr>
                      <p:cNvPr id="0" name="Object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48150" y="4176713"/>
                        <a:ext cx="4819650" cy="140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5" name="Group 3"/>
          <p:cNvGrpSpPr>
            <a:grpSpLocks/>
          </p:cNvGrpSpPr>
          <p:nvPr/>
        </p:nvGrpSpPr>
        <p:grpSpPr bwMode="auto">
          <a:xfrm>
            <a:off x="76200" y="609600"/>
            <a:ext cx="5334000" cy="2895600"/>
            <a:chOff x="288" y="1776"/>
            <a:chExt cx="3792" cy="2112"/>
          </a:xfrm>
        </p:grpSpPr>
        <p:pic>
          <p:nvPicPr>
            <p:cNvPr id="47111" name="Picture 4" descr="northpole_mal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0" y="1776"/>
              <a:ext cx="2400" cy="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2" name="Rectangle 5"/>
            <p:cNvSpPr>
              <a:spLocks noChangeArrowheads="1"/>
            </p:cNvSpPr>
            <p:nvPr/>
          </p:nvSpPr>
          <p:spPr bwMode="auto">
            <a:xfrm>
              <a:off x="288" y="3552"/>
              <a:ext cx="2256" cy="336"/>
            </a:xfrm>
            <a:prstGeom prst="rect">
              <a:avLst/>
            </a:prstGeom>
            <a:solidFill>
              <a:schemeClr val="accent1"/>
            </a:solidFill>
            <a:ln w="9525">
              <a:solidFill>
                <a:schemeClr val="tx1"/>
              </a:solidFill>
              <a:miter lim="800000"/>
              <a:headEnd/>
              <a:tailEnd/>
            </a:ln>
          </p:spPr>
          <p:txBody>
            <a:bodyPr wrap="none" anchor="ctr"/>
            <a:lstStyle/>
            <a:p>
              <a:pPr algn="ctr"/>
              <a:r>
                <a:rPr lang="en-US" sz="2400">
                  <a:latin typeface="Times New Roman" charset="0"/>
                </a:rPr>
                <a:t>Universe in rotating frame</a:t>
              </a:r>
            </a:p>
          </p:txBody>
        </p:sp>
      </p:grpSp>
      <p:sp>
        <p:nvSpPr>
          <p:cNvPr id="47106" name="Text Box 6"/>
          <p:cNvSpPr txBox="1">
            <a:spLocks noChangeArrowheads="1"/>
          </p:cNvSpPr>
          <p:nvPr/>
        </p:nvSpPr>
        <p:spPr bwMode="auto">
          <a:xfrm>
            <a:off x="1143000" y="3505200"/>
            <a:ext cx="69421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2400">
                <a:solidFill>
                  <a:srgbClr val="660066"/>
                </a:solidFill>
              </a:rPr>
              <a:t>Currents of mass generate large  vector potential</a:t>
            </a:r>
          </a:p>
        </p:txBody>
      </p:sp>
      <p:sp>
        <p:nvSpPr>
          <p:cNvPr id="47107" name="Text Box 7"/>
          <p:cNvSpPr txBox="1">
            <a:spLocks noChangeArrowheads="1"/>
          </p:cNvSpPr>
          <p:nvPr/>
        </p:nvSpPr>
        <p:spPr bwMode="auto">
          <a:xfrm>
            <a:off x="1219200" y="4038600"/>
            <a:ext cx="65436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2400">
                <a:solidFill>
                  <a:srgbClr val="660066"/>
                </a:solidFill>
              </a:rPr>
              <a:t>And its </a:t>
            </a:r>
            <a:r>
              <a:rPr lang="ja-JP" altLang="en-US" sz="2400">
                <a:solidFill>
                  <a:srgbClr val="660066"/>
                </a:solidFill>
              </a:rPr>
              <a:t>‘</a:t>
            </a:r>
            <a:r>
              <a:rPr lang="en-US" altLang="ja-JP" sz="2400">
                <a:solidFill>
                  <a:srgbClr val="660066"/>
                </a:solidFill>
              </a:rPr>
              <a:t>curl</a:t>
            </a:r>
            <a:r>
              <a:rPr lang="ja-JP" altLang="en-US" sz="2400">
                <a:solidFill>
                  <a:srgbClr val="660066"/>
                </a:solidFill>
              </a:rPr>
              <a:t>’</a:t>
            </a:r>
            <a:r>
              <a:rPr lang="en-US" altLang="ja-JP" sz="2400">
                <a:solidFill>
                  <a:srgbClr val="660066"/>
                </a:solidFill>
              </a:rPr>
              <a:t> is a strong gravito-magnetic field</a:t>
            </a:r>
            <a:endParaRPr lang="en-US" sz="2400">
              <a:solidFill>
                <a:srgbClr val="660066"/>
              </a:solidFill>
            </a:endParaRPr>
          </a:p>
        </p:txBody>
      </p:sp>
      <p:graphicFrame>
        <p:nvGraphicFramePr>
          <p:cNvPr id="47108" name="Object 8"/>
          <p:cNvGraphicFramePr>
            <a:graphicFrameLocks noChangeAspect="1"/>
          </p:cNvGraphicFramePr>
          <p:nvPr/>
        </p:nvGraphicFramePr>
        <p:xfrm>
          <a:off x="1947863" y="4343400"/>
          <a:ext cx="4532312" cy="977900"/>
        </p:xfrm>
        <a:graphic>
          <a:graphicData uri="http://schemas.openxmlformats.org/presentationml/2006/ole">
            <mc:AlternateContent xmlns:mc="http://schemas.openxmlformats.org/markup-compatibility/2006">
              <mc:Choice xmlns:v="urn:schemas-microsoft-com:vml" Requires="v">
                <p:oleObj spid="_x0000_s47132" name="Equation" r:id="rId5" imgW="1943100" imgH="419100" progId="Equation.DSMT4">
                  <p:embed/>
                </p:oleObj>
              </mc:Choice>
              <mc:Fallback>
                <p:oleObj name="Equation" r:id="rId5" imgW="1943100" imgH="419100" progId="Equation.DSMT4">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47863" y="4343400"/>
                        <a:ext cx="4532312"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7593" name="Object 9"/>
          <p:cNvGraphicFramePr>
            <a:graphicFrameLocks noChangeAspect="1"/>
          </p:cNvGraphicFramePr>
          <p:nvPr/>
        </p:nvGraphicFramePr>
        <p:xfrm>
          <a:off x="1143000" y="5181600"/>
          <a:ext cx="6324600" cy="1204913"/>
        </p:xfrm>
        <a:graphic>
          <a:graphicData uri="http://schemas.openxmlformats.org/presentationml/2006/ole">
            <mc:AlternateContent xmlns:mc="http://schemas.openxmlformats.org/markup-compatibility/2006">
              <mc:Choice xmlns:v="urn:schemas-microsoft-com:vml" Requires="v">
                <p:oleObj spid="_x0000_s47133" name="Equation" r:id="rId7" imgW="2667000" imgH="508000" progId="Equation.DSMT4">
                  <p:embed/>
                </p:oleObj>
              </mc:Choice>
              <mc:Fallback>
                <p:oleObj name="Equation" r:id="rId7" imgW="2667000" imgH="508000" progId="Equation.DSMT4">
                  <p:embed/>
                  <p:pic>
                    <p:nvPicPr>
                      <p:cNvPr id="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3000" y="5181600"/>
                        <a:ext cx="63246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7110" name="Text Box 2"/>
          <p:cNvSpPr txBox="1">
            <a:spLocks noChangeArrowheads="1"/>
          </p:cNvSpPr>
          <p:nvPr/>
        </p:nvSpPr>
        <p:spPr bwMode="auto">
          <a:xfrm>
            <a:off x="228600" y="47625"/>
            <a:ext cx="6858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2400">
                <a:solidFill>
                  <a:srgbClr val="660066"/>
                </a:solidFill>
                <a:latin typeface="Times New Roman" charset="0"/>
              </a:rPr>
              <a:t>Cosmic Gravito-magnetic Effects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75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4" descr="northpole_malin"/>
          <p:cNvPicPr>
            <a:picLocks noChangeAspect="1" noChangeArrowheads="1"/>
          </p:cNvPicPr>
          <p:nvPr/>
        </p:nvPicPr>
        <p:blipFill>
          <a:blip r:embed="rId2">
            <a:lum bright="-30000" contrast="4000"/>
            <a:extLst>
              <a:ext uri="{28A0092B-C50C-407E-A947-70E740481C1C}">
                <a14:useLocalDpi xmlns:a14="http://schemas.microsoft.com/office/drawing/2010/main" val="0"/>
              </a:ext>
            </a:extLst>
          </a:blip>
          <a:srcRect/>
          <a:stretch>
            <a:fillRect/>
          </a:stretch>
        </p:blipFill>
        <p:spPr bwMode="auto">
          <a:xfrm>
            <a:off x="315913" y="76200"/>
            <a:ext cx="8601075"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0178" name="Group 10"/>
          <p:cNvGrpSpPr>
            <a:grpSpLocks/>
          </p:cNvGrpSpPr>
          <p:nvPr/>
        </p:nvGrpSpPr>
        <p:grpSpPr bwMode="auto">
          <a:xfrm>
            <a:off x="2286000" y="2209800"/>
            <a:ext cx="4419600" cy="2514600"/>
            <a:chOff x="2057400" y="2362200"/>
            <a:chExt cx="4419600" cy="2514600"/>
          </a:xfrm>
        </p:grpSpPr>
        <p:grpSp>
          <p:nvGrpSpPr>
            <p:cNvPr id="50180" name="Group 25"/>
            <p:cNvGrpSpPr>
              <a:grpSpLocks/>
            </p:cNvGrpSpPr>
            <p:nvPr/>
          </p:nvGrpSpPr>
          <p:grpSpPr bwMode="auto">
            <a:xfrm>
              <a:off x="2362200" y="2743200"/>
              <a:ext cx="3744686" cy="1828800"/>
              <a:chOff x="2362200" y="2743200"/>
              <a:chExt cx="3276600" cy="1600200"/>
            </a:xfrm>
          </p:grpSpPr>
          <p:sp>
            <p:nvSpPr>
              <p:cNvPr id="50182" name="Line 5"/>
              <p:cNvSpPr>
                <a:spLocks noChangeShapeType="1"/>
              </p:cNvSpPr>
              <p:nvPr/>
            </p:nvSpPr>
            <p:spPr bwMode="auto">
              <a:xfrm>
                <a:off x="2362200" y="3581400"/>
                <a:ext cx="685800" cy="0"/>
              </a:xfrm>
              <a:prstGeom prst="line">
                <a:avLst/>
              </a:prstGeom>
              <a:noFill/>
              <a:ln w="38100">
                <a:solidFill>
                  <a:srgbClr val="FFCC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0183" name="Line 6"/>
              <p:cNvSpPr>
                <a:spLocks noChangeShapeType="1"/>
              </p:cNvSpPr>
              <p:nvPr/>
            </p:nvSpPr>
            <p:spPr bwMode="auto">
              <a:xfrm flipV="1">
                <a:off x="3124200" y="2743200"/>
                <a:ext cx="0" cy="16002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0184" name="Oval 7"/>
              <p:cNvSpPr>
                <a:spLocks noChangeArrowheads="1"/>
              </p:cNvSpPr>
              <p:nvPr/>
            </p:nvSpPr>
            <p:spPr bwMode="auto">
              <a:xfrm>
                <a:off x="3048000" y="35052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0185" name="Line 8"/>
              <p:cNvSpPr>
                <a:spLocks noChangeShapeType="1"/>
              </p:cNvSpPr>
              <p:nvPr/>
            </p:nvSpPr>
            <p:spPr bwMode="auto">
              <a:xfrm>
                <a:off x="3276600" y="3581400"/>
                <a:ext cx="762000" cy="0"/>
              </a:xfrm>
              <a:prstGeom prst="line">
                <a:avLst/>
              </a:prstGeom>
              <a:noFill/>
              <a:ln w="25400">
                <a:solidFill>
                  <a:srgbClr val="FFCC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0186" name="Line 9"/>
              <p:cNvSpPr>
                <a:spLocks noChangeShapeType="1"/>
              </p:cNvSpPr>
              <p:nvPr/>
            </p:nvSpPr>
            <p:spPr bwMode="auto">
              <a:xfrm flipV="1">
                <a:off x="4114800" y="2743200"/>
                <a:ext cx="0" cy="16002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0187" name="Oval 10"/>
              <p:cNvSpPr>
                <a:spLocks noChangeArrowheads="1"/>
              </p:cNvSpPr>
              <p:nvPr/>
            </p:nvSpPr>
            <p:spPr bwMode="auto">
              <a:xfrm>
                <a:off x="4038600" y="3505200"/>
                <a:ext cx="152400" cy="152400"/>
              </a:xfrm>
              <a:prstGeom prst="ellipse">
                <a:avLst/>
              </a:prstGeom>
              <a:solidFill>
                <a:schemeClr val="accent1">
                  <a:alpha val="78038"/>
                </a:schemeClr>
              </a:solidFill>
              <a:ln w="9525">
                <a:solidFill>
                  <a:schemeClr val="tx1"/>
                </a:solidFill>
                <a:round/>
                <a:headEnd/>
                <a:tailEnd/>
              </a:ln>
            </p:spPr>
            <p:txBody>
              <a:bodyPr wrap="none" anchor="ctr"/>
              <a:lstStyle/>
              <a:p>
                <a:endParaRPr lang="en-US"/>
              </a:p>
            </p:txBody>
          </p:sp>
          <p:sp>
            <p:nvSpPr>
              <p:cNvPr id="50188" name="Line 11"/>
              <p:cNvSpPr>
                <a:spLocks noChangeShapeType="1"/>
              </p:cNvSpPr>
              <p:nvPr/>
            </p:nvSpPr>
            <p:spPr bwMode="auto">
              <a:xfrm flipV="1">
                <a:off x="5181600" y="2743200"/>
                <a:ext cx="0" cy="15240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0189" name="Line 13"/>
              <p:cNvSpPr>
                <a:spLocks noChangeShapeType="1"/>
              </p:cNvSpPr>
              <p:nvPr/>
            </p:nvSpPr>
            <p:spPr bwMode="auto">
              <a:xfrm flipV="1">
                <a:off x="3124200" y="3048000"/>
                <a:ext cx="990600" cy="457200"/>
              </a:xfrm>
              <a:prstGeom prst="line">
                <a:avLst/>
              </a:prstGeom>
              <a:noFill/>
              <a:ln w="22225">
                <a:solidFill>
                  <a:srgbClr val="CCFF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0190" name="Line 14"/>
              <p:cNvSpPr>
                <a:spLocks noChangeShapeType="1"/>
              </p:cNvSpPr>
              <p:nvPr/>
            </p:nvSpPr>
            <p:spPr bwMode="auto">
              <a:xfrm>
                <a:off x="4114800" y="3048000"/>
                <a:ext cx="1066800" cy="0"/>
              </a:xfrm>
              <a:prstGeom prst="line">
                <a:avLst/>
              </a:prstGeom>
              <a:noFill/>
              <a:ln w="25400">
                <a:solidFill>
                  <a:srgbClr val="FFCC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0191" name="Line 15"/>
              <p:cNvSpPr>
                <a:spLocks noChangeShapeType="1"/>
              </p:cNvSpPr>
              <p:nvPr/>
            </p:nvSpPr>
            <p:spPr bwMode="auto">
              <a:xfrm flipV="1">
                <a:off x="4191000" y="2819400"/>
                <a:ext cx="1447800" cy="762000"/>
              </a:xfrm>
              <a:prstGeom prst="line">
                <a:avLst/>
              </a:prstGeom>
              <a:noFill/>
              <a:ln w="25400">
                <a:solidFill>
                  <a:srgbClr val="CCFF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0192" name="Line 34"/>
              <p:cNvSpPr>
                <a:spLocks noChangeShapeType="1"/>
              </p:cNvSpPr>
              <p:nvPr/>
            </p:nvSpPr>
            <p:spPr bwMode="auto">
              <a:xfrm>
                <a:off x="5181600" y="3048000"/>
                <a:ext cx="457200" cy="0"/>
              </a:xfrm>
              <a:prstGeom prst="line">
                <a:avLst/>
              </a:prstGeom>
              <a:noFill/>
              <a:ln w="9525">
                <a:solidFill>
                  <a:srgbClr val="FFCC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0193" name="Line 35"/>
              <p:cNvSpPr>
                <a:spLocks noChangeShapeType="1"/>
              </p:cNvSpPr>
              <p:nvPr/>
            </p:nvSpPr>
            <p:spPr bwMode="auto">
              <a:xfrm>
                <a:off x="5181600" y="3124200"/>
                <a:ext cx="457200" cy="0"/>
              </a:xfrm>
              <a:prstGeom prst="line">
                <a:avLst/>
              </a:prstGeom>
              <a:noFill/>
              <a:ln w="9525">
                <a:solidFill>
                  <a:srgbClr val="FFCC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0194" name="Line 37"/>
              <p:cNvSpPr>
                <a:spLocks noChangeShapeType="1"/>
              </p:cNvSpPr>
              <p:nvPr/>
            </p:nvSpPr>
            <p:spPr bwMode="auto">
              <a:xfrm flipV="1">
                <a:off x="5181600" y="2757488"/>
                <a:ext cx="457200" cy="228600"/>
              </a:xfrm>
              <a:prstGeom prst="line">
                <a:avLst/>
              </a:prstGeom>
              <a:noFill/>
              <a:ln w="9525">
                <a:solidFill>
                  <a:srgbClr val="CCFF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0195" name="Oval 52"/>
              <p:cNvSpPr>
                <a:spLocks noChangeArrowheads="1"/>
              </p:cNvSpPr>
              <p:nvPr/>
            </p:nvSpPr>
            <p:spPr bwMode="auto">
              <a:xfrm>
                <a:off x="4038600" y="2971800"/>
                <a:ext cx="152400" cy="152400"/>
              </a:xfrm>
              <a:prstGeom prst="ellipse">
                <a:avLst/>
              </a:prstGeom>
              <a:solidFill>
                <a:srgbClr val="33CCCC">
                  <a:alpha val="78038"/>
                </a:srgbClr>
              </a:solidFill>
              <a:ln w="9525">
                <a:solidFill>
                  <a:schemeClr val="tx1"/>
                </a:solidFill>
                <a:round/>
                <a:headEnd/>
                <a:tailEnd/>
              </a:ln>
            </p:spPr>
            <p:txBody>
              <a:bodyPr wrap="none" anchor="ctr"/>
              <a:lstStyle/>
              <a:p>
                <a:endParaRPr lang="en-US"/>
              </a:p>
            </p:txBody>
          </p:sp>
          <p:sp>
            <p:nvSpPr>
              <p:cNvPr id="50196" name="Oval 54"/>
              <p:cNvSpPr>
                <a:spLocks noChangeArrowheads="1"/>
              </p:cNvSpPr>
              <p:nvPr/>
            </p:nvSpPr>
            <p:spPr bwMode="auto">
              <a:xfrm>
                <a:off x="5105400" y="2971800"/>
                <a:ext cx="152400" cy="152400"/>
              </a:xfrm>
              <a:prstGeom prst="ellipse">
                <a:avLst/>
              </a:prstGeom>
              <a:solidFill>
                <a:srgbClr val="33CCCC">
                  <a:alpha val="78038"/>
                </a:srgbClr>
              </a:solidFill>
              <a:ln w="9525">
                <a:solidFill>
                  <a:schemeClr val="tx1"/>
                </a:solidFill>
                <a:round/>
                <a:headEnd/>
                <a:tailEnd/>
              </a:ln>
            </p:spPr>
            <p:txBody>
              <a:bodyPr wrap="none" anchor="ctr"/>
              <a:lstStyle/>
              <a:p>
                <a:endParaRPr lang="en-US"/>
              </a:p>
            </p:txBody>
          </p:sp>
        </p:grpSp>
        <p:sp>
          <p:nvSpPr>
            <p:cNvPr id="13" name="Rectangle 12"/>
            <p:cNvSpPr/>
            <p:nvPr/>
          </p:nvSpPr>
          <p:spPr>
            <a:xfrm>
              <a:off x="2057400" y="2362200"/>
              <a:ext cx="4419600" cy="2514600"/>
            </a:xfrm>
            <a:prstGeom prst="rect">
              <a:avLst/>
            </a:prstGeom>
            <a:solidFill>
              <a:schemeClr val="tx1">
                <a:lumMod val="65000"/>
                <a:alpha val="2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grpSp>
      <p:sp>
        <p:nvSpPr>
          <p:cNvPr id="50179" name="TextBox 31"/>
          <p:cNvSpPr txBox="1">
            <a:spLocks noChangeArrowheads="1"/>
          </p:cNvSpPr>
          <p:nvPr/>
        </p:nvSpPr>
        <p:spPr bwMode="auto">
          <a:xfrm>
            <a:off x="228600" y="6269038"/>
            <a:ext cx="864552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In the interferometer frame: Mass current with curl </a:t>
            </a:r>
            <a:r>
              <a:rPr lang="en-US">
                <a:sym typeface="Wingdings" charset="0"/>
              </a:rPr>
              <a:t> Gravitomagnetic field</a:t>
            </a:r>
            <a:endParaRPr lang="en-US"/>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1" name="Group 2"/>
          <p:cNvGrpSpPr>
            <a:grpSpLocks/>
          </p:cNvGrpSpPr>
          <p:nvPr/>
        </p:nvGrpSpPr>
        <p:grpSpPr bwMode="auto">
          <a:xfrm>
            <a:off x="304800" y="304800"/>
            <a:ext cx="8659813" cy="6019800"/>
            <a:chOff x="336" y="336"/>
            <a:chExt cx="5091" cy="3360"/>
          </a:xfrm>
        </p:grpSpPr>
        <p:pic>
          <p:nvPicPr>
            <p:cNvPr id="51223" name="Picture 3" descr="hs-2009-31-a-we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 y="336"/>
              <a:ext cx="1824"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4" name="Picture 4" descr="hs-2009-31-a-we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064" y="336"/>
              <a:ext cx="1824"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5" name="Picture 5" descr="hs-2009-31-a-we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8" y="1990"/>
              <a:ext cx="1824"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6" name="Picture 6" descr="hs-2009-31-a-we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722" y="454"/>
              <a:ext cx="1824"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7" name="Picture 7" descr="hs-2009-31-a-we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754" y="1990"/>
              <a:ext cx="1824"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8" name="Picture 8" descr="hs-2009-31-a-we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338" y="1990"/>
              <a:ext cx="1824"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9" name="Picture 9" descr="hs-2009-31-a-we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722" y="1990"/>
              <a:ext cx="1824" cy="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202" name="Group 27"/>
          <p:cNvGrpSpPr>
            <a:grpSpLocks/>
          </p:cNvGrpSpPr>
          <p:nvPr/>
        </p:nvGrpSpPr>
        <p:grpSpPr bwMode="auto">
          <a:xfrm>
            <a:off x="2057400" y="1676400"/>
            <a:ext cx="4419600" cy="2514600"/>
            <a:chOff x="2057400" y="2362200"/>
            <a:chExt cx="4419600" cy="2514600"/>
          </a:xfrm>
        </p:grpSpPr>
        <p:grpSp>
          <p:nvGrpSpPr>
            <p:cNvPr id="51206" name="Group 25"/>
            <p:cNvGrpSpPr>
              <a:grpSpLocks/>
            </p:cNvGrpSpPr>
            <p:nvPr/>
          </p:nvGrpSpPr>
          <p:grpSpPr bwMode="auto">
            <a:xfrm>
              <a:off x="2362200" y="2743200"/>
              <a:ext cx="3744686" cy="1828800"/>
              <a:chOff x="2362200" y="2743200"/>
              <a:chExt cx="3276600" cy="1600200"/>
            </a:xfrm>
          </p:grpSpPr>
          <p:sp>
            <p:nvSpPr>
              <p:cNvPr id="51208" name="Line 5"/>
              <p:cNvSpPr>
                <a:spLocks noChangeShapeType="1"/>
              </p:cNvSpPr>
              <p:nvPr/>
            </p:nvSpPr>
            <p:spPr bwMode="auto">
              <a:xfrm>
                <a:off x="2362200" y="3581400"/>
                <a:ext cx="685800" cy="0"/>
              </a:xfrm>
              <a:prstGeom prst="line">
                <a:avLst/>
              </a:prstGeom>
              <a:noFill/>
              <a:ln w="38100">
                <a:solidFill>
                  <a:srgbClr val="FFCC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09" name="Line 6"/>
              <p:cNvSpPr>
                <a:spLocks noChangeShapeType="1"/>
              </p:cNvSpPr>
              <p:nvPr/>
            </p:nvSpPr>
            <p:spPr bwMode="auto">
              <a:xfrm flipV="1">
                <a:off x="3124200" y="2743200"/>
                <a:ext cx="0" cy="16002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0" name="Oval 7"/>
              <p:cNvSpPr>
                <a:spLocks noChangeArrowheads="1"/>
              </p:cNvSpPr>
              <p:nvPr/>
            </p:nvSpPr>
            <p:spPr bwMode="auto">
              <a:xfrm>
                <a:off x="3048000" y="3505200"/>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1211" name="Line 8"/>
              <p:cNvSpPr>
                <a:spLocks noChangeShapeType="1"/>
              </p:cNvSpPr>
              <p:nvPr/>
            </p:nvSpPr>
            <p:spPr bwMode="auto">
              <a:xfrm>
                <a:off x="3276600" y="3581400"/>
                <a:ext cx="762000" cy="0"/>
              </a:xfrm>
              <a:prstGeom prst="line">
                <a:avLst/>
              </a:prstGeom>
              <a:noFill/>
              <a:ln w="25400">
                <a:solidFill>
                  <a:srgbClr val="FFCC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2" name="Line 9"/>
              <p:cNvSpPr>
                <a:spLocks noChangeShapeType="1"/>
              </p:cNvSpPr>
              <p:nvPr/>
            </p:nvSpPr>
            <p:spPr bwMode="auto">
              <a:xfrm flipV="1">
                <a:off x="4114800" y="2743200"/>
                <a:ext cx="0" cy="16002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3" name="Oval 10"/>
              <p:cNvSpPr>
                <a:spLocks noChangeArrowheads="1"/>
              </p:cNvSpPr>
              <p:nvPr/>
            </p:nvSpPr>
            <p:spPr bwMode="auto">
              <a:xfrm>
                <a:off x="4038600" y="3505200"/>
                <a:ext cx="152400" cy="152400"/>
              </a:xfrm>
              <a:prstGeom prst="ellipse">
                <a:avLst/>
              </a:prstGeom>
              <a:solidFill>
                <a:schemeClr val="accent1">
                  <a:alpha val="78038"/>
                </a:schemeClr>
              </a:solidFill>
              <a:ln w="9525">
                <a:solidFill>
                  <a:schemeClr val="tx1"/>
                </a:solidFill>
                <a:round/>
                <a:headEnd/>
                <a:tailEnd/>
              </a:ln>
            </p:spPr>
            <p:txBody>
              <a:bodyPr wrap="none" anchor="ctr"/>
              <a:lstStyle/>
              <a:p>
                <a:endParaRPr lang="en-US"/>
              </a:p>
            </p:txBody>
          </p:sp>
          <p:sp>
            <p:nvSpPr>
              <p:cNvPr id="51214" name="Line 11"/>
              <p:cNvSpPr>
                <a:spLocks noChangeShapeType="1"/>
              </p:cNvSpPr>
              <p:nvPr/>
            </p:nvSpPr>
            <p:spPr bwMode="auto">
              <a:xfrm flipV="1">
                <a:off x="5181600" y="2743200"/>
                <a:ext cx="0" cy="15240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5" name="Line 13"/>
              <p:cNvSpPr>
                <a:spLocks noChangeShapeType="1"/>
              </p:cNvSpPr>
              <p:nvPr/>
            </p:nvSpPr>
            <p:spPr bwMode="auto">
              <a:xfrm flipV="1">
                <a:off x="3124200" y="3048000"/>
                <a:ext cx="990600" cy="457200"/>
              </a:xfrm>
              <a:prstGeom prst="line">
                <a:avLst/>
              </a:prstGeom>
              <a:noFill/>
              <a:ln w="22225">
                <a:solidFill>
                  <a:srgbClr val="CCFF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6" name="Line 14"/>
              <p:cNvSpPr>
                <a:spLocks noChangeShapeType="1"/>
              </p:cNvSpPr>
              <p:nvPr/>
            </p:nvSpPr>
            <p:spPr bwMode="auto">
              <a:xfrm>
                <a:off x="4114800" y="3048000"/>
                <a:ext cx="1066800" cy="0"/>
              </a:xfrm>
              <a:prstGeom prst="line">
                <a:avLst/>
              </a:prstGeom>
              <a:noFill/>
              <a:ln w="25400">
                <a:solidFill>
                  <a:srgbClr val="FFCC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7" name="Line 15"/>
              <p:cNvSpPr>
                <a:spLocks noChangeShapeType="1"/>
              </p:cNvSpPr>
              <p:nvPr/>
            </p:nvSpPr>
            <p:spPr bwMode="auto">
              <a:xfrm flipV="1">
                <a:off x="4191000" y="2819400"/>
                <a:ext cx="1447800" cy="762000"/>
              </a:xfrm>
              <a:prstGeom prst="line">
                <a:avLst/>
              </a:prstGeom>
              <a:noFill/>
              <a:ln w="25400">
                <a:solidFill>
                  <a:srgbClr val="CCFF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8" name="Line 34"/>
              <p:cNvSpPr>
                <a:spLocks noChangeShapeType="1"/>
              </p:cNvSpPr>
              <p:nvPr/>
            </p:nvSpPr>
            <p:spPr bwMode="auto">
              <a:xfrm>
                <a:off x="5181600" y="3048000"/>
                <a:ext cx="457200" cy="0"/>
              </a:xfrm>
              <a:prstGeom prst="line">
                <a:avLst/>
              </a:prstGeom>
              <a:noFill/>
              <a:ln w="9525">
                <a:solidFill>
                  <a:srgbClr val="FFCC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9" name="Line 35"/>
              <p:cNvSpPr>
                <a:spLocks noChangeShapeType="1"/>
              </p:cNvSpPr>
              <p:nvPr/>
            </p:nvSpPr>
            <p:spPr bwMode="auto">
              <a:xfrm>
                <a:off x="5181600" y="3124200"/>
                <a:ext cx="457200" cy="0"/>
              </a:xfrm>
              <a:prstGeom prst="line">
                <a:avLst/>
              </a:prstGeom>
              <a:noFill/>
              <a:ln w="9525">
                <a:solidFill>
                  <a:srgbClr val="FFCC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20" name="Line 37"/>
              <p:cNvSpPr>
                <a:spLocks noChangeShapeType="1"/>
              </p:cNvSpPr>
              <p:nvPr/>
            </p:nvSpPr>
            <p:spPr bwMode="auto">
              <a:xfrm flipV="1">
                <a:off x="5181600" y="2757488"/>
                <a:ext cx="457200" cy="228600"/>
              </a:xfrm>
              <a:prstGeom prst="line">
                <a:avLst/>
              </a:prstGeom>
              <a:noFill/>
              <a:ln w="9525">
                <a:solidFill>
                  <a:srgbClr val="CCFF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21" name="Oval 52"/>
              <p:cNvSpPr>
                <a:spLocks noChangeArrowheads="1"/>
              </p:cNvSpPr>
              <p:nvPr/>
            </p:nvSpPr>
            <p:spPr bwMode="auto">
              <a:xfrm>
                <a:off x="4038600" y="2971800"/>
                <a:ext cx="152400" cy="152400"/>
              </a:xfrm>
              <a:prstGeom prst="ellipse">
                <a:avLst/>
              </a:prstGeom>
              <a:solidFill>
                <a:srgbClr val="33CCCC">
                  <a:alpha val="78038"/>
                </a:srgbClr>
              </a:solidFill>
              <a:ln w="9525">
                <a:solidFill>
                  <a:schemeClr val="tx1"/>
                </a:solidFill>
                <a:round/>
                <a:headEnd/>
                <a:tailEnd/>
              </a:ln>
            </p:spPr>
            <p:txBody>
              <a:bodyPr wrap="none" anchor="ctr"/>
              <a:lstStyle/>
              <a:p>
                <a:endParaRPr lang="en-US"/>
              </a:p>
            </p:txBody>
          </p:sp>
          <p:sp>
            <p:nvSpPr>
              <p:cNvPr id="51222" name="Oval 54"/>
              <p:cNvSpPr>
                <a:spLocks noChangeArrowheads="1"/>
              </p:cNvSpPr>
              <p:nvPr/>
            </p:nvSpPr>
            <p:spPr bwMode="auto">
              <a:xfrm>
                <a:off x="5105400" y="2971800"/>
                <a:ext cx="152400" cy="152400"/>
              </a:xfrm>
              <a:prstGeom prst="ellipse">
                <a:avLst/>
              </a:prstGeom>
              <a:solidFill>
                <a:srgbClr val="33CCCC">
                  <a:alpha val="78038"/>
                </a:srgbClr>
              </a:solidFill>
              <a:ln w="9525">
                <a:solidFill>
                  <a:schemeClr val="tx1"/>
                </a:solidFill>
                <a:round/>
                <a:headEnd/>
                <a:tailEnd/>
              </a:ln>
            </p:spPr>
            <p:txBody>
              <a:bodyPr wrap="none" anchor="ctr"/>
              <a:lstStyle/>
              <a:p>
                <a:endParaRPr lang="en-US"/>
              </a:p>
            </p:txBody>
          </p:sp>
        </p:grpSp>
        <p:sp>
          <p:nvSpPr>
            <p:cNvPr id="27" name="Rectangle 26"/>
            <p:cNvSpPr/>
            <p:nvPr/>
          </p:nvSpPr>
          <p:spPr>
            <a:xfrm>
              <a:off x="2057400" y="2362200"/>
              <a:ext cx="4419600" cy="2514600"/>
            </a:xfrm>
            <a:prstGeom prst="rect">
              <a:avLst/>
            </a:prstGeom>
            <a:solidFill>
              <a:schemeClr val="tx1">
                <a:lumMod val="65000"/>
                <a:alpha val="2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grpSp>
      <p:graphicFrame>
        <p:nvGraphicFramePr>
          <p:cNvPr id="51203" name="Object 2"/>
          <p:cNvGraphicFramePr>
            <a:graphicFrameLocks noChangeAspect="1"/>
          </p:cNvGraphicFramePr>
          <p:nvPr/>
        </p:nvGraphicFramePr>
        <p:xfrm>
          <a:off x="501650" y="5187950"/>
          <a:ext cx="8313738" cy="942975"/>
        </p:xfrm>
        <a:graphic>
          <a:graphicData uri="http://schemas.openxmlformats.org/presentationml/2006/ole">
            <mc:AlternateContent xmlns:mc="http://schemas.openxmlformats.org/markup-compatibility/2006">
              <mc:Choice xmlns:v="urn:schemas-microsoft-com:vml" Requires="v">
                <p:oleObj spid="_x0000_s51249" name="Equation" r:id="rId4" imgW="3581400" imgH="406400" progId="Equation.DSMT4">
                  <p:embed/>
                </p:oleObj>
              </mc:Choice>
              <mc:Fallback>
                <p:oleObj name="Equation" r:id="rId4" imgW="3581400" imgH="406400" progId="Equation.DSMT4">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650" y="5187950"/>
                        <a:ext cx="8313738"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1204" name="TextBox 29"/>
          <p:cNvSpPr txBox="1">
            <a:spLocks noChangeArrowheads="1"/>
          </p:cNvSpPr>
          <p:nvPr/>
        </p:nvSpPr>
        <p:spPr bwMode="auto">
          <a:xfrm>
            <a:off x="533400" y="533400"/>
            <a:ext cx="60753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Atom Interferometer Gyroscope and Cosmic Gravity</a:t>
            </a:r>
          </a:p>
        </p:txBody>
      </p:sp>
      <p:graphicFrame>
        <p:nvGraphicFramePr>
          <p:cNvPr id="51205" name="Object 8"/>
          <p:cNvGraphicFramePr>
            <a:graphicFrameLocks noChangeAspect="1"/>
          </p:cNvGraphicFramePr>
          <p:nvPr/>
        </p:nvGraphicFramePr>
        <p:xfrm>
          <a:off x="2406650" y="4191000"/>
          <a:ext cx="4016375" cy="1087438"/>
        </p:xfrm>
        <a:graphic>
          <a:graphicData uri="http://schemas.openxmlformats.org/presentationml/2006/ole">
            <mc:AlternateContent xmlns:mc="http://schemas.openxmlformats.org/markup-compatibility/2006">
              <mc:Choice xmlns:v="urn:schemas-microsoft-com:vml" Requires="v">
                <p:oleObj spid="_x0000_s51250" name="Equation" r:id="rId6" imgW="1549400" imgH="419100" progId="Equation.DSMT4">
                  <p:embed/>
                </p:oleObj>
              </mc:Choice>
              <mc:Fallback>
                <p:oleObj name="Equation" r:id="rId6" imgW="1549400" imgH="419100" progId="Equation.DSMT4">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6650" y="4191000"/>
                        <a:ext cx="4016375" cy="1087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extBox 1"/>
          <p:cNvSpPr txBox="1">
            <a:spLocks noChangeArrowheads="1"/>
          </p:cNvSpPr>
          <p:nvPr/>
        </p:nvSpPr>
        <p:spPr bwMode="auto">
          <a:xfrm>
            <a:off x="304800" y="381000"/>
            <a:ext cx="4718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2400">
                <a:solidFill>
                  <a:schemeClr val="tx2"/>
                </a:solidFill>
              </a:rPr>
              <a:t>Cosmic Gravity and Spin Physics</a:t>
            </a:r>
          </a:p>
        </p:txBody>
      </p:sp>
      <p:sp>
        <p:nvSpPr>
          <p:cNvPr id="53250" name="TextBox 6"/>
          <p:cNvSpPr txBox="1">
            <a:spLocks noChangeArrowheads="1"/>
          </p:cNvSpPr>
          <p:nvPr/>
        </p:nvSpPr>
        <p:spPr bwMode="auto">
          <a:xfrm>
            <a:off x="304800" y="1371600"/>
            <a:ext cx="8458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SPIN (both classical and quantum) will couple to this because spin and angular momentum are </a:t>
            </a:r>
            <a:r>
              <a:rPr lang="en-US" u="sng"/>
              <a:t>currents of the charge of gravity </a:t>
            </a:r>
            <a:r>
              <a:rPr lang="en-US"/>
              <a:t>– mass currents</a:t>
            </a:r>
          </a:p>
        </p:txBody>
      </p:sp>
      <p:graphicFrame>
        <p:nvGraphicFramePr>
          <p:cNvPr id="54275" name="Object 5"/>
          <p:cNvGraphicFramePr>
            <a:graphicFrameLocks noChangeAspect="1"/>
          </p:cNvGraphicFramePr>
          <p:nvPr/>
        </p:nvGraphicFramePr>
        <p:xfrm>
          <a:off x="1412875" y="2209800"/>
          <a:ext cx="5778500" cy="1971675"/>
        </p:xfrm>
        <a:graphic>
          <a:graphicData uri="http://schemas.openxmlformats.org/presentationml/2006/ole">
            <mc:AlternateContent xmlns:mc="http://schemas.openxmlformats.org/markup-compatibility/2006">
              <mc:Choice xmlns:v="urn:schemas-microsoft-com:vml" Requires="v">
                <p:oleObj spid="_x0000_s53264" name="Equation" r:id="rId3" imgW="2870200" imgH="939800" progId="Equation.DSMT4">
                  <p:embed/>
                </p:oleObj>
              </mc:Choice>
              <mc:Fallback>
                <p:oleObj name="Equation" r:id="rId3" imgW="2870200" imgH="939800" progId="Equation.DSMT4">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2875" y="2209800"/>
                        <a:ext cx="5778500" cy="197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 name="TextBox 2"/>
          <p:cNvSpPr txBox="1">
            <a:spLocks noChangeArrowheads="1"/>
          </p:cNvSpPr>
          <p:nvPr/>
        </p:nvSpPr>
        <p:spPr bwMode="auto">
          <a:xfrm>
            <a:off x="228600" y="5867400"/>
            <a:ext cx="8766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solidFill>
                  <a:srgbClr val="000090"/>
                </a:solidFill>
              </a:rPr>
              <a:t>Unnikrishnan: Relativity and Dynamics in the once-given Universe (in prep.)</a:t>
            </a:r>
          </a:p>
        </p:txBody>
      </p:sp>
      <p:sp>
        <p:nvSpPr>
          <p:cNvPr id="54277" name="TextBox 3"/>
          <p:cNvSpPr txBox="1">
            <a:spLocks noChangeArrowheads="1"/>
          </p:cNvSpPr>
          <p:nvPr/>
        </p:nvSpPr>
        <p:spPr bwMode="auto">
          <a:xfrm>
            <a:off x="533400" y="4495800"/>
            <a:ext cx="8305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So,  ALL spin-orbit effects (including second order effects) on neutral particles are due to gravitational interaction, coupled to the gravitational mass of the particle – there is no exception.</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427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27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427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n 3"/>
          <p:cNvSpPr/>
          <p:nvPr/>
        </p:nvSpPr>
        <p:spPr>
          <a:xfrm>
            <a:off x="2895600" y="3048000"/>
            <a:ext cx="3048000" cy="835025"/>
          </a:xfrm>
          <a:prstGeom prst="can">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5" name="Oval 4"/>
          <p:cNvSpPr/>
          <p:nvPr/>
        </p:nvSpPr>
        <p:spPr>
          <a:xfrm>
            <a:off x="3467100" y="3151188"/>
            <a:ext cx="1905000" cy="2095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6" name="Right Arrow 5"/>
          <p:cNvSpPr/>
          <p:nvPr/>
        </p:nvSpPr>
        <p:spPr>
          <a:xfrm>
            <a:off x="4191000" y="3494088"/>
            <a:ext cx="647700" cy="312737"/>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grpSp>
        <p:nvGrpSpPr>
          <p:cNvPr id="2" name="Group 26"/>
          <p:cNvGrpSpPr>
            <a:grpSpLocks/>
          </p:cNvGrpSpPr>
          <p:nvPr/>
        </p:nvGrpSpPr>
        <p:grpSpPr bwMode="auto">
          <a:xfrm>
            <a:off x="4229100" y="1066800"/>
            <a:ext cx="381000" cy="1036638"/>
            <a:chOff x="3086100" y="2670048"/>
            <a:chExt cx="381000" cy="1036284"/>
          </a:xfrm>
        </p:grpSpPr>
        <p:grpSp>
          <p:nvGrpSpPr>
            <p:cNvPr id="54288" name="Group 9"/>
            <p:cNvGrpSpPr>
              <a:grpSpLocks/>
            </p:cNvGrpSpPr>
            <p:nvPr/>
          </p:nvGrpSpPr>
          <p:grpSpPr bwMode="auto">
            <a:xfrm>
              <a:off x="3086100" y="2670048"/>
              <a:ext cx="381000" cy="1036284"/>
              <a:chOff x="2819400" y="2670048"/>
              <a:chExt cx="304800" cy="755904"/>
            </a:xfrm>
          </p:grpSpPr>
          <p:sp>
            <p:nvSpPr>
              <p:cNvPr id="8" name="Can 7"/>
              <p:cNvSpPr/>
              <p:nvPr/>
            </p:nvSpPr>
            <p:spPr>
              <a:xfrm>
                <a:off x="2819400" y="2972178"/>
                <a:ext cx="304800" cy="453774"/>
              </a:xfrm>
              <a:prstGeom prst="can">
                <a:avLst>
                  <a:gd name="adj" fmla="val 5533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9" name="Can 8"/>
              <p:cNvSpPr/>
              <p:nvPr/>
            </p:nvSpPr>
            <p:spPr>
              <a:xfrm>
                <a:off x="2819400" y="2670048"/>
                <a:ext cx="304800" cy="453774"/>
              </a:xfrm>
              <a:prstGeom prst="can">
                <a:avLst>
                  <a:gd name="adj" fmla="val 5533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grpSp>
        <p:sp>
          <p:nvSpPr>
            <p:cNvPr id="12" name="Right Arrow 11"/>
            <p:cNvSpPr/>
            <p:nvPr/>
          </p:nvSpPr>
          <p:spPr>
            <a:xfrm>
              <a:off x="3143250" y="3396875"/>
              <a:ext cx="285750" cy="209478"/>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grpSp>
      <p:sp>
        <p:nvSpPr>
          <p:cNvPr id="25" name="Right Arrow 24"/>
          <p:cNvSpPr/>
          <p:nvPr/>
        </p:nvSpPr>
        <p:spPr>
          <a:xfrm flipH="1">
            <a:off x="4191000" y="3502025"/>
            <a:ext cx="647700" cy="312738"/>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grpSp>
        <p:nvGrpSpPr>
          <p:cNvPr id="7" name="Group 27"/>
          <p:cNvGrpSpPr>
            <a:grpSpLocks/>
          </p:cNvGrpSpPr>
          <p:nvPr/>
        </p:nvGrpSpPr>
        <p:grpSpPr bwMode="auto">
          <a:xfrm>
            <a:off x="4246563" y="1066800"/>
            <a:ext cx="381000" cy="1036638"/>
            <a:chOff x="3086100" y="2670048"/>
            <a:chExt cx="381000" cy="1036284"/>
          </a:xfrm>
        </p:grpSpPr>
        <p:grpSp>
          <p:nvGrpSpPr>
            <p:cNvPr id="54284" name="Group 9"/>
            <p:cNvGrpSpPr>
              <a:grpSpLocks/>
            </p:cNvGrpSpPr>
            <p:nvPr/>
          </p:nvGrpSpPr>
          <p:grpSpPr bwMode="auto">
            <a:xfrm>
              <a:off x="3086100" y="2670048"/>
              <a:ext cx="381000" cy="1036284"/>
              <a:chOff x="2819400" y="2670048"/>
              <a:chExt cx="304800" cy="755904"/>
            </a:xfrm>
          </p:grpSpPr>
          <p:sp>
            <p:nvSpPr>
              <p:cNvPr id="31" name="Can 30"/>
              <p:cNvSpPr/>
              <p:nvPr/>
            </p:nvSpPr>
            <p:spPr>
              <a:xfrm>
                <a:off x="2819400" y="2972178"/>
                <a:ext cx="304800" cy="453774"/>
              </a:xfrm>
              <a:prstGeom prst="can">
                <a:avLst>
                  <a:gd name="adj" fmla="val 5533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32" name="Can 31"/>
              <p:cNvSpPr/>
              <p:nvPr/>
            </p:nvSpPr>
            <p:spPr>
              <a:xfrm>
                <a:off x="2819400" y="2670048"/>
                <a:ext cx="304800" cy="453774"/>
              </a:xfrm>
              <a:prstGeom prst="can">
                <a:avLst>
                  <a:gd name="adj" fmla="val 5533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grpSp>
        <p:sp>
          <p:nvSpPr>
            <p:cNvPr id="30" name="Right Arrow 29"/>
            <p:cNvSpPr/>
            <p:nvPr/>
          </p:nvSpPr>
          <p:spPr>
            <a:xfrm flipH="1">
              <a:off x="3143250" y="3396875"/>
              <a:ext cx="285750" cy="209478"/>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grpSp>
      <p:sp>
        <p:nvSpPr>
          <p:cNvPr id="54279" name="TextBox 32"/>
          <p:cNvSpPr txBox="1">
            <a:spLocks noChangeArrowheads="1"/>
          </p:cNvSpPr>
          <p:nvPr/>
        </p:nvSpPr>
        <p:spPr bwMode="auto">
          <a:xfrm>
            <a:off x="152400" y="228600"/>
            <a:ext cx="5213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An Ampere Experiment in Electromagnetism</a:t>
            </a:r>
          </a:p>
        </p:txBody>
      </p:sp>
      <p:grpSp>
        <p:nvGrpSpPr>
          <p:cNvPr id="11" name="Group 35"/>
          <p:cNvGrpSpPr>
            <a:grpSpLocks/>
          </p:cNvGrpSpPr>
          <p:nvPr/>
        </p:nvGrpSpPr>
        <p:grpSpPr bwMode="auto">
          <a:xfrm>
            <a:off x="685800" y="5105400"/>
            <a:ext cx="8153400" cy="790575"/>
            <a:chOff x="685800" y="5105400"/>
            <a:chExt cx="8153400" cy="790575"/>
          </a:xfrm>
        </p:grpSpPr>
        <p:sp>
          <p:nvSpPr>
            <p:cNvPr id="54282" name="TextBox 33"/>
            <p:cNvSpPr txBox="1">
              <a:spLocks noChangeArrowheads="1"/>
            </p:cNvSpPr>
            <p:nvPr/>
          </p:nvSpPr>
          <p:spPr bwMode="auto">
            <a:xfrm>
              <a:off x="685800" y="5105400"/>
              <a:ext cx="81534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The  flip of the magnetic moment is due to a reversed current-current interaction or reversed magnetic field, now written as</a:t>
              </a:r>
            </a:p>
          </p:txBody>
        </p:sp>
        <p:graphicFrame>
          <p:nvGraphicFramePr>
            <p:cNvPr id="54283" name="Object 4"/>
            <p:cNvGraphicFramePr>
              <a:graphicFrameLocks noChangeAspect="1"/>
            </p:cNvGraphicFramePr>
            <p:nvPr/>
          </p:nvGraphicFramePr>
          <p:xfrm>
            <a:off x="6791325" y="5410200"/>
            <a:ext cx="676275" cy="485775"/>
          </p:xfrm>
          <a:graphic>
            <a:graphicData uri="http://schemas.openxmlformats.org/presentationml/2006/ole">
              <mc:AlternateContent xmlns:mc="http://schemas.openxmlformats.org/markup-compatibility/2006">
                <mc:Choice xmlns:v="urn:schemas-microsoft-com:vml" Requires="v">
                  <p:oleObj spid="_x0000_s54302" name="Equation" r:id="rId3" imgW="317500" imgH="228600" progId="Equation.DSMT4">
                    <p:embed/>
                  </p:oleObj>
                </mc:Choice>
                <mc:Fallback>
                  <p:oleObj name="Equation" r:id="rId3" imgW="317500" imgH="228600" progId="Equation.DSMT4">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1325" y="5410200"/>
                          <a:ext cx="67627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54281" name="TextBox 2"/>
          <p:cNvSpPr txBox="1">
            <a:spLocks noChangeArrowheads="1"/>
          </p:cNvSpPr>
          <p:nvPr/>
        </p:nvSpPr>
        <p:spPr bwMode="auto">
          <a:xfrm>
            <a:off x="228600" y="914400"/>
            <a:ext cx="32496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Current-Current Interaction</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2000"/>
                                        <p:tgtEl>
                                          <p:spTgt spid="25"/>
                                        </p:tgtEl>
                                      </p:cBhvr>
                                    </p:animEffect>
                                  </p:childTnLst>
                                </p:cTn>
                              </p:par>
                              <p:par>
                                <p:cTn id="11" presetID="8" presetClass="emph" presetSubtype="0" fill="hold" nodeType="withEffect">
                                  <p:stCondLst>
                                    <p:cond delay="1000"/>
                                  </p:stCondLst>
                                  <p:childTnLst>
                                    <p:animRot by="10800000">
                                      <p:cBhvr>
                                        <p:cTn id="12" dur="1000" fill="hold"/>
                                        <p:tgtEl>
                                          <p:spTgt spid="2"/>
                                        </p:tgtEl>
                                        <p:attrNameLst>
                                          <p:attrName>r</p:attrName>
                                        </p:attrNameLst>
                                      </p:cBhvr>
                                    </p:animRot>
                                  </p:childTnLst>
                                </p:cTn>
                              </p:par>
                            </p:childTnLst>
                          </p:cTn>
                        </p:par>
                        <p:par>
                          <p:cTn id="13" fill="hold" nodeType="afterGroup">
                            <p:stCondLst>
                              <p:cond delay="2000"/>
                            </p:stCondLst>
                            <p:childTnLst>
                              <p:par>
                                <p:cTn id="14" presetID="1" presetClass="entr" presetSubtype="0" fill="hold" nodeType="afterEffect">
                                  <p:stCondLst>
                                    <p:cond delay="0"/>
                                  </p:stCondLst>
                                  <p:childTnLst>
                                    <p:set>
                                      <p:cBhvr>
                                        <p:cTn id="15" dur="1" fill="hold">
                                          <p:stCondLst>
                                            <p:cond delay="9"/>
                                          </p:stCondLst>
                                        </p:cTn>
                                        <p:tgtEl>
                                          <p:spTgt spid="7"/>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extBox 1"/>
          <p:cNvSpPr txBox="1">
            <a:spLocks noChangeArrowheads="1"/>
          </p:cNvSpPr>
          <p:nvPr/>
        </p:nvSpPr>
        <p:spPr bwMode="auto">
          <a:xfrm>
            <a:off x="2133600" y="2743200"/>
            <a:ext cx="4889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2400"/>
              <a:t>An ‘Ampere Experiment’ in Gravity</a:t>
            </a: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Object 1"/>
          <p:cNvPicPr>
            <a:picLocks noChangeArrowheads="1"/>
          </p:cNvPicPr>
          <p:nvPr/>
        </p:nvPicPr>
        <p:blipFill>
          <a:blip r:embed="rId2">
            <a:extLst>
              <a:ext uri="{28A0092B-C50C-407E-A947-70E740481C1C}">
                <a14:useLocalDpi xmlns:a14="http://schemas.microsoft.com/office/drawing/2010/main" val="0"/>
              </a:ext>
            </a:extLst>
          </a:blip>
          <a:srcRect t="-333" r="-107" b="-600"/>
          <a:stretch>
            <a:fillRect/>
          </a:stretch>
        </p:blipFill>
        <p:spPr bwMode="auto">
          <a:xfrm>
            <a:off x="304800" y="1905000"/>
            <a:ext cx="8534400" cy="274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2" name="TextBox 1"/>
          <p:cNvSpPr txBox="1">
            <a:spLocks noChangeArrowheads="1"/>
          </p:cNvSpPr>
          <p:nvPr/>
        </p:nvSpPr>
        <p:spPr bwMode="auto">
          <a:xfrm>
            <a:off x="152400" y="5334000"/>
            <a:ext cx="8839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800"/>
              <a:t>Unnikrishnan, General Theory of Relativity: The Universe between Beauty and Truth</a:t>
            </a:r>
          </a:p>
          <a:p>
            <a:pPr eaLnBrk="1" hangingPunct="1"/>
            <a:r>
              <a:rPr lang="en-US" sz="1800"/>
              <a:t>(ResearchGate)</a:t>
            </a: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extBox 1"/>
          <p:cNvSpPr txBox="1">
            <a:spLocks noChangeArrowheads="1"/>
          </p:cNvSpPr>
          <p:nvPr/>
        </p:nvSpPr>
        <p:spPr bwMode="auto">
          <a:xfrm>
            <a:off x="914400" y="1219200"/>
            <a:ext cx="6045200"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buFontTx/>
              <a:buAutoNum type="arabicPeriod"/>
            </a:pPr>
            <a:r>
              <a:rPr lang="en-US"/>
              <a:t>Geometric phase on photon in helical fiber</a:t>
            </a:r>
          </a:p>
          <a:p>
            <a:pPr eaLnBrk="1" hangingPunct="1">
              <a:buFontTx/>
              <a:buAutoNum type="arabicPeriod"/>
            </a:pPr>
            <a:endParaRPr lang="en-US"/>
          </a:p>
          <a:p>
            <a:pPr eaLnBrk="1" hangingPunct="1">
              <a:buFontTx/>
              <a:buAutoNum type="arabicPeriod"/>
            </a:pPr>
            <a:r>
              <a:rPr lang="en-US"/>
              <a:t>Fine structure of atoms and Thomas precession</a:t>
            </a:r>
          </a:p>
          <a:p>
            <a:pPr eaLnBrk="1" hangingPunct="1">
              <a:buFontTx/>
              <a:buAutoNum type="arabicPeriod"/>
            </a:pPr>
            <a:endParaRPr lang="en-US"/>
          </a:p>
          <a:p>
            <a:pPr eaLnBrk="1" hangingPunct="1">
              <a:buFontTx/>
              <a:buAutoNum type="arabicPeriod"/>
            </a:pPr>
            <a:r>
              <a:rPr lang="en-US"/>
              <a:t>Spin-orbit energy splitting in chiral motion</a:t>
            </a:r>
          </a:p>
          <a:p>
            <a:pPr eaLnBrk="1" hangingPunct="1">
              <a:buFontTx/>
              <a:buAutoNum type="arabicPeriod"/>
            </a:pPr>
            <a:endParaRPr lang="en-US"/>
          </a:p>
          <a:p>
            <a:pPr eaLnBrk="1" hangingPunct="1">
              <a:buFontTx/>
              <a:buAutoNum type="arabicPeriod"/>
            </a:pPr>
            <a:r>
              <a:rPr lang="en-US"/>
              <a:t>Spin-transport in helical (bio) molecules</a:t>
            </a:r>
          </a:p>
          <a:p>
            <a:pPr eaLnBrk="1" hangingPunct="1">
              <a:buFontTx/>
              <a:buAutoNum type="arabicPeriod"/>
            </a:pPr>
            <a:endParaRPr lang="en-US"/>
          </a:p>
          <a:p>
            <a:pPr eaLnBrk="1" hangingPunct="1">
              <a:buFontTx/>
              <a:buAutoNum type="arabicPeriod"/>
            </a:pPr>
            <a:r>
              <a:rPr lang="en-US"/>
              <a:t>The spin-statistics connection</a:t>
            </a:r>
          </a:p>
          <a:p>
            <a:pPr eaLnBrk="1" hangingPunct="1">
              <a:buFontTx/>
              <a:buAutoNum type="arabicPeriod"/>
            </a:pPr>
            <a:endParaRPr lang="en-US"/>
          </a:p>
          <a:p>
            <a:pPr eaLnBrk="1" hangingPunct="1">
              <a:buFontTx/>
              <a:buAutoNum type="arabicPeriod"/>
            </a:pPr>
            <a:r>
              <a:rPr lang="en-US"/>
              <a:t>Fractional quantum Hall effect</a:t>
            </a:r>
          </a:p>
          <a:p>
            <a:pPr eaLnBrk="1" hangingPunct="1">
              <a:buFontTx/>
              <a:buAutoNum type="arabicPeriod"/>
            </a:pPr>
            <a:endParaRPr lang="en-US"/>
          </a:p>
          <a:p>
            <a:pPr eaLnBrk="1" hangingPunct="1">
              <a:buFontTx/>
              <a:buAutoNum type="arabicPeriod"/>
            </a:pPr>
            <a:endParaRPr lang="en-US"/>
          </a:p>
        </p:txBody>
      </p:sp>
      <p:sp>
        <p:nvSpPr>
          <p:cNvPr id="57346" name="TextBox 1"/>
          <p:cNvSpPr txBox="1">
            <a:spLocks noChangeArrowheads="1"/>
          </p:cNvSpPr>
          <p:nvPr/>
        </p:nvSpPr>
        <p:spPr bwMode="auto">
          <a:xfrm>
            <a:off x="762000" y="457200"/>
            <a:ext cx="52879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Several applications, insights and solutions</a:t>
            </a:r>
            <a:r>
              <a:rPr lang="is-IS"/>
              <a:t>…</a:t>
            </a:r>
            <a:endParaRPr lang="en-US"/>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250" y="368300"/>
            <a:ext cx="573405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TextBox 2"/>
          <p:cNvSpPr txBox="1">
            <a:spLocks noChangeArrowheads="1"/>
          </p:cNvSpPr>
          <p:nvPr/>
        </p:nvSpPr>
        <p:spPr bwMode="auto">
          <a:xfrm>
            <a:off x="584200" y="2895600"/>
            <a:ext cx="3530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600"/>
              <a:t>A. Tomita and R. Y. Chiao, PRL 1986 </a:t>
            </a:r>
          </a:p>
        </p:txBody>
      </p:sp>
      <p:pic>
        <p:nvPicPr>
          <p:cNvPr id="58371"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1143000"/>
            <a:ext cx="3810000"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8372" name="Object 15"/>
          <p:cNvGraphicFramePr>
            <a:graphicFrameLocks noChangeAspect="1"/>
          </p:cNvGraphicFramePr>
          <p:nvPr/>
        </p:nvGraphicFramePr>
        <p:xfrm>
          <a:off x="923925" y="3276600"/>
          <a:ext cx="2886075" cy="476250"/>
        </p:xfrm>
        <a:graphic>
          <a:graphicData uri="http://schemas.openxmlformats.org/presentationml/2006/ole">
            <mc:AlternateContent xmlns:mc="http://schemas.openxmlformats.org/markup-compatibility/2006">
              <mc:Choice xmlns:v="urn:schemas-microsoft-com:vml" Requires="v">
                <p:oleObj spid="_x0000_s58399" name="Equation" r:id="rId5" imgW="1231900" imgH="203200" progId="Equation.DSMT4">
                  <p:embed/>
                </p:oleObj>
              </mc:Choice>
              <mc:Fallback>
                <p:oleObj name="Equation" r:id="rId5" imgW="1231900" imgH="203200" progId="Equation.DSMT4">
                  <p:embed/>
                  <p:pic>
                    <p:nvPicPr>
                      <p:cNvPr id="0" name="Object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3925" y="3276600"/>
                        <a:ext cx="2886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8373" name="TextBox 1"/>
          <p:cNvSpPr txBox="1">
            <a:spLocks noChangeArrowheads="1"/>
          </p:cNvSpPr>
          <p:nvPr/>
        </p:nvSpPr>
        <p:spPr bwMode="auto">
          <a:xfrm>
            <a:off x="609600" y="0"/>
            <a:ext cx="39639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Spin-dependent geometric phase</a:t>
            </a:r>
          </a:p>
        </p:txBody>
      </p:sp>
      <p:grpSp>
        <p:nvGrpSpPr>
          <p:cNvPr id="2" name="Group 8"/>
          <p:cNvGrpSpPr>
            <a:grpSpLocks/>
          </p:cNvGrpSpPr>
          <p:nvPr/>
        </p:nvGrpSpPr>
        <p:grpSpPr bwMode="auto">
          <a:xfrm>
            <a:off x="228600" y="3962400"/>
            <a:ext cx="5181600" cy="2074863"/>
            <a:chOff x="228600" y="3962400"/>
            <a:chExt cx="5181600" cy="2074863"/>
          </a:xfrm>
        </p:grpSpPr>
        <p:grpSp>
          <p:nvGrpSpPr>
            <p:cNvPr id="58375" name="Group 7"/>
            <p:cNvGrpSpPr>
              <a:grpSpLocks/>
            </p:cNvGrpSpPr>
            <p:nvPr/>
          </p:nvGrpSpPr>
          <p:grpSpPr bwMode="auto">
            <a:xfrm>
              <a:off x="228600" y="3962400"/>
              <a:ext cx="1600200" cy="838200"/>
              <a:chOff x="6400800" y="609600"/>
              <a:chExt cx="1600200" cy="838200"/>
            </a:xfrm>
          </p:grpSpPr>
          <p:sp>
            <p:nvSpPr>
              <p:cNvPr id="3" name="Oval 2"/>
              <p:cNvSpPr>
                <a:spLocks noChangeArrowheads="1"/>
              </p:cNvSpPr>
              <p:nvPr/>
            </p:nvSpPr>
            <p:spPr bwMode="auto">
              <a:xfrm>
                <a:off x="6400800" y="838200"/>
                <a:ext cx="1447800" cy="609600"/>
              </a:xfrm>
              <a:prstGeom prst="ellipse">
                <a:avLst/>
              </a:prstGeom>
              <a:noFill/>
              <a:ln w="12700">
                <a:solidFill>
                  <a:srgbClr val="287A9E"/>
                </a:solidFill>
                <a:round/>
                <a:headEnd/>
                <a:tailEnd/>
              </a:ln>
              <a:effectLst>
                <a:outerShdw dist="25400" dir="5400000" sx="100999" sy="100999" rotWithShape="0">
                  <a:srgbClr val="808080">
                    <a:alpha val="39999"/>
                  </a:srgbClr>
                </a:outerShdw>
              </a:effectLst>
            </p:spPr>
            <p:txBody>
              <a:bodyPr anchor="ctr"/>
              <a:lstStyle/>
              <a:p>
                <a:pPr algn="ctr">
                  <a:defRPr/>
                </a:pPr>
                <a:endParaRPr lang="en-US" dirty="0">
                  <a:solidFill>
                    <a:schemeClr val="lt1"/>
                  </a:solidFill>
                  <a:latin typeface="+mn-lt"/>
                  <a:ea typeface="+mn-ea"/>
                  <a:cs typeface="+mn-cs"/>
                </a:endParaRPr>
              </a:p>
            </p:txBody>
          </p:sp>
          <p:cxnSp>
            <p:nvCxnSpPr>
              <p:cNvPr id="5" name="Straight Arrow Connector 4"/>
              <p:cNvCxnSpPr/>
              <p:nvPr/>
            </p:nvCxnSpPr>
            <p:spPr>
              <a:xfrm flipV="1">
                <a:off x="7620000" y="609600"/>
                <a:ext cx="381000" cy="4572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H="1">
                <a:off x="7010400" y="838200"/>
                <a:ext cx="2286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aphicFrame>
          <p:nvGraphicFramePr>
            <p:cNvPr id="58376" name="Object 15"/>
            <p:cNvGraphicFramePr>
              <a:graphicFrameLocks noChangeAspect="1"/>
            </p:cNvGraphicFramePr>
            <p:nvPr/>
          </p:nvGraphicFramePr>
          <p:xfrm>
            <a:off x="2016125" y="4459288"/>
            <a:ext cx="3394075" cy="1577975"/>
          </p:xfrm>
          <a:graphic>
            <a:graphicData uri="http://schemas.openxmlformats.org/presentationml/2006/ole">
              <mc:AlternateContent xmlns:mc="http://schemas.openxmlformats.org/markup-compatibility/2006">
                <mc:Choice xmlns:v="urn:schemas-microsoft-com:vml" Requires="v">
                  <p:oleObj spid="_x0000_s58400" name="Equation" r:id="rId7" imgW="1447800" imgH="673100" progId="Equation.DSMT4">
                    <p:embed/>
                  </p:oleObj>
                </mc:Choice>
                <mc:Fallback>
                  <p:oleObj name="Equation" r:id="rId7" imgW="1447800" imgH="673100" progId="Equation.DSMT4">
                    <p:embed/>
                    <p:pic>
                      <p:nvPicPr>
                        <p:cNvPr id="0" name="Object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16125" y="4459288"/>
                          <a:ext cx="3394075"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6888" y="533400"/>
            <a:ext cx="7885112"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4" name="TextBox 2"/>
          <p:cNvSpPr txBox="1">
            <a:spLocks noChangeArrowheads="1"/>
          </p:cNvSpPr>
          <p:nvPr/>
        </p:nvSpPr>
        <p:spPr bwMode="auto">
          <a:xfrm>
            <a:off x="533400" y="3733800"/>
            <a:ext cx="6061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800"/>
              <a:t>R. Naaman, D. W. Waldeck, Ann. Rev. Phys. Chem. 2015 </a:t>
            </a:r>
          </a:p>
        </p:txBody>
      </p:sp>
      <p:graphicFrame>
        <p:nvGraphicFramePr>
          <p:cNvPr id="58371" name="Object 15"/>
          <p:cNvGraphicFramePr>
            <a:graphicFrameLocks noChangeAspect="1"/>
          </p:cNvGraphicFramePr>
          <p:nvPr/>
        </p:nvGraphicFramePr>
        <p:xfrm>
          <a:off x="552450" y="4354513"/>
          <a:ext cx="6457950" cy="1131887"/>
        </p:xfrm>
        <a:graphic>
          <a:graphicData uri="http://schemas.openxmlformats.org/presentationml/2006/ole">
            <mc:AlternateContent xmlns:mc="http://schemas.openxmlformats.org/markup-compatibility/2006">
              <mc:Choice xmlns:v="urn:schemas-microsoft-com:vml" Requires="v">
                <p:oleObj spid="_x0000_s59407" name="Equation" r:id="rId4" imgW="2755900" imgH="482600" progId="Equation.DSMT4">
                  <p:embed/>
                </p:oleObj>
              </mc:Choice>
              <mc:Fallback>
                <p:oleObj name="Equation" r:id="rId4" imgW="2755900" imgH="482600" progId="Equation.DSMT4">
                  <p:embed/>
                  <p:pic>
                    <p:nvPicPr>
                      <p:cNvPr id="0" name="Object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450" y="4354513"/>
                        <a:ext cx="6457950"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8372" name="TextBox 4"/>
          <p:cNvSpPr txBox="1">
            <a:spLocks noChangeArrowheads="1"/>
          </p:cNvSpPr>
          <p:nvPr/>
        </p:nvSpPr>
        <p:spPr bwMode="auto">
          <a:xfrm>
            <a:off x="2486025" y="5638800"/>
            <a:ext cx="3533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Gravity-controlled spin valve!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837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3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descr="http://www.chinese-word-roots.org/hall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76200"/>
            <a:ext cx="5400675"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6" name="Picture 6" descr="http://www3.physnet.uni-hamburg.de/institute/IAP/Group_N/e/semiconductors/images/image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76200"/>
            <a:ext cx="5316538"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a:grpSpLocks/>
          </p:cNvGrpSpPr>
          <p:nvPr/>
        </p:nvGrpSpPr>
        <p:grpSpPr bwMode="auto">
          <a:xfrm>
            <a:off x="569913" y="3657600"/>
            <a:ext cx="7202487" cy="2298700"/>
            <a:chOff x="569913" y="3886200"/>
            <a:chExt cx="7202487" cy="2298700"/>
          </a:xfrm>
        </p:grpSpPr>
        <p:pic>
          <p:nvPicPr>
            <p:cNvPr id="20485"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95944" y="3886200"/>
              <a:ext cx="3076456"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486" name="Object 13"/>
            <p:cNvGraphicFramePr>
              <a:graphicFrameLocks noChangeAspect="1"/>
            </p:cNvGraphicFramePr>
            <p:nvPr/>
          </p:nvGraphicFramePr>
          <p:xfrm>
            <a:off x="569913" y="4171950"/>
            <a:ext cx="3851275" cy="1365250"/>
          </p:xfrm>
          <a:graphic>
            <a:graphicData uri="http://schemas.openxmlformats.org/presentationml/2006/ole">
              <mc:AlternateContent xmlns:mc="http://schemas.openxmlformats.org/markup-compatibility/2006">
                <mc:Choice xmlns:v="urn:schemas-microsoft-com:vml" Requires="v">
                  <p:oleObj spid="_x0000_s20497" name="Equation" r:id="rId6" imgW="2184400" imgH="774700" progId="Equation.DSMT4">
                    <p:embed/>
                  </p:oleObj>
                </mc:Choice>
                <mc:Fallback>
                  <p:oleObj name="Equation" r:id="rId6" imgW="2184400" imgH="774700" progId="Equation.DSMT4">
                    <p:embed/>
                    <p:pic>
                      <p:nvPicPr>
                        <p:cNvPr id="0" name="Object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9913" y="4171950"/>
                          <a:ext cx="3851275"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3" name="TextBox 2"/>
          <p:cNvSpPr txBox="1">
            <a:spLocks noChangeArrowheads="1"/>
          </p:cNvSpPr>
          <p:nvPr/>
        </p:nvSpPr>
        <p:spPr bwMode="auto">
          <a:xfrm>
            <a:off x="1301750" y="5867400"/>
            <a:ext cx="57848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2400"/>
              <a:t>One electron per flux quantum fills the LL</a:t>
            </a:r>
          </a:p>
          <a:p>
            <a:pPr eaLnBrk="1" hangingPunct="1"/>
            <a:r>
              <a:rPr lang="en-US" sz="2400"/>
              <a:t>	(Single free particle description)</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4" descr="northpole_malin"/>
          <p:cNvPicPr>
            <a:picLocks noChangeAspect="1" noChangeArrowheads="1"/>
          </p:cNvPicPr>
          <p:nvPr/>
        </p:nvPicPr>
        <p:blipFill>
          <a:blip r:embed="rId2">
            <a:lum bright="-30000" contrast="4000"/>
            <a:extLst>
              <a:ext uri="{28A0092B-C50C-407E-A947-70E740481C1C}">
                <a14:useLocalDpi xmlns:a14="http://schemas.microsoft.com/office/drawing/2010/main" val="0"/>
              </a:ext>
            </a:extLst>
          </a:blip>
          <a:srcRect/>
          <a:stretch>
            <a:fillRect/>
          </a:stretch>
        </p:blipFill>
        <p:spPr bwMode="auto">
          <a:xfrm>
            <a:off x="315913" y="76200"/>
            <a:ext cx="8601075"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8" name="TextBox 31"/>
          <p:cNvSpPr txBox="1">
            <a:spLocks noChangeArrowheads="1"/>
          </p:cNvSpPr>
          <p:nvPr/>
        </p:nvSpPr>
        <p:spPr bwMode="auto">
          <a:xfrm>
            <a:off x="228600" y="6269038"/>
            <a:ext cx="632936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Gravitational Vector potential as one moves around</a:t>
            </a:r>
            <a:r>
              <a:rPr lang="is-IS"/>
              <a:t>…</a:t>
            </a:r>
            <a:endParaRPr lang="en-US"/>
          </a:p>
        </p:txBody>
      </p:sp>
      <p:pic>
        <p:nvPicPr>
          <p:cNvPr id="7065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914400"/>
            <a:ext cx="4724400" cy="511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681" name="Object 13"/>
          <p:cNvGraphicFramePr>
            <a:graphicFrameLocks noChangeAspect="1"/>
          </p:cNvGraphicFramePr>
          <p:nvPr/>
        </p:nvGraphicFramePr>
        <p:xfrm>
          <a:off x="4860925" y="598488"/>
          <a:ext cx="3481388" cy="1317625"/>
        </p:xfrm>
        <a:graphic>
          <a:graphicData uri="http://schemas.openxmlformats.org/presentationml/2006/ole">
            <mc:AlternateContent xmlns:mc="http://schemas.openxmlformats.org/markup-compatibility/2006">
              <mc:Choice xmlns:v="urn:schemas-microsoft-com:vml" Requires="v">
                <p:oleObj spid="_x0000_s71724" name="Equation" r:id="rId3" imgW="1676400" imgH="635000" progId="Equation.DSMT4">
                  <p:embed/>
                </p:oleObj>
              </mc:Choice>
              <mc:Fallback>
                <p:oleObj name="Equation" r:id="rId3" imgW="1676400" imgH="635000" progId="Equation.DSMT4">
                  <p:embed/>
                  <p:pic>
                    <p:nvPicPr>
                      <p:cNvPr id="0" name="Object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925" y="598488"/>
                        <a:ext cx="3481388"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1682" name="Object 13"/>
          <p:cNvGraphicFramePr>
            <a:graphicFrameLocks noChangeAspect="1"/>
          </p:cNvGraphicFramePr>
          <p:nvPr/>
        </p:nvGraphicFramePr>
        <p:xfrm>
          <a:off x="304800" y="2133600"/>
          <a:ext cx="3097213" cy="609600"/>
        </p:xfrm>
        <a:graphic>
          <a:graphicData uri="http://schemas.openxmlformats.org/presentationml/2006/ole">
            <mc:AlternateContent xmlns:mc="http://schemas.openxmlformats.org/markup-compatibility/2006">
              <mc:Choice xmlns:v="urn:schemas-microsoft-com:vml" Requires="v">
                <p:oleObj spid="_x0000_s71725" name="Equation" r:id="rId5" imgW="1485900" imgH="292100" progId="Equation.DSMT4">
                  <p:embed/>
                </p:oleObj>
              </mc:Choice>
              <mc:Fallback>
                <p:oleObj name="Equation" r:id="rId5" imgW="1485900" imgH="292100" progId="Equation.DSMT4">
                  <p:embed/>
                  <p:pic>
                    <p:nvPicPr>
                      <p:cNvPr id="0" name="Object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2133600"/>
                        <a:ext cx="309721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TextBox 3"/>
          <p:cNvSpPr txBox="1">
            <a:spLocks noChangeArrowheads="1"/>
          </p:cNvSpPr>
          <p:nvPr/>
        </p:nvSpPr>
        <p:spPr bwMode="auto">
          <a:xfrm>
            <a:off x="914400" y="5791200"/>
            <a:ext cx="71358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2400"/>
              <a:t>The extra ‘gauge field’ in FQHE is possibly  gravity!</a:t>
            </a:r>
          </a:p>
        </p:txBody>
      </p:sp>
      <p:pic>
        <p:nvPicPr>
          <p:cNvPr id="71684"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52400" y="152400"/>
            <a:ext cx="4106863"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Object 13"/>
          <p:cNvGraphicFramePr>
            <a:graphicFrameLocks noChangeAspect="1"/>
          </p:cNvGraphicFramePr>
          <p:nvPr/>
        </p:nvGraphicFramePr>
        <p:xfrm>
          <a:off x="2303463" y="2743200"/>
          <a:ext cx="5160962" cy="1563688"/>
        </p:xfrm>
        <a:graphic>
          <a:graphicData uri="http://schemas.openxmlformats.org/presentationml/2006/ole">
            <mc:AlternateContent xmlns:mc="http://schemas.openxmlformats.org/markup-compatibility/2006">
              <mc:Choice xmlns:v="urn:schemas-microsoft-com:vml" Requires="v">
                <p:oleObj spid="_x0000_s71726" name="Equation" r:id="rId8" imgW="2476500" imgH="749300" progId="Equation.DSMT4">
                  <p:embed/>
                </p:oleObj>
              </mc:Choice>
              <mc:Fallback>
                <p:oleObj name="Equation" r:id="rId8" imgW="2476500" imgH="749300" progId="Equation.DSMT4">
                  <p:embed/>
                  <p:pic>
                    <p:nvPicPr>
                      <p:cNvPr id="0" name="Object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03463" y="2743200"/>
                        <a:ext cx="5160962" cy="156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13"/>
          <p:cNvGraphicFramePr>
            <a:graphicFrameLocks noChangeAspect="1"/>
          </p:cNvGraphicFramePr>
          <p:nvPr/>
        </p:nvGraphicFramePr>
        <p:xfrm>
          <a:off x="608013" y="4419600"/>
          <a:ext cx="7172325" cy="1244600"/>
        </p:xfrm>
        <a:graphic>
          <a:graphicData uri="http://schemas.openxmlformats.org/presentationml/2006/ole">
            <mc:AlternateContent xmlns:mc="http://schemas.openxmlformats.org/markup-compatibility/2006">
              <mc:Choice xmlns:v="urn:schemas-microsoft-com:vml" Requires="v">
                <p:oleObj spid="_x0000_s71727" name="Equation" r:id="rId10" imgW="3441700" imgH="596900" progId="Equation.DSMT4">
                  <p:embed/>
                </p:oleObj>
              </mc:Choice>
              <mc:Fallback>
                <p:oleObj name="Equation" r:id="rId10" imgW="3441700" imgH="596900" progId="Equation.DSMT4">
                  <p:embed/>
                  <p:pic>
                    <p:nvPicPr>
                      <p:cNvPr id="0" name="Object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8013" y="4419600"/>
                        <a:ext cx="7172325"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468438"/>
            <a:ext cx="7543800" cy="516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6" name="TextBox 1"/>
          <p:cNvSpPr txBox="1">
            <a:spLocks noChangeArrowheads="1"/>
          </p:cNvSpPr>
          <p:nvPr/>
        </p:nvSpPr>
        <p:spPr bwMode="auto">
          <a:xfrm>
            <a:off x="190500" y="609600"/>
            <a:ext cx="8877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We then need to establish the same coherent picture for the entire sequence</a:t>
            </a: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9375"/>
            <a:ext cx="4724400" cy="555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0" name="TextBox 1"/>
          <p:cNvSpPr txBox="1">
            <a:spLocks noChangeArrowheads="1"/>
          </p:cNvSpPr>
          <p:nvPr/>
        </p:nvSpPr>
        <p:spPr bwMode="auto">
          <a:xfrm>
            <a:off x="1524000" y="6019800"/>
            <a:ext cx="61293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Several remaining issues (in all theories of FQHE)</a:t>
            </a:r>
            <a:r>
              <a:rPr lang="is-IS"/>
              <a:t>…</a:t>
            </a:r>
            <a:endParaRPr lang="en-US"/>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extBox 1"/>
          <p:cNvSpPr txBox="1">
            <a:spLocks noChangeArrowheads="1"/>
          </p:cNvSpPr>
          <p:nvPr/>
        </p:nvSpPr>
        <p:spPr bwMode="auto">
          <a:xfrm>
            <a:off x="457200" y="457200"/>
            <a:ext cx="8382000"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dirty="0"/>
              <a:t>Summary:</a:t>
            </a:r>
          </a:p>
          <a:p>
            <a:pPr eaLnBrk="1" hangingPunct="1"/>
            <a:endParaRPr lang="en-US" dirty="0"/>
          </a:p>
          <a:p>
            <a:pPr eaLnBrk="1" hangingPunct="1"/>
            <a:r>
              <a:rPr lang="en-US" dirty="0"/>
              <a:t>Cosmic Relativity, in which gravity of the matter-energy in the universe determines dynamics and relativistic effects, is the essential gravitational ingredient in classical and quantum dynamics.</a:t>
            </a:r>
          </a:p>
          <a:p>
            <a:pPr eaLnBrk="1" hangingPunct="1"/>
            <a:endParaRPr lang="en-US" dirty="0"/>
          </a:p>
          <a:p>
            <a:pPr eaLnBrk="1" hangingPunct="1"/>
            <a:r>
              <a:rPr lang="en-US" dirty="0"/>
              <a:t>Several quantum phases conventionally described as spin-orbit phases are in fact cosmic gravitational phases (</a:t>
            </a:r>
            <a:r>
              <a:rPr lang="en-US" dirty="0" err="1"/>
              <a:t>G,m</a:t>
            </a:r>
            <a:r>
              <a:rPr lang="en-US" dirty="0"/>
              <a:t> etc.). This is confirmed in Thomas precession, the </a:t>
            </a:r>
            <a:r>
              <a:rPr lang="en-US" dirty="0" err="1"/>
              <a:t>behaviour</a:t>
            </a:r>
            <a:r>
              <a:rPr lang="en-US" dirty="0"/>
              <a:t> of photons and electrons in helical transport, and in the case of </a:t>
            </a:r>
            <a:r>
              <a:rPr lang="en-US" dirty="0" err="1"/>
              <a:t>Sagnac</a:t>
            </a:r>
            <a:r>
              <a:rPr lang="en-US" dirty="0"/>
              <a:t> interferometer.</a:t>
            </a:r>
          </a:p>
          <a:p>
            <a:pPr eaLnBrk="1" hangingPunct="1"/>
            <a:endParaRPr lang="en-US" dirty="0"/>
          </a:p>
          <a:p>
            <a:pPr eaLnBrk="1" hangingPunct="1"/>
            <a:r>
              <a:rPr lang="en-US" dirty="0"/>
              <a:t>The fractional quantum Hall effect has several features that indicate that cosmic gravity is indeed the extra field required for its single particle description. </a:t>
            </a:r>
            <a:r>
              <a:rPr lang="en-US" dirty="0" smtClean="0">
                <a:solidFill>
                  <a:srgbClr val="0000FF"/>
                </a:solidFill>
              </a:rPr>
              <a:t>Gravity is an essential player in quantum dynamics</a:t>
            </a:r>
            <a:r>
              <a:rPr lang="en-US" dirty="0" smtClean="0"/>
              <a:t>. The </a:t>
            </a:r>
            <a:r>
              <a:rPr lang="en-US" dirty="0"/>
              <a:t>pseudo composite-fermion is just a projected view, successful yet missing the true physics. However, several details need to be checked and matched and hopefully a more complete picture will emerge soon</a:t>
            </a:r>
            <a:r>
              <a:rPr lang="en-US" dirty="0" smtClean="0"/>
              <a:t>. </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75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inspirehep.net/record/1127711/files/plateaux.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990600"/>
            <a:ext cx="8359775" cy="562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762000"/>
            <a:ext cx="5105400" cy="552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TextBox 1"/>
          <p:cNvSpPr txBox="1">
            <a:spLocks noChangeArrowheads="1"/>
          </p:cNvSpPr>
          <p:nvPr/>
        </p:nvSpPr>
        <p:spPr bwMode="auto">
          <a:xfrm>
            <a:off x="5257800" y="152400"/>
            <a:ext cx="36718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Fractional Quantum Hall Effect</a:t>
            </a:r>
          </a:p>
        </p:txBody>
      </p:sp>
      <p:sp>
        <p:nvSpPr>
          <p:cNvPr id="22531" name="TextBox 2"/>
          <p:cNvSpPr txBox="1">
            <a:spLocks noChangeArrowheads="1"/>
          </p:cNvSpPr>
          <p:nvPr/>
        </p:nvSpPr>
        <p:spPr bwMode="auto">
          <a:xfrm>
            <a:off x="5562600" y="1371600"/>
            <a:ext cx="3352800"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Understood partially as a complex phenomena in a strongly interacting and strongly correlated system! Coulomb interaction dominate, collective effects are invoked, multi-particle relative phases are crucial</a:t>
            </a:r>
            <a:r>
              <a:rPr lang="is-IS"/>
              <a:t>…, and iteartive and heirarchical application of these effects are required.</a:t>
            </a:r>
          </a:p>
          <a:p>
            <a:pPr eaLnBrk="1" hangingPunct="1"/>
            <a:endParaRPr lang="is-IS"/>
          </a:p>
          <a:p>
            <a:pPr eaLnBrk="1" hangingPunct="1"/>
            <a:r>
              <a:rPr lang="is-IS"/>
              <a:t>Also, fractional charges...</a:t>
            </a:r>
            <a:endParaRPr lang="en-US"/>
          </a:p>
        </p:txBody>
      </p:sp>
      <p:graphicFrame>
        <p:nvGraphicFramePr>
          <p:cNvPr id="22532" name="Object 4"/>
          <p:cNvGraphicFramePr>
            <a:graphicFrameLocks noChangeAspect="1"/>
          </p:cNvGraphicFramePr>
          <p:nvPr/>
        </p:nvGraphicFramePr>
        <p:xfrm>
          <a:off x="5943600" y="304800"/>
          <a:ext cx="1703388" cy="1065213"/>
        </p:xfrm>
        <a:graphic>
          <a:graphicData uri="http://schemas.openxmlformats.org/presentationml/2006/ole">
            <mc:AlternateContent xmlns:mc="http://schemas.openxmlformats.org/markup-compatibility/2006">
              <mc:Choice xmlns:v="urn:schemas-microsoft-com:vml" Requires="v">
                <p:oleObj spid="_x0000_s22553" name="Equation" r:id="rId4" imgW="609600" imgH="381000" progId="Equation.DSMT4">
                  <p:embed/>
                </p:oleObj>
              </mc:Choice>
              <mc:Fallback>
                <p:oleObj name="Equation" r:id="rId4" imgW="609600" imgH="381000" progId="Equation.DSMT4">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304800"/>
                        <a:ext cx="1703388"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15"/>
          <p:cNvGraphicFramePr>
            <a:graphicFrameLocks noChangeAspect="1"/>
          </p:cNvGraphicFramePr>
          <p:nvPr/>
        </p:nvGraphicFramePr>
        <p:xfrm>
          <a:off x="5838825" y="5410200"/>
          <a:ext cx="1933575" cy="895350"/>
        </p:xfrm>
        <a:graphic>
          <a:graphicData uri="http://schemas.openxmlformats.org/presentationml/2006/ole">
            <mc:AlternateContent xmlns:mc="http://schemas.openxmlformats.org/markup-compatibility/2006">
              <mc:Choice xmlns:v="urn:schemas-microsoft-com:vml" Requires="v">
                <p:oleObj spid="_x0000_s22554" name="Equation" r:id="rId6" imgW="825500" imgH="381000" progId="Equation.DSMT4">
                  <p:embed/>
                </p:oleObj>
              </mc:Choice>
              <mc:Fallback>
                <p:oleObj name="Equation" r:id="rId6" imgW="825500" imgH="381000" progId="Equation.DSMT4">
                  <p:embed/>
                  <p:pic>
                    <p:nvPicPr>
                      <p:cNvPr id="0" name="Object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38825" y="5410200"/>
                        <a:ext cx="1933575"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531"/>
                                        </p:tgtEl>
                                        <p:attrNameLst>
                                          <p:attrName>style.visibility</p:attrName>
                                        </p:attrNameLst>
                                      </p:cBhvr>
                                      <p:to>
                                        <p:strVal val="visible"/>
                                      </p:to>
                                    </p:set>
                                    <p:animEffect transition="in" filter="wipe(left)">
                                      <p:cBhvr>
                                        <p:cTn id="7" dur="500"/>
                                        <p:tgtEl>
                                          <p:spTgt spid="22531"/>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3575" y="1752600"/>
            <a:ext cx="79375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4"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533400"/>
            <a:ext cx="6403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6200"/>
            <a:ext cx="5738813" cy="621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TextBox 2"/>
          <p:cNvSpPr txBox="1">
            <a:spLocks noChangeArrowheads="1"/>
          </p:cNvSpPr>
          <p:nvPr/>
        </p:nvSpPr>
        <p:spPr bwMode="auto">
          <a:xfrm>
            <a:off x="5943600" y="914400"/>
            <a:ext cx="29718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800"/>
              <a:t>The entire phenomena can be measured in a single sample by varying the magnetic field or carrier density (hence varying filling factor smoothly)</a:t>
            </a:r>
          </a:p>
        </p:txBody>
      </p:sp>
      <p:sp>
        <p:nvSpPr>
          <p:cNvPr id="67587" name="TextBox 3"/>
          <p:cNvSpPr txBox="1">
            <a:spLocks noChangeArrowheads="1"/>
          </p:cNvSpPr>
          <p:nvPr/>
        </p:nvSpPr>
        <p:spPr bwMode="auto">
          <a:xfrm>
            <a:off x="5943600" y="2971800"/>
            <a:ext cx="32766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800"/>
              <a:t>The QHE is understood as a singe particle effect and interactions can be ignored</a:t>
            </a:r>
            <a:r>
              <a:rPr lang="is-IS" sz="1800"/>
              <a:t>…</a:t>
            </a:r>
            <a:r>
              <a:rPr lang="en-US" sz="1800"/>
              <a:t>Then why does one need a complex description with interactions and multiparticle effects for FQHE?</a:t>
            </a:r>
          </a:p>
        </p:txBody>
      </p:sp>
      <p:sp>
        <p:nvSpPr>
          <p:cNvPr id="24580" name="TextBox 1"/>
          <p:cNvSpPr txBox="1">
            <a:spLocks noChangeArrowheads="1"/>
          </p:cNvSpPr>
          <p:nvPr/>
        </p:nvSpPr>
        <p:spPr bwMode="auto">
          <a:xfrm>
            <a:off x="6172200" y="304800"/>
            <a:ext cx="24749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Quantum Hall Effect</a:t>
            </a:r>
          </a:p>
        </p:txBody>
      </p:sp>
      <p:sp>
        <p:nvSpPr>
          <p:cNvPr id="2" name="TextBox 1"/>
          <p:cNvSpPr txBox="1">
            <a:spLocks noChangeArrowheads="1"/>
          </p:cNvSpPr>
          <p:nvPr/>
        </p:nvSpPr>
        <p:spPr bwMode="auto">
          <a:xfrm>
            <a:off x="5943600" y="5257800"/>
            <a:ext cx="30495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a:t>Need a Copernican view!</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8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58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6" grpId="0"/>
      <p:bldP spid="67587"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descr="http://s2.thingpic.com/images/CP/rhCWdgKTaDL65gNnWRQBMGoD.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 y="782638"/>
            <a:ext cx="7915275" cy="493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xtured">
  <a:themeElements>
    <a:clrScheme name="Textured 10">
      <a:dk1>
        <a:srgbClr val="003366"/>
      </a:dk1>
      <a:lt1>
        <a:srgbClr val="FFFFFF"/>
      </a:lt1>
      <a:dk2>
        <a:srgbClr val="000000"/>
      </a:dk2>
      <a:lt2>
        <a:srgbClr val="E5FFFF"/>
      </a:lt2>
      <a:accent1>
        <a:srgbClr val="009999"/>
      </a:accent1>
      <a:accent2>
        <a:srgbClr val="336699"/>
      </a:accent2>
      <a:accent3>
        <a:srgbClr val="AAAAAA"/>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
      <a:clrScheme name="Textured 9">
        <a:dk1>
          <a:srgbClr val="003366"/>
        </a:dk1>
        <a:lt1>
          <a:srgbClr val="FFFFFF"/>
        </a:lt1>
        <a:dk2>
          <a:srgbClr val="020508"/>
        </a:dk2>
        <a:lt2>
          <a:srgbClr val="E5FFFF"/>
        </a:lt2>
        <a:accent1>
          <a:srgbClr val="009999"/>
        </a:accent1>
        <a:accent2>
          <a:srgbClr val="336699"/>
        </a:accent2>
        <a:accent3>
          <a:srgbClr val="AAAAAA"/>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10">
        <a:dk1>
          <a:srgbClr val="003366"/>
        </a:dk1>
        <a:lt1>
          <a:srgbClr val="FFFFFF"/>
        </a:lt1>
        <a:dk2>
          <a:srgbClr val="000000"/>
        </a:dk2>
        <a:lt2>
          <a:srgbClr val="E5FFFF"/>
        </a:lt2>
        <a:accent1>
          <a:srgbClr val="009999"/>
        </a:accent1>
        <a:accent2>
          <a:srgbClr val="336699"/>
        </a:accent2>
        <a:accent3>
          <a:srgbClr val="AAAAAA"/>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Breeze.thmx</Template>
  <TotalTime>7561</TotalTime>
  <Words>1436</Words>
  <Application>Microsoft Macintosh PowerPoint</Application>
  <PresentationFormat>On-screen Show (4:3)</PresentationFormat>
  <Paragraphs>144</Paragraphs>
  <Slides>45</Slides>
  <Notes>12</Notes>
  <HiddenSlides>0</HiddenSlides>
  <MMClips>0</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45</vt:i4>
      </vt:variant>
    </vt:vector>
  </HeadingPairs>
  <TitlesOfParts>
    <vt:vector size="49" baseType="lpstr">
      <vt:lpstr>Breeze</vt:lpstr>
      <vt:lpstr>Textured</vt:lpstr>
      <vt:lpstr>Equation</vt:lpstr>
      <vt:lpstr>Drawing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Experimental Tests on the Violations of        Inverse-Square Law of Gravity</dc:title>
  <dc:creator>admin</dc:creator>
  <cp:lastModifiedBy>CS Unnikrishnan</cp:lastModifiedBy>
  <cp:revision>393</cp:revision>
  <dcterms:created xsi:type="dcterms:W3CDTF">2007-08-06T06:05:37Z</dcterms:created>
  <dcterms:modified xsi:type="dcterms:W3CDTF">2016-02-18T05:33:39Z</dcterms:modified>
</cp:coreProperties>
</file>