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ink/ink1.xml" ContentType="application/inkml+xml"/>
  <Override PartName="/ppt/ink/ink2.xml" ContentType="application/inkml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notesSlides/notesSlide3.xml" ContentType="application/vnd.openxmlformats-officedocument.presentationml.notesSlide+xml"/>
  <Override PartName="/ppt/ink/ink3.xml" ContentType="application/inkml+xml"/>
  <Override PartName="/ppt/ink/ink4.xml" ContentType="application/inkml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notesSlides/notesSlide4.xml" ContentType="application/vnd.openxmlformats-officedocument.presentationml.notesSlide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notesSlides/notesSlide5.xml" ContentType="application/vnd.openxmlformats-officedocument.presentationml.notesSlide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ink/ink5.xml" ContentType="application/inkml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ink/ink6.xml" ContentType="application/inkml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notesSlides/notesSlide6.xml" ContentType="application/vnd.openxmlformats-officedocument.presentationml.notesSlide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notesSlides/notesSlide7.xml" ContentType="application/vnd.openxmlformats-officedocument.presentationml.notesSlide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notesSlides/notesSlide8.xml" ContentType="application/vnd.openxmlformats-officedocument.presentationml.notesSlide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998" r:id="rId1"/>
  </p:sldMasterIdLst>
  <p:notesMasterIdLst>
    <p:notesMasterId r:id="rId19"/>
  </p:notesMasterIdLst>
  <p:handoutMasterIdLst>
    <p:handoutMasterId r:id="rId20"/>
  </p:handoutMasterIdLst>
  <p:sldIdLst>
    <p:sldId id="274" r:id="rId2"/>
    <p:sldId id="519" r:id="rId3"/>
    <p:sldId id="521" r:id="rId4"/>
    <p:sldId id="514" r:id="rId5"/>
    <p:sldId id="516" r:id="rId6"/>
    <p:sldId id="508" r:id="rId7"/>
    <p:sldId id="518" r:id="rId8"/>
    <p:sldId id="520" r:id="rId9"/>
    <p:sldId id="511" r:id="rId10"/>
    <p:sldId id="509" r:id="rId11"/>
    <p:sldId id="504" r:id="rId12"/>
    <p:sldId id="485" r:id="rId13"/>
    <p:sldId id="512" r:id="rId14"/>
    <p:sldId id="492" r:id="rId15"/>
    <p:sldId id="500" r:id="rId16"/>
    <p:sldId id="480" r:id="rId17"/>
    <p:sldId id="413" r:id="rId18"/>
  </p:sldIdLst>
  <p:sldSz cx="9144000" cy="6858000" type="screen4x3"/>
  <p:notesSz cx="7102475" cy="9621838"/>
  <p:embeddedFontLst>
    <p:embeddedFont>
      <p:font typeface="Stencil" panose="040409050D0802020404" pitchFamily="82" charset="0"/>
      <p:regular r:id="rId21"/>
    </p:embeddedFont>
    <p:embeddedFont>
      <p:font typeface="Tahoma" panose="020B0604030504040204" pitchFamily="34" charset="0"/>
      <p:regular r:id="rId22"/>
      <p:bold r:id="rId23"/>
    </p:embeddedFont>
    <p:embeddedFont>
      <p:font typeface="Cambria Math" panose="02040503050406030204" pitchFamily="18" charset="0"/>
      <p:regular r:id="rId24"/>
    </p:embeddedFont>
    <p:embeddedFont>
      <p:font typeface="TypoUpright BT" panose="03020702030807050705" pitchFamily="66" charset="0"/>
      <p:regular r:id="rId25"/>
    </p:embeddedFont>
  </p:embeddedFontLst>
  <p:custDataLst>
    <p:tags r:id="rId26"/>
  </p:custDataLst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31">
          <p15:clr>
            <a:srgbClr val="A4A3A4"/>
          </p15:clr>
        </p15:guide>
        <p15:guide id="2" pos="2236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0063"/>
    <a:srgbClr val="FF8F8F"/>
    <a:srgbClr val="FFFFFF"/>
    <a:srgbClr val="0000A0"/>
    <a:srgbClr val="387B80"/>
    <a:srgbClr val="57AEB5"/>
    <a:srgbClr val="FFABC7"/>
    <a:srgbClr val="00FFFF"/>
    <a:srgbClr val="A2D2D6"/>
    <a:srgbClr val="FFD9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836" autoAdjust="0"/>
    <p:restoredTop sz="90523" autoAdjust="0"/>
  </p:normalViewPr>
  <p:slideViewPr>
    <p:cSldViewPr snapToGrid="0">
      <p:cViewPr>
        <p:scale>
          <a:sx n="56" d="100"/>
          <a:sy n="56" d="100"/>
        </p:scale>
        <p:origin x="936" y="99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notesViewPr>
    <p:cSldViewPr snapToGrid="0">
      <p:cViewPr>
        <p:scale>
          <a:sx n="75" d="100"/>
          <a:sy n="75" d="100"/>
        </p:scale>
        <p:origin x="-2100" y="360"/>
      </p:cViewPr>
      <p:guideLst>
        <p:guide orient="horz" pos="3031"/>
        <p:guide pos="2236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font" Target="fonts/font1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243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4988" cy="48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8605" tIns="44304" rIns="88605" bIns="44304" numCol="1" anchor="t" anchorCtr="0" compatLnSpc="1">
            <a:prstTxWarp prst="textNoShape">
              <a:avLst/>
            </a:prstTxWarp>
          </a:bodyPr>
          <a:lstStyle>
            <a:lvl1pPr algn="l" defTabSz="885584">
              <a:spcBef>
                <a:spcPct val="0"/>
              </a:spcBef>
              <a:defRPr sz="10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40243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24313" y="0"/>
            <a:ext cx="3076575" cy="48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8605" tIns="44304" rIns="88605" bIns="44304" numCol="1" anchor="t" anchorCtr="0" compatLnSpc="1">
            <a:prstTxWarp prst="textNoShape">
              <a:avLst/>
            </a:prstTxWarp>
          </a:bodyPr>
          <a:lstStyle>
            <a:lvl1pPr algn="r" defTabSz="885584">
              <a:spcBef>
                <a:spcPct val="0"/>
              </a:spcBef>
              <a:defRPr sz="10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40243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137650"/>
            <a:ext cx="3074988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8605" tIns="44304" rIns="88605" bIns="44304" numCol="1" anchor="b" anchorCtr="0" compatLnSpc="1">
            <a:prstTxWarp prst="textNoShape">
              <a:avLst/>
            </a:prstTxWarp>
          </a:bodyPr>
          <a:lstStyle>
            <a:lvl1pPr algn="l" defTabSz="885584">
              <a:spcBef>
                <a:spcPct val="0"/>
              </a:spcBef>
              <a:defRPr sz="10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40243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24313" y="9137650"/>
            <a:ext cx="3076575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8605" tIns="44304" rIns="88605" bIns="44304" numCol="1" anchor="b" anchorCtr="0" compatLnSpc="1">
            <a:prstTxWarp prst="textNoShape">
              <a:avLst/>
            </a:prstTxWarp>
          </a:bodyPr>
          <a:lstStyle>
            <a:lvl1pPr algn="r" defTabSz="885584">
              <a:spcBef>
                <a:spcPct val="0"/>
              </a:spcBef>
              <a:defRPr sz="10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4E2F73E0-C18E-4014-9F0D-5ECE21392453}" type="slidenum">
              <a:rPr lang="en-AU"/>
              <a:pPr>
                <a:defRPr/>
              </a:pPr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04391606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4719" units="in"/>
          <inkml:channel name="Y" type="integer" max="9199" units="in"/>
          <inkml:channel name="F" type="integer" max="32767" units="dev"/>
        </inkml:traceFormat>
        <inkml:channelProperties>
          <inkml:channelProperty channel="X" name="resolution" value="2540.38647" units="1/in"/>
          <inkml:channelProperty channel="Y" name="resolution" value="2540.45825" units="1/in"/>
          <inkml:channelProperty channel="F" name="resolution" value="0" units="1/dev"/>
        </inkml:channelProperties>
      </inkml:inkSource>
      <inkml:timestamp xml:id="ts0" timeString="2012-11-21T07:25:10.755"/>
    </inkml:context>
    <inkml:brush xml:id="br0">
      <inkml:brushProperty name="width" value="0.04667" units="cm"/>
      <inkml:brushProperty name="height" value="0.04667" units="cm"/>
      <inkml:brushProperty name="color" value="#3165BB"/>
      <inkml:brushProperty name="fitToCurve" value="1"/>
    </inkml:brush>
  </inkml:definitions>
  <inkml:trace contextRef="#ctx0" brushRef="#br0">0-2 576,'32'0'384,"-32"0"-287,0 0 287,27 0-224,-27 0-128,0 0 0,0 0-64,0 0-32,0 0-96,0 0-64,0 0 288,0 0 833,0 0 288,0 0-192,0 0-97,0 0-191,0 0-224,0 0-129,0 0-192,0 0 32,0 0 0,0 0-95,0 0-97,0 0 0,0 0-33,0 0-31,0 0-96,0 0 64,0 0-192,0 0-193,-27 0-704,27 0-384,0 0-353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14719" units="in"/>
          <inkml:channel name="Y" type="integer" max="9199" units="in"/>
          <inkml:channel name="F" type="integer" max="32767" units="dev"/>
        </inkml:traceFormat>
        <inkml:channelProperties>
          <inkml:channelProperty channel="X" name="resolution" value="2540.38647" units="1/in"/>
          <inkml:channelProperty channel="Y" name="resolution" value="2540.45825" units="1/in"/>
          <inkml:channelProperty channel="F" name="resolution" value="0" units="1/dev"/>
        </inkml:channelProperties>
      </inkml:inkSource>
      <inkml:timestamp xml:id="ts0" timeString="2012-11-21T07:27:00.335"/>
    </inkml:context>
    <inkml:brush xml:id="br0">
      <inkml:brushProperty name="width" value="0.04667" units="cm"/>
      <inkml:brushProperty name="height" value="0.04667" units="cm"/>
      <inkml:brushProperty name="color" value="#3165BB"/>
      <inkml:brushProperty name="fitToCurve" value="1"/>
    </inkml:brush>
  </inkml:definitions>
  <inkml:trace contextRef="#ctx0" brushRef="#br0">17-2 4452,'-27'0'5157,"27"0"-4773,0 0-768,0 0 191,0 0 386,0 0-257,27 0-417,26 0-864,0 0-321,27 0-127,-27 0-418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ax="14719" units="in"/>
          <inkml:channel name="Y" type="integer" max="9199" units="in"/>
          <inkml:channel name="F" type="integer" max="32767" units="dev"/>
        </inkml:traceFormat>
        <inkml:channelProperties>
          <inkml:channelProperty channel="X" name="resolution" value="2540.38647" units="1/in"/>
          <inkml:channelProperty channel="Y" name="resolution" value="2540.45825" units="1/in"/>
          <inkml:channelProperty channel="F" name="resolution" value="0" units="1/dev"/>
        </inkml:channelProperties>
      </inkml:inkSource>
      <inkml:timestamp xml:id="ts0" timeString="2012-11-21T07:25:10.755"/>
    </inkml:context>
    <inkml:brush xml:id="br0">
      <inkml:brushProperty name="width" value="0.04667" units="cm"/>
      <inkml:brushProperty name="height" value="0.04667" units="cm"/>
      <inkml:brushProperty name="color" value="#3165BB"/>
      <inkml:brushProperty name="fitToCurve" value="1"/>
    </inkml:brush>
  </inkml:definitions>
  <inkml:trace contextRef="#ctx0" brushRef="#br0">0-2 576,'32'0'384,"-32"0"-287,0 0 287,27 0-224,-27 0-128,0 0 0,0 0-64,0 0-32,0 0-96,0 0-64,0 0 288,0 0 833,0 0 288,0 0-192,0 0-97,0 0-191,0 0-224,0 0-129,0 0-192,0 0 32,0 0 0,0 0-95,0 0-97,0 0 0,0 0-33,0 0-31,0 0-96,0 0 64,0 0-192,0 0-193,-27 0-704,27 0-384,0 0-353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ax="14719" units="in"/>
          <inkml:channel name="Y" type="integer" max="9199" units="in"/>
          <inkml:channel name="F" type="integer" max="32767" units="dev"/>
        </inkml:traceFormat>
        <inkml:channelProperties>
          <inkml:channelProperty channel="X" name="resolution" value="2540.38647" units="1/in"/>
          <inkml:channelProperty channel="Y" name="resolution" value="2540.45825" units="1/in"/>
          <inkml:channelProperty channel="F" name="resolution" value="0" units="1/dev"/>
        </inkml:channelProperties>
      </inkml:inkSource>
      <inkml:timestamp xml:id="ts0" timeString="2012-11-21T07:27:00.335"/>
    </inkml:context>
    <inkml:brush xml:id="br0">
      <inkml:brushProperty name="width" value="0.04667" units="cm"/>
      <inkml:brushProperty name="height" value="0.04667" units="cm"/>
      <inkml:brushProperty name="color" value="#3165BB"/>
      <inkml:brushProperty name="fitToCurve" value="1"/>
    </inkml:brush>
  </inkml:definitions>
  <inkml:trace contextRef="#ctx0" brushRef="#br0">17-2 4452,'-27'0'5157,"27"0"-4773,0 0-768,0 0 191,0 0 386,0 0-257,27 0-417,26 0-864,0 0-321,27 0-127,-27 0-418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ax="14719" units="in"/>
          <inkml:channel name="Y" type="integer" max="9199" units="in"/>
          <inkml:channel name="F" type="integer" max="32767" units="dev"/>
        </inkml:traceFormat>
        <inkml:channelProperties>
          <inkml:channelProperty channel="X" name="resolution" value="2540.38647" units="1/in"/>
          <inkml:channelProperty channel="Y" name="resolution" value="2540.45825" units="1/in"/>
          <inkml:channelProperty channel="F" name="resolution" value="0" units="1/dev"/>
        </inkml:channelProperties>
      </inkml:inkSource>
      <inkml:timestamp xml:id="ts0" timeString="2012-11-21T07:27:00.335"/>
    </inkml:context>
    <inkml:brush xml:id="br0">
      <inkml:brushProperty name="width" value="0.04667" units="cm"/>
      <inkml:brushProperty name="height" value="0.04667" units="cm"/>
      <inkml:brushProperty name="color" value="#3165BB"/>
      <inkml:brushProperty name="fitToCurve" value="1"/>
    </inkml:brush>
  </inkml:definitions>
  <inkml:trace contextRef="#ctx0" brushRef="#br0">17-2 4452,'-27'0'5157,"27"0"-4773,0 0-768,0 0 191,0 0 386,0 0-257,27 0-417,26 0-864,0 0-321,27 0-127,-27 0-418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ax="14719" units="in"/>
          <inkml:channel name="Y" type="integer" max="9199" units="in"/>
          <inkml:channel name="F" type="integer" max="32767" units="dev"/>
        </inkml:traceFormat>
        <inkml:channelProperties>
          <inkml:channelProperty channel="X" name="resolution" value="2540.38647" units="1/in"/>
          <inkml:channelProperty channel="Y" name="resolution" value="2540.45825" units="1/in"/>
          <inkml:channelProperty channel="F" name="resolution" value="0" units="1/dev"/>
        </inkml:channelProperties>
      </inkml:inkSource>
      <inkml:timestamp xml:id="ts0" timeString="2012-11-21T07:27:00.335"/>
    </inkml:context>
    <inkml:brush xml:id="br0">
      <inkml:brushProperty name="width" value="0.04667" units="cm"/>
      <inkml:brushProperty name="height" value="0.04667" units="cm"/>
      <inkml:brushProperty name="color" value="#3165BB"/>
      <inkml:brushProperty name="fitToCurve" value="1"/>
    </inkml:brush>
  </inkml:definitions>
  <inkml:trace contextRef="#ctx0" brushRef="#br0">17-2 4452,'-27'0'5157,"27"0"-4773,0 0-768,0 0 191,0 0 386,0 0-257,27 0-417,26 0-864,0 0-321,27 0-127,-27 0-418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8163" cy="48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8177" tIns="44087" rIns="88177" bIns="44087" numCol="1" anchor="t" anchorCtr="0" compatLnSpc="1">
            <a:prstTxWarp prst="textNoShape">
              <a:avLst/>
            </a:prstTxWarp>
          </a:bodyPr>
          <a:lstStyle>
            <a:lvl1pPr algn="l" defTabSz="882398">
              <a:spcBef>
                <a:spcPct val="0"/>
              </a:spcBef>
              <a:defRPr sz="10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2725" y="0"/>
            <a:ext cx="3078163" cy="48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8177" tIns="44087" rIns="88177" bIns="44087" numCol="1" anchor="t" anchorCtr="0" compatLnSpc="1">
            <a:prstTxWarp prst="textNoShape">
              <a:avLst/>
            </a:prstTxWarp>
          </a:bodyPr>
          <a:lstStyle>
            <a:lvl1pPr algn="r" defTabSz="882398">
              <a:spcBef>
                <a:spcPct val="0"/>
              </a:spcBef>
              <a:defRPr sz="10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789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50938" y="722313"/>
            <a:ext cx="4814887" cy="36099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137650"/>
            <a:ext cx="3078163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8177" tIns="44087" rIns="88177" bIns="44087" numCol="1" anchor="b" anchorCtr="0" compatLnSpc="1">
            <a:prstTxWarp prst="textNoShape">
              <a:avLst/>
            </a:prstTxWarp>
          </a:bodyPr>
          <a:lstStyle>
            <a:lvl1pPr algn="l" defTabSz="882398">
              <a:spcBef>
                <a:spcPct val="0"/>
              </a:spcBef>
              <a:defRPr sz="10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2725" y="9137650"/>
            <a:ext cx="3078163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8177" tIns="44087" rIns="88177" bIns="44087" numCol="1" anchor="b" anchorCtr="0" compatLnSpc="1">
            <a:prstTxWarp prst="textNoShape">
              <a:avLst/>
            </a:prstTxWarp>
          </a:bodyPr>
          <a:lstStyle>
            <a:lvl1pPr algn="r" defTabSz="882398">
              <a:spcBef>
                <a:spcPct val="0"/>
              </a:spcBef>
              <a:defRPr sz="10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EFA97B9C-6114-4B51-B4E9-FAA9FFDF7E3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4104" name="Rectangle 8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613" y="4572000"/>
            <a:ext cx="5683250" cy="432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8605" tIns="44304" rIns="88605" bIns="4430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AU" noProof="0" smtClean="0"/>
              <a:t>Click to edit Master text styles</a:t>
            </a:r>
          </a:p>
          <a:p>
            <a:pPr lvl="1"/>
            <a:r>
              <a:rPr lang="en-AU" noProof="0" smtClean="0"/>
              <a:t>Second level</a:t>
            </a:r>
          </a:p>
          <a:p>
            <a:pPr lvl="2"/>
            <a:r>
              <a:rPr lang="en-AU" noProof="0" smtClean="0"/>
              <a:t>Third level</a:t>
            </a:r>
          </a:p>
          <a:p>
            <a:pPr lvl="3"/>
            <a:r>
              <a:rPr lang="en-AU" noProof="0" smtClean="0"/>
              <a:t>Fourth level</a:t>
            </a:r>
          </a:p>
          <a:p>
            <a:pPr lvl="4"/>
            <a:r>
              <a:rPr lang="en-AU" noProof="0" smtClean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01009846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12F25F6-CAF9-4E91-B7DB-5A3A6DEF83EF}" type="slidenum">
              <a:rPr lang="en-GB" smtClean="0"/>
              <a:pPr>
                <a:defRPr/>
              </a:pPr>
              <a:t>1</a:t>
            </a:fld>
            <a:endParaRPr lang="en-GB" smtClean="0"/>
          </a:p>
        </p:txBody>
      </p:sp>
      <p:sp>
        <p:nvSpPr>
          <p:cNvPr id="38915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6" name="Rectangle 8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AU" altLang="en-US" smtClean="0"/>
          </a:p>
        </p:txBody>
      </p:sp>
    </p:spTree>
    <p:extLst>
      <p:ext uri="{BB962C8B-B14F-4D97-AF65-F5344CB8AC3E}">
        <p14:creationId xmlns:p14="http://schemas.microsoft.com/office/powerpoint/2010/main" val="25384921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FA97B9C-6114-4B51-B4E9-FAA9FFDF7E38}" type="slidenum">
              <a:rPr lang="en-GB" smtClean="0"/>
              <a:pPr>
                <a:defRPr/>
              </a:pPr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99672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AU" dirty="0" err="1" smtClean="0"/>
              <a:t>Aushalom</a:t>
            </a:r>
            <a:r>
              <a:rPr lang="en-AU" dirty="0" smtClean="0"/>
              <a:t> </a:t>
            </a:r>
            <a:r>
              <a:rPr lang="en-AU" dirty="0" err="1" smtClean="0"/>
              <a:t>Elitur</a:t>
            </a:r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FA97B9C-6114-4B51-B4E9-FAA9FFDF7E38}" type="slidenum">
              <a:rPr lang="en-GB" smtClean="0"/>
              <a:pPr>
                <a:defRPr/>
              </a:pPr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36208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BC3F5B5-85CA-4617-A766-5ED69CE7A953}" type="slidenum">
              <a:rPr lang="en-GB" smtClean="0">
                <a:solidFill>
                  <a:srgbClr val="000000"/>
                </a:solidFill>
              </a:rPr>
              <a:pPr>
                <a:defRPr/>
              </a:pPr>
              <a:t>7</a:t>
            </a:fld>
            <a:endParaRPr lang="en-GB" smtClean="0">
              <a:solidFill>
                <a:srgbClr val="000000"/>
              </a:solidFill>
            </a:endParaRPr>
          </a:p>
        </p:txBody>
      </p:sp>
      <p:sp>
        <p:nvSpPr>
          <p:cNvPr id="39939" name="Rectangle 4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5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AU" altLang="en-US" smtClean="0"/>
          </a:p>
        </p:txBody>
      </p:sp>
    </p:spTree>
    <p:extLst>
      <p:ext uri="{BB962C8B-B14F-4D97-AF65-F5344CB8AC3E}">
        <p14:creationId xmlns:p14="http://schemas.microsoft.com/office/powerpoint/2010/main" val="183855304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BC3F5B5-85CA-4617-A766-5ED69CE7A953}" type="slidenum">
              <a:rPr lang="en-GB" smtClean="0">
                <a:solidFill>
                  <a:srgbClr val="000000"/>
                </a:solidFill>
              </a:rPr>
              <a:pPr>
                <a:defRPr/>
              </a:pPr>
              <a:t>8</a:t>
            </a:fld>
            <a:endParaRPr lang="en-GB" smtClean="0">
              <a:solidFill>
                <a:srgbClr val="000000"/>
              </a:solidFill>
            </a:endParaRPr>
          </a:p>
        </p:txBody>
      </p:sp>
      <p:sp>
        <p:nvSpPr>
          <p:cNvPr id="39939" name="Rectangle 4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5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AU" altLang="en-US" smtClean="0"/>
          </a:p>
        </p:txBody>
      </p:sp>
    </p:spTree>
    <p:extLst>
      <p:ext uri="{BB962C8B-B14F-4D97-AF65-F5344CB8AC3E}">
        <p14:creationId xmlns:p14="http://schemas.microsoft.com/office/powerpoint/2010/main" val="2415763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 txBox="1">
            <a:spLocks noGrp="1" noChangeArrowheads="1"/>
          </p:cNvSpPr>
          <p:nvPr/>
        </p:nvSpPr>
        <p:spPr bwMode="auto">
          <a:xfrm>
            <a:off x="4022725" y="9137650"/>
            <a:ext cx="3078163" cy="4826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lIns="88177" tIns="44087" rIns="88177" bIns="44087" anchor="b"/>
          <a:lstStyle/>
          <a:p>
            <a:pPr algn="r" defTabSz="882398">
              <a:defRPr/>
            </a:pPr>
            <a:fld id="{BF074504-1D84-4DDD-8F21-DE7B20D15685}" type="slidenum">
              <a:rPr lang="en-GB" sz="1000">
                <a:latin typeface="Arial" charset="0"/>
                <a:cs typeface="+mn-cs"/>
              </a:rPr>
              <a:pPr algn="r" defTabSz="882398">
                <a:defRPr/>
              </a:pPr>
              <a:t>13</a:t>
            </a:fld>
            <a:endParaRPr lang="en-GB" sz="1000">
              <a:latin typeface="Arial" charset="0"/>
              <a:cs typeface="+mn-cs"/>
            </a:endParaRPr>
          </a:p>
        </p:txBody>
      </p:sp>
      <p:pic>
        <p:nvPicPr>
          <p:cNvPr id="41987" name="Picture 7" descr="Wheeler-deWitt equati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129463" cy="962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7107140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 txBox="1">
            <a:spLocks noGrp="1" noChangeArrowheads="1"/>
          </p:cNvSpPr>
          <p:nvPr/>
        </p:nvSpPr>
        <p:spPr bwMode="auto">
          <a:xfrm>
            <a:off x="4022725" y="9137650"/>
            <a:ext cx="3078163" cy="4826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lIns="88177" tIns="44087" rIns="88177" bIns="44087" anchor="b"/>
          <a:lstStyle/>
          <a:p>
            <a:pPr algn="r" defTabSz="882398">
              <a:defRPr/>
            </a:pPr>
            <a:fld id="{BF074504-1D84-4DDD-8F21-DE7B20D15685}" type="slidenum">
              <a:rPr lang="en-GB" sz="1000">
                <a:latin typeface="Arial" charset="0"/>
                <a:cs typeface="+mn-cs"/>
              </a:rPr>
              <a:pPr algn="r" defTabSz="882398">
                <a:defRPr/>
              </a:pPr>
              <a:t>14</a:t>
            </a:fld>
            <a:endParaRPr lang="en-GB" sz="1000">
              <a:latin typeface="Arial" charset="0"/>
              <a:cs typeface="+mn-cs"/>
            </a:endParaRPr>
          </a:p>
        </p:txBody>
      </p:sp>
      <p:pic>
        <p:nvPicPr>
          <p:cNvPr id="41987" name="Picture 7" descr="Wheeler-deWitt equati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129463" cy="962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824867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 txBox="1">
            <a:spLocks noGrp="1" noChangeArrowheads="1"/>
          </p:cNvSpPr>
          <p:nvPr/>
        </p:nvSpPr>
        <p:spPr bwMode="auto">
          <a:xfrm>
            <a:off x="4022725" y="9137650"/>
            <a:ext cx="3078163" cy="4826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lIns="88177" tIns="44087" rIns="88177" bIns="44087" anchor="b"/>
          <a:lstStyle/>
          <a:p>
            <a:pPr algn="r" defTabSz="882398">
              <a:defRPr/>
            </a:pPr>
            <a:fld id="{BF074504-1D84-4DDD-8F21-DE7B20D15685}" type="slidenum">
              <a:rPr lang="en-GB" sz="1000">
                <a:latin typeface="Arial" charset="0"/>
                <a:cs typeface="+mn-cs"/>
              </a:rPr>
              <a:pPr algn="r" defTabSz="882398">
                <a:defRPr/>
              </a:pPr>
              <a:t>15</a:t>
            </a:fld>
            <a:endParaRPr lang="en-GB" sz="1000">
              <a:latin typeface="Arial" charset="0"/>
              <a:cs typeface="+mn-cs"/>
            </a:endParaRPr>
          </a:p>
        </p:txBody>
      </p:sp>
      <p:pic>
        <p:nvPicPr>
          <p:cNvPr id="41987" name="Picture 7" descr="Wheeler-deWitt equati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129463" cy="962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2905162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6076CB0-A84F-4527-90F0-8B19CBA06680}" type="slidenum">
              <a:rPr lang="en-GB" smtClean="0"/>
              <a:pPr>
                <a:defRPr/>
              </a:pPr>
              <a:t>17</a:t>
            </a:fld>
            <a:endParaRPr lang="en-GB" smtClean="0"/>
          </a:p>
        </p:txBody>
      </p:sp>
      <p:sp>
        <p:nvSpPr>
          <p:cNvPr id="57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n-AU" altLang="en-US" smtClean="0"/>
          </a:p>
        </p:txBody>
      </p:sp>
    </p:spTree>
    <p:extLst>
      <p:ext uri="{BB962C8B-B14F-4D97-AF65-F5344CB8AC3E}">
        <p14:creationId xmlns:p14="http://schemas.microsoft.com/office/powerpoint/2010/main" val="26060879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9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11.xml"/><Relationship Id="rId1" Type="http://schemas.openxmlformats.org/officeDocument/2006/relationships/tags" Target="../tags/tag10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13.xml"/><Relationship Id="rId1" Type="http://schemas.openxmlformats.org/officeDocument/2006/relationships/tags" Target="../tags/tag12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15.xml"/><Relationship Id="rId1" Type="http://schemas.openxmlformats.org/officeDocument/2006/relationships/tags" Target="../tags/tag14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17.xml"/><Relationship Id="rId1" Type="http://schemas.openxmlformats.org/officeDocument/2006/relationships/tags" Target="../tags/tag16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19.xml"/><Relationship Id="rId1" Type="http://schemas.openxmlformats.org/officeDocument/2006/relationships/tags" Target="../tags/tag18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21.xml"/><Relationship Id="rId1" Type="http://schemas.openxmlformats.org/officeDocument/2006/relationships/tags" Target="../tags/tag2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1"/>
          <p:cNvSpPr>
            <a:spLocks noGrp="1"/>
          </p:cNvSpPr>
          <p:nvPr>
            <p:ph type="ftr" sz="quarter" idx="3"/>
            <p:custDataLst>
              <p:tags r:id="rId1"/>
            </p:custDataLst>
          </p:nvPr>
        </p:nvSpPr>
        <p:spPr>
          <a:xfrm>
            <a:off x="7493000" y="6578600"/>
            <a:ext cx="15240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 b="1">
                <a:solidFill>
                  <a:srgbClr val="FFFFFF"/>
                </a:solidFill>
                <a:latin typeface="Arial" panose="020B0604020202020204" pitchFamily="34" charset="0"/>
              </a:defRPr>
            </a:lvl1pPr>
          </a:lstStyle>
          <a:p>
            <a:r>
              <a:rPr lang="en-AU" smtClean="0"/>
              <a:t>footer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2157968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Hard probl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6"/>
          <p:cNvSpPr>
            <a:spLocks noChangeArrowheads="1"/>
          </p:cNvSpPr>
          <p:nvPr userDrawn="1">
            <p:custDataLst>
              <p:tags r:id="rId1"/>
            </p:custDataLst>
          </p:nvPr>
        </p:nvSpPr>
        <p:spPr bwMode="auto">
          <a:xfrm>
            <a:off x="147638" y="95250"/>
            <a:ext cx="1333698" cy="246221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en-GB" altLang="en-US" sz="1600" b="1" smtClean="0">
                <a:solidFill>
                  <a:srgbClr val="FFFFFF"/>
                </a:solidFill>
                <a:latin typeface="Arial" pitchFamily="34" charset="0"/>
              </a:rPr>
              <a:t>Hard problem</a:t>
            </a:r>
            <a:endParaRPr lang="en-AU" altLang="en-US" b="1" smtClean="0">
              <a:solidFill>
                <a:srgbClr val="FFFFFF"/>
              </a:solidFill>
              <a:latin typeface="Arial" pitchFamily="34" charset="0"/>
            </a:endParaRPr>
          </a:p>
        </p:txBody>
      </p:sp>
      <p:sp>
        <p:nvSpPr>
          <p:cNvPr id="5" name="Footer Placeholder 1"/>
          <p:cNvSpPr>
            <a:spLocks noGrp="1"/>
          </p:cNvSpPr>
          <p:nvPr>
            <p:ph type="ftr" sz="quarter" idx="3"/>
            <p:custDataLst>
              <p:tags r:id="rId2"/>
            </p:custDataLst>
          </p:nvPr>
        </p:nvSpPr>
        <p:spPr>
          <a:xfrm>
            <a:off x="7493000" y="6578600"/>
            <a:ext cx="15240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 b="1">
                <a:solidFill>
                  <a:srgbClr val="FFFFFF"/>
                </a:solidFill>
                <a:latin typeface="Arial" panose="020B0604020202020204" pitchFamily="34" charset="0"/>
              </a:defRPr>
            </a:lvl1pPr>
          </a:lstStyle>
          <a:p>
            <a:r>
              <a:rPr lang="en-AU" smtClean="0"/>
              <a:t>footer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3503438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me &amp; Spa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6"/>
          <p:cNvSpPr>
            <a:spLocks noChangeArrowheads="1"/>
          </p:cNvSpPr>
          <p:nvPr userDrawn="1">
            <p:custDataLst>
              <p:tags r:id="rId1"/>
            </p:custDataLst>
          </p:nvPr>
        </p:nvSpPr>
        <p:spPr bwMode="auto">
          <a:xfrm>
            <a:off x="1610292" y="95250"/>
            <a:ext cx="1341201" cy="246221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en-GB" altLang="en-US" sz="1600" b="1" smtClean="0">
                <a:solidFill>
                  <a:srgbClr val="FFFFFF"/>
                </a:solidFill>
                <a:latin typeface="Arial" pitchFamily="34" charset="0"/>
              </a:rPr>
              <a:t>Time</a:t>
            </a:r>
            <a:r>
              <a:rPr lang="en-GB" altLang="en-US" sz="1600" b="1" baseline="0" smtClean="0">
                <a:solidFill>
                  <a:srgbClr val="FFFFFF"/>
                </a:solidFill>
                <a:latin typeface="Arial" pitchFamily="34" charset="0"/>
              </a:rPr>
              <a:t> &amp; Space</a:t>
            </a:r>
            <a:endParaRPr lang="en-AU" altLang="en-US" b="1" smtClean="0">
              <a:solidFill>
                <a:srgbClr val="FFFFFF"/>
              </a:solidFill>
              <a:latin typeface="Arial" pitchFamily="34" charset="0"/>
            </a:endParaRPr>
          </a:p>
        </p:txBody>
      </p:sp>
      <p:sp>
        <p:nvSpPr>
          <p:cNvPr id="5" name="Footer Placeholder 1"/>
          <p:cNvSpPr>
            <a:spLocks noGrp="1"/>
          </p:cNvSpPr>
          <p:nvPr>
            <p:ph type="ftr" sz="quarter" idx="3"/>
            <p:custDataLst>
              <p:tags r:id="rId2"/>
            </p:custDataLst>
          </p:nvPr>
        </p:nvSpPr>
        <p:spPr>
          <a:xfrm>
            <a:off x="7493000" y="6578600"/>
            <a:ext cx="15240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 b="1">
                <a:solidFill>
                  <a:srgbClr val="FFFFFF"/>
                </a:solidFill>
                <a:latin typeface="Arial" panose="020B0604020202020204" pitchFamily="34" charset="0"/>
              </a:defRPr>
            </a:lvl1pPr>
          </a:lstStyle>
          <a:p>
            <a:r>
              <a:rPr lang="en-AU" smtClean="0"/>
              <a:t>footer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7689903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tates in spa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6"/>
          <p:cNvSpPr>
            <a:spLocks noChangeArrowheads="1"/>
          </p:cNvSpPr>
          <p:nvPr userDrawn="1">
            <p:custDataLst>
              <p:tags r:id="rId1"/>
            </p:custDataLst>
          </p:nvPr>
        </p:nvSpPr>
        <p:spPr bwMode="auto">
          <a:xfrm>
            <a:off x="3064514" y="95250"/>
            <a:ext cx="1493999" cy="246221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en-GB" altLang="en-US" sz="1600" b="1" smtClean="0">
                <a:solidFill>
                  <a:srgbClr val="FFFFFF"/>
                </a:solidFill>
                <a:latin typeface="Arial" pitchFamily="34" charset="0"/>
              </a:rPr>
              <a:t>States in space</a:t>
            </a:r>
            <a:endParaRPr lang="en-AU" altLang="en-US" b="1" smtClean="0">
              <a:solidFill>
                <a:srgbClr val="FFFFFF"/>
              </a:solidFill>
              <a:latin typeface="Arial" pitchFamily="34" charset="0"/>
            </a:endParaRPr>
          </a:p>
        </p:txBody>
      </p:sp>
      <p:sp>
        <p:nvSpPr>
          <p:cNvPr id="5" name="Footer Placeholder 1"/>
          <p:cNvSpPr>
            <a:spLocks noGrp="1"/>
          </p:cNvSpPr>
          <p:nvPr>
            <p:ph type="ftr" sz="quarter" idx="3"/>
            <p:custDataLst>
              <p:tags r:id="rId2"/>
            </p:custDataLst>
          </p:nvPr>
        </p:nvSpPr>
        <p:spPr>
          <a:xfrm>
            <a:off x="7493000" y="6578600"/>
            <a:ext cx="15240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 b="1">
                <a:solidFill>
                  <a:srgbClr val="FFFFFF"/>
                </a:solidFill>
                <a:latin typeface="Arial" panose="020B0604020202020204" pitchFamily="34" charset="0"/>
              </a:defRPr>
            </a:lvl1pPr>
          </a:lstStyle>
          <a:p>
            <a:r>
              <a:rPr lang="en-AU" smtClean="0"/>
              <a:t>footer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9352931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tates in ti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6"/>
          <p:cNvSpPr>
            <a:spLocks noChangeArrowheads="1"/>
          </p:cNvSpPr>
          <p:nvPr userDrawn="1">
            <p:custDataLst>
              <p:tags r:id="rId1"/>
            </p:custDataLst>
          </p:nvPr>
        </p:nvSpPr>
        <p:spPr bwMode="auto">
          <a:xfrm>
            <a:off x="4686666" y="104775"/>
            <a:ext cx="1336905" cy="246221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en-GB" altLang="en-US" sz="1600" b="1" smtClean="0">
                <a:solidFill>
                  <a:srgbClr val="FFFFFF"/>
                </a:solidFill>
                <a:latin typeface="Arial" pitchFamily="34" charset="0"/>
              </a:rPr>
              <a:t>States in time</a:t>
            </a:r>
            <a:endParaRPr lang="en-AU" altLang="en-US" b="1" smtClean="0">
              <a:solidFill>
                <a:srgbClr val="FFFFFF"/>
              </a:solidFill>
              <a:latin typeface="Arial" pitchFamily="34" charset="0"/>
            </a:endParaRPr>
          </a:p>
        </p:txBody>
      </p:sp>
      <p:sp>
        <p:nvSpPr>
          <p:cNvPr id="5" name="Footer Placeholder 1"/>
          <p:cNvSpPr>
            <a:spLocks noGrp="1"/>
          </p:cNvSpPr>
          <p:nvPr>
            <p:ph type="ftr" sz="quarter" idx="3"/>
            <p:custDataLst>
              <p:tags r:id="rId2"/>
            </p:custDataLst>
          </p:nvPr>
        </p:nvSpPr>
        <p:spPr>
          <a:xfrm>
            <a:off x="7493000" y="6578600"/>
            <a:ext cx="15240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 b="1">
                <a:solidFill>
                  <a:srgbClr val="FFFFFF"/>
                </a:solidFill>
                <a:latin typeface="Arial" panose="020B0604020202020204" pitchFamily="34" charset="0"/>
              </a:defRPr>
            </a:lvl1pPr>
          </a:lstStyle>
          <a:p>
            <a:r>
              <a:rPr lang="en-AU" smtClean="0"/>
              <a:t>footer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550652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Emergence of Q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6"/>
          <p:cNvSpPr>
            <a:spLocks noChangeArrowheads="1"/>
          </p:cNvSpPr>
          <p:nvPr userDrawn="1">
            <p:custDataLst>
              <p:tags r:id="rId1"/>
            </p:custDataLst>
          </p:nvPr>
        </p:nvSpPr>
        <p:spPr bwMode="auto">
          <a:xfrm>
            <a:off x="6158135" y="95250"/>
            <a:ext cx="1745671" cy="246221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en-GB" altLang="en-US" sz="1600" b="1" smtClean="0">
                <a:solidFill>
                  <a:srgbClr val="FFFFFF"/>
                </a:solidFill>
                <a:latin typeface="Arial" pitchFamily="34" charset="0"/>
              </a:rPr>
              <a:t>Emergence of QM</a:t>
            </a:r>
            <a:endParaRPr lang="en-AU" altLang="en-US" b="1" smtClean="0">
              <a:solidFill>
                <a:srgbClr val="FFFFFF"/>
              </a:solidFill>
              <a:latin typeface="Arial" pitchFamily="34" charset="0"/>
            </a:endParaRPr>
          </a:p>
        </p:txBody>
      </p:sp>
      <p:sp>
        <p:nvSpPr>
          <p:cNvPr id="5" name="Footer Placeholder 1"/>
          <p:cNvSpPr>
            <a:spLocks noGrp="1"/>
          </p:cNvSpPr>
          <p:nvPr>
            <p:ph type="ftr" sz="quarter" idx="3"/>
            <p:custDataLst>
              <p:tags r:id="rId2"/>
            </p:custDataLst>
          </p:nvPr>
        </p:nvSpPr>
        <p:spPr>
          <a:xfrm>
            <a:off x="7493000" y="6578600"/>
            <a:ext cx="15240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 b="1">
                <a:solidFill>
                  <a:srgbClr val="FFFFFF"/>
                </a:solidFill>
                <a:latin typeface="Arial" panose="020B0604020202020204" pitchFamily="34" charset="0"/>
              </a:defRPr>
            </a:lvl1pPr>
          </a:lstStyle>
          <a:p>
            <a:r>
              <a:rPr lang="en-AU" smtClean="0"/>
              <a:t>footer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2137837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umma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6"/>
          <p:cNvSpPr>
            <a:spLocks noChangeArrowheads="1"/>
          </p:cNvSpPr>
          <p:nvPr userDrawn="1">
            <p:custDataLst>
              <p:tags r:id="rId1"/>
            </p:custDataLst>
          </p:nvPr>
        </p:nvSpPr>
        <p:spPr bwMode="auto">
          <a:xfrm>
            <a:off x="8056806" y="95250"/>
            <a:ext cx="934551" cy="246221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lvl="0" algn="ctr" eaLnBrk="1" hangingPunct="1">
              <a:spcBef>
                <a:spcPct val="50000"/>
              </a:spcBef>
            </a:pPr>
            <a:r>
              <a:rPr lang="en-AU" altLang="en-US" sz="1600" b="1" smtClean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Summary</a:t>
            </a:r>
          </a:p>
        </p:txBody>
      </p:sp>
      <p:sp>
        <p:nvSpPr>
          <p:cNvPr id="5" name="Footer Placeholder 1"/>
          <p:cNvSpPr>
            <a:spLocks noGrp="1"/>
          </p:cNvSpPr>
          <p:nvPr>
            <p:ph type="ftr" sz="quarter" idx="3"/>
            <p:custDataLst>
              <p:tags r:id="rId2"/>
            </p:custDataLst>
          </p:nvPr>
        </p:nvSpPr>
        <p:spPr>
          <a:xfrm>
            <a:off x="7493000" y="6578600"/>
            <a:ext cx="15240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 b="1">
                <a:solidFill>
                  <a:srgbClr val="FFFFFF"/>
                </a:solidFill>
                <a:latin typeface="Arial" panose="020B0604020202020204" pitchFamily="34" charset="0"/>
              </a:defRPr>
            </a:lvl1pPr>
          </a:lstStyle>
          <a:p>
            <a:r>
              <a:rPr lang="en-AU" smtClean="0"/>
              <a:t>footer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1176696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13" Type="http://schemas.openxmlformats.org/officeDocument/2006/relationships/tags" Target="../tags/tag6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ags" Target="../tags/tag5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ags" Target="../tags/tag4.xml"/><Relationship Id="rId5" Type="http://schemas.openxmlformats.org/officeDocument/2006/relationships/slideLayout" Target="../slideLayouts/slideLayout5.xml"/><Relationship Id="rId15" Type="http://schemas.openxmlformats.org/officeDocument/2006/relationships/tags" Target="../tags/tag8.xml"/><Relationship Id="rId10" Type="http://schemas.openxmlformats.org/officeDocument/2006/relationships/tags" Target="../tags/tag3.xml"/><Relationship Id="rId4" Type="http://schemas.openxmlformats.org/officeDocument/2006/relationships/slideLayout" Target="../slideLayouts/slideLayout4.xml"/><Relationship Id="rId9" Type="http://schemas.openxmlformats.org/officeDocument/2006/relationships/tags" Target="../tags/tag2.xml"/><Relationship Id="rId14" Type="http://schemas.openxmlformats.org/officeDocument/2006/relationships/tags" Target="../tags/tag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AutoShape 6"/>
          <p:cNvSpPr>
            <a:spLocks noChangeArrowheads="1"/>
          </p:cNvSpPr>
          <p:nvPr/>
        </p:nvSpPr>
        <p:spPr bwMode="auto">
          <a:xfrm>
            <a:off x="165100" y="393700"/>
            <a:ext cx="8813800" cy="620395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9pPr>
          </a:lstStyle>
          <a:p>
            <a:pPr algn="ctr" eaLnBrk="1" hangingPunct="1">
              <a:spcBef>
                <a:spcPct val="20000"/>
              </a:spcBef>
              <a:defRPr/>
            </a:pPr>
            <a:endParaRPr lang="en-AU" altLang="en-US" smtClean="0"/>
          </a:p>
        </p:txBody>
      </p:sp>
      <p:sp>
        <p:nvSpPr>
          <p:cNvPr id="1029" name="Rectangle 16"/>
          <p:cNvSpPr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147638" y="95250"/>
            <a:ext cx="1242328" cy="246221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en-GB" altLang="en-US" sz="1600" smtClean="0">
                <a:solidFill>
                  <a:srgbClr val="BFBFBF"/>
                </a:solidFill>
                <a:latin typeface="Arial" pitchFamily="34" charset="0"/>
              </a:rPr>
              <a:t>Hard problem</a:t>
            </a:r>
            <a:endParaRPr lang="en-AU" altLang="en-US" smtClean="0">
              <a:solidFill>
                <a:srgbClr val="BFBFBF"/>
              </a:solidFill>
              <a:latin typeface="Arial" pitchFamily="34" charset="0"/>
            </a:endParaRPr>
          </a:p>
        </p:txBody>
      </p:sp>
      <p:sp>
        <p:nvSpPr>
          <p:cNvPr id="1032" name="Rectangle 16"/>
          <p:cNvSpPr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8084858" y="95250"/>
            <a:ext cx="878446" cy="246221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lvl="0" algn="ctr" eaLnBrk="1" hangingPunct="1">
              <a:spcBef>
                <a:spcPct val="50000"/>
              </a:spcBef>
            </a:pPr>
            <a:r>
              <a:rPr lang="en-AU" altLang="en-US" sz="1600" smtClean="0">
                <a:solidFill>
                  <a:srgbClr val="BFBFBF"/>
                </a:solidFill>
                <a:latin typeface="Arial" pitchFamily="34" charset="0"/>
                <a:cs typeface="Arial" pitchFamily="34" charset="0"/>
              </a:rPr>
              <a:t>Summary</a:t>
            </a:r>
          </a:p>
        </p:txBody>
      </p:sp>
      <p:sp>
        <p:nvSpPr>
          <p:cNvPr id="8" name="Rectangle 16"/>
          <p:cNvSpPr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3110199" y="95250"/>
            <a:ext cx="1402628" cy="246221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en-GB" altLang="en-US" sz="1600" smtClean="0">
                <a:solidFill>
                  <a:srgbClr val="BFBFBF"/>
                </a:solidFill>
                <a:latin typeface="Arial" pitchFamily="34" charset="0"/>
              </a:rPr>
              <a:t>States in space</a:t>
            </a:r>
            <a:endParaRPr lang="en-AU" altLang="en-US" smtClean="0">
              <a:solidFill>
                <a:srgbClr val="BFBFBF"/>
              </a:solidFill>
              <a:latin typeface="Arial" pitchFamily="34" charset="0"/>
            </a:endParaRPr>
          </a:p>
        </p:txBody>
      </p:sp>
      <p:sp>
        <p:nvSpPr>
          <p:cNvPr id="9" name="Rectangle 16"/>
          <p:cNvSpPr>
            <a:spLocks noChangeArrowheads="1"/>
          </p:cNvSpPr>
          <p:nvPr>
            <p:custDataLst>
              <p:tags r:id="rId12"/>
            </p:custDataLst>
          </p:nvPr>
        </p:nvSpPr>
        <p:spPr bwMode="auto">
          <a:xfrm>
            <a:off x="4733153" y="104775"/>
            <a:ext cx="1243930" cy="246221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en-GB" altLang="en-US" sz="1600" smtClean="0">
                <a:solidFill>
                  <a:srgbClr val="BFBFBF"/>
                </a:solidFill>
                <a:latin typeface="Arial" pitchFamily="34" charset="0"/>
              </a:rPr>
              <a:t>States in time</a:t>
            </a:r>
            <a:endParaRPr lang="en-AU" altLang="en-US" smtClean="0">
              <a:solidFill>
                <a:srgbClr val="BFBFBF"/>
              </a:solidFill>
              <a:latin typeface="Arial" pitchFamily="34" charset="0"/>
            </a:endParaRPr>
          </a:p>
        </p:txBody>
      </p:sp>
      <p:sp>
        <p:nvSpPr>
          <p:cNvPr id="10" name="Rectangle 16"/>
          <p:cNvSpPr>
            <a:spLocks noChangeArrowheads="1"/>
          </p:cNvSpPr>
          <p:nvPr>
            <p:custDataLst>
              <p:tags r:id="rId13"/>
            </p:custDataLst>
          </p:nvPr>
        </p:nvSpPr>
        <p:spPr bwMode="auto">
          <a:xfrm>
            <a:off x="6197409" y="95250"/>
            <a:ext cx="1667123" cy="246221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en-GB" altLang="en-US" sz="1600" smtClean="0">
                <a:solidFill>
                  <a:srgbClr val="BFBFBF"/>
                </a:solidFill>
                <a:latin typeface="Arial" pitchFamily="34" charset="0"/>
              </a:rPr>
              <a:t>Emergence of QM</a:t>
            </a:r>
            <a:endParaRPr lang="en-AU" altLang="en-US" smtClean="0">
              <a:solidFill>
                <a:srgbClr val="BFBFBF"/>
              </a:solidFill>
              <a:latin typeface="Arial" pitchFamily="34" charset="0"/>
            </a:endParaRPr>
          </a:p>
        </p:txBody>
      </p:sp>
      <p:sp>
        <p:nvSpPr>
          <p:cNvPr id="14" name="Rectangle 16"/>
          <p:cNvSpPr>
            <a:spLocks noChangeArrowheads="1"/>
          </p:cNvSpPr>
          <p:nvPr>
            <p:custDataLst>
              <p:tags r:id="rId14"/>
            </p:custDataLst>
          </p:nvPr>
        </p:nvSpPr>
        <p:spPr bwMode="auto">
          <a:xfrm>
            <a:off x="1610292" y="95250"/>
            <a:ext cx="1279581" cy="246221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en-GB" altLang="en-US" sz="1600" smtClean="0">
                <a:solidFill>
                  <a:srgbClr val="BFBFBF"/>
                </a:solidFill>
                <a:latin typeface="Arial" pitchFamily="34" charset="0"/>
              </a:rPr>
              <a:t>Time</a:t>
            </a:r>
            <a:r>
              <a:rPr lang="en-GB" altLang="en-US" sz="1600" baseline="0" smtClean="0">
                <a:solidFill>
                  <a:srgbClr val="BFBFBF"/>
                </a:solidFill>
                <a:latin typeface="Arial" pitchFamily="34" charset="0"/>
              </a:rPr>
              <a:t> &amp; Space</a:t>
            </a:r>
            <a:endParaRPr lang="en-AU" altLang="en-US" smtClean="0">
              <a:solidFill>
                <a:srgbClr val="BFBFBF"/>
              </a:solidFill>
              <a:latin typeface="Arial" pitchFamily="34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7493000" y="6578600"/>
            <a:ext cx="15240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 b="1">
                <a:solidFill>
                  <a:srgbClr val="FFFFFF"/>
                </a:solidFill>
                <a:latin typeface="Arial" panose="020B0604020202020204" pitchFamily="34" charset="0"/>
              </a:defRPr>
            </a:lvl1pPr>
          </a:lstStyle>
          <a:p>
            <a:r>
              <a:rPr lang="en-AU" smtClean="0"/>
              <a:t>footer</a:t>
            </a:r>
            <a:endParaRPr lang="en-A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31" r:id="rId1"/>
    <p:sldLayoutId id="2147484232" r:id="rId2"/>
    <p:sldLayoutId id="2147484237" r:id="rId3"/>
    <p:sldLayoutId id="2147484234" r:id="rId4"/>
    <p:sldLayoutId id="2147484235" r:id="rId5"/>
    <p:sldLayoutId id="2147484236" r:id="rId6"/>
    <p:sldLayoutId id="2147484233" r:id="rId7"/>
  </p:sldLayoutIdLst>
  <p:timing>
    <p:tnLst>
      <p:par>
        <p:cTn id="1" dur="indefinite" restart="never" nodeType="tmRoot"/>
      </p:par>
    </p:tnLst>
  </p:timing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Arial" charset="0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w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emf"/><Relationship Id="rId13" Type="http://schemas.openxmlformats.org/officeDocument/2006/relationships/image" Target="../media/image5.png"/><Relationship Id="rId3" Type="http://schemas.openxmlformats.org/officeDocument/2006/relationships/customXml" Target="../ink/ink1.xml"/><Relationship Id="rId12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11" Type="http://schemas.openxmlformats.org/officeDocument/2006/relationships/image" Target="../media/image3.png"/><Relationship Id="rId15" Type="http://schemas.openxmlformats.org/officeDocument/2006/relationships/image" Target="../media/image7.png"/><Relationship Id="rId10" Type="http://schemas.openxmlformats.org/officeDocument/2006/relationships/image" Target="../media/image4.emf"/><Relationship Id="rId9" Type="http://schemas.openxmlformats.org/officeDocument/2006/relationships/customXml" Target="../ink/ink2.xml"/><Relationship Id="rId1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emf"/><Relationship Id="rId13" Type="http://schemas.openxmlformats.org/officeDocument/2006/relationships/hyperlink" Target="http://en.wikipedia.org/wiki/File:John_Mctaggart_Ellis_McTaggart.jpg" TargetMode="External"/><Relationship Id="rId3" Type="http://schemas.openxmlformats.org/officeDocument/2006/relationships/tags" Target="../tags/tag24.xml"/><Relationship Id="rId7" Type="http://schemas.openxmlformats.org/officeDocument/2006/relationships/customXml" Target="../ink/ink3.xml"/><Relationship Id="rId12" Type="http://schemas.openxmlformats.org/officeDocument/2006/relationships/image" Target="../media/image9.jpeg"/><Relationship Id="rId2" Type="http://schemas.openxmlformats.org/officeDocument/2006/relationships/tags" Target="../tags/tag23.xml"/><Relationship Id="rId1" Type="http://schemas.openxmlformats.org/officeDocument/2006/relationships/tags" Target="../tags/tag22.xml"/><Relationship Id="rId6" Type="http://schemas.openxmlformats.org/officeDocument/2006/relationships/notesSlide" Target="../notesSlides/notesSlide3.xml"/><Relationship Id="rId11" Type="http://schemas.openxmlformats.org/officeDocument/2006/relationships/hyperlink" Target="http://images.google.com.au/imgres?imgurl=http://www.nndb.com/people/569/000087308/william-james-3-sized.jpg&amp;imgrefurl=http://www.nndb.com/people/569/000087308/&amp;h=315&amp;w=221&amp;sz=17&amp;hl=en&amp;start=4&amp;um=1&amp;tbnid=j603ndNAOB9SbM:&amp;tbnh=117&amp;tbnw=82&amp;prev=/images?q=William+James+&amp;um=1&amp;hl=en&amp;rls=GGLG,GGLG:2006-12,GGLG:en&amp;sa=N" TargetMode="External"/><Relationship Id="rId5" Type="http://schemas.openxmlformats.org/officeDocument/2006/relationships/slideLayout" Target="../slideLayouts/slideLayout2.xml"/><Relationship Id="rId10" Type="http://schemas.openxmlformats.org/officeDocument/2006/relationships/image" Target="../media/image4.emf"/><Relationship Id="rId4" Type="http://schemas.openxmlformats.org/officeDocument/2006/relationships/tags" Target="../tags/tag25.xml"/><Relationship Id="rId9" Type="http://schemas.openxmlformats.org/officeDocument/2006/relationships/customXml" Target="../ink/ink4.xml"/><Relationship Id="rId1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7.xml"/><Relationship Id="rId1" Type="http://schemas.openxmlformats.org/officeDocument/2006/relationships/tags" Target="../tags/tag2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9.xml"/><Relationship Id="rId1" Type="http://schemas.openxmlformats.org/officeDocument/2006/relationships/tags" Target="../tags/tag28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tags" Target="../tags/tag37.xml"/><Relationship Id="rId13" Type="http://schemas.openxmlformats.org/officeDocument/2006/relationships/image" Target="../media/image13.png"/><Relationship Id="rId18" Type="http://schemas.openxmlformats.org/officeDocument/2006/relationships/image" Target="../media/image16.png"/><Relationship Id="rId26" Type="http://schemas.openxmlformats.org/officeDocument/2006/relationships/tags" Target="../tags/tag36.xml"/><Relationship Id="rId39" Type="http://schemas.openxmlformats.org/officeDocument/2006/relationships/image" Target="../media/image39.png"/><Relationship Id="rId3" Type="http://schemas.openxmlformats.org/officeDocument/2006/relationships/tags" Target="../tags/tag32.xml"/><Relationship Id="rId21" Type="http://schemas.openxmlformats.org/officeDocument/2006/relationships/image" Target="../media/image18.png"/><Relationship Id="rId34" Type="http://schemas.openxmlformats.org/officeDocument/2006/relationships/image" Target="../media/image28.png"/><Relationship Id="rId42" Type="http://schemas.openxmlformats.org/officeDocument/2006/relationships/image" Target="../media/image42.png"/><Relationship Id="rId7" Type="http://schemas.openxmlformats.org/officeDocument/2006/relationships/tags" Target="../tags/tag36.xml"/><Relationship Id="rId12" Type="http://schemas.openxmlformats.org/officeDocument/2006/relationships/image" Target="../media/image12.png"/><Relationship Id="rId17" Type="http://schemas.openxmlformats.org/officeDocument/2006/relationships/tags" Target="../tags/tag32.xml"/><Relationship Id="rId25" Type="http://schemas.openxmlformats.org/officeDocument/2006/relationships/image" Target="../media/image20.png"/><Relationship Id="rId33" Type="http://schemas.openxmlformats.org/officeDocument/2006/relationships/image" Target="../media/image27.png"/><Relationship Id="rId38" Type="http://schemas.openxmlformats.org/officeDocument/2006/relationships/image" Target="../media/image38.png"/><Relationship Id="rId2" Type="http://schemas.openxmlformats.org/officeDocument/2006/relationships/tags" Target="../tags/tag31.xml"/><Relationship Id="rId16" Type="http://schemas.openxmlformats.org/officeDocument/2006/relationships/image" Target="../media/image15.png"/><Relationship Id="rId20" Type="http://schemas.openxmlformats.org/officeDocument/2006/relationships/image" Target="../media/image17.png"/><Relationship Id="rId29" Type="http://schemas.openxmlformats.org/officeDocument/2006/relationships/image" Target="../media/image23.png"/><Relationship Id="rId41" Type="http://schemas.openxmlformats.org/officeDocument/2006/relationships/image" Target="../media/image41.png"/><Relationship Id="rId1" Type="http://schemas.openxmlformats.org/officeDocument/2006/relationships/tags" Target="../tags/tag30.xml"/><Relationship Id="rId6" Type="http://schemas.openxmlformats.org/officeDocument/2006/relationships/tags" Target="../tags/tag35.xml"/><Relationship Id="rId11" Type="http://schemas.openxmlformats.org/officeDocument/2006/relationships/image" Target="../media/image11.png"/><Relationship Id="rId24" Type="http://schemas.openxmlformats.org/officeDocument/2006/relationships/tags" Target="../tags/tag35.xml"/><Relationship Id="rId32" Type="http://schemas.openxmlformats.org/officeDocument/2006/relationships/image" Target="../media/image26.png"/><Relationship Id="rId37" Type="http://schemas.openxmlformats.org/officeDocument/2006/relationships/image" Target="../media/image37.png"/><Relationship Id="rId40" Type="http://schemas.openxmlformats.org/officeDocument/2006/relationships/image" Target="../media/image40.png"/><Relationship Id="rId45" Type="http://schemas.openxmlformats.org/officeDocument/2006/relationships/image" Target="../media/image45.png"/><Relationship Id="rId5" Type="http://schemas.openxmlformats.org/officeDocument/2006/relationships/tags" Target="../tags/tag34.xml"/><Relationship Id="rId15" Type="http://schemas.openxmlformats.org/officeDocument/2006/relationships/tags" Target="../tags/tag31.xml"/><Relationship Id="rId23" Type="http://schemas.openxmlformats.org/officeDocument/2006/relationships/image" Target="../media/image19.png"/><Relationship Id="rId28" Type="http://schemas.openxmlformats.org/officeDocument/2006/relationships/image" Target="../media/image22.png"/><Relationship Id="rId36" Type="http://schemas.openxmlformats.org/officeDocument/2006/relationships/image" Target="../media/image30.png"/><Relationship Id="rId10" Type="http://schemas.openxmlformats.org/officeDocument/2006/relationships/slideLayout" Target="../slideLayouts/slideLayout3.xml"/><Relationship Id="rId19" Type="http://schemas.openxmlformats.org/officeDocument/2006/relationships/tags" Target="../tags/tag33.xml"/><Relationship Id="rId31" Type="http://schemas.openxmlformats.org/officeDocument/2006/relationships/image" Target="../media/image25.png"/><Relationship Id="rId44" Type="http://schemas.openxmlformats.org/officeDocument/2006/relationships/image" Target="../media/image44.png"/><Relationship Id="rId4" Type="http://schemas.openxmlformats.org/officeDocument/2006/relationships/tags" Target="../tags/tag33.xml"/><Relationship Id="rId9" Type="http://schemas.openxmlformats.org/officeDocument/2006/relationships/tags" Target="../tags/tag38.xml"/><Relationship Id="rId14" Type="http://schemas.openxmlformats.org/officeDocument/2006/relationships/image" Target="../media/image14.png"/><Relationship Id="rId22" Type="http://schemas.openxmlformats.org/officeDocument/2006/relationships/tags" Target="../tags/tag34.xml"/><Relationship Id="rId27" Type="http://schemas.openxmlformats.org/officeDocument/2006/relationships/image" Target="../media/image21.png"/><Relationship Id="rId30" Type="http://schemas.openxmlformats.org/officeDocument/2006/relationships/image" Target="../media/image24.png"/><Relationship Id="rId35" Type="http://schemas.openxmlformats.org/officeDocument/2006/relationships/image" Target="../media/image29.png"/><Relationship Id="rId43" Type="http://schemas.openxmlformats.org/officeDocument/2006/relationships/image" Target="../media/image4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4.png"/><Relationship Id="rId13" Type="http://schemas.openxmlformats.org/officeDocument/2006/relationships/image" Target="../media/image119.png"/><Relationship Id="rId18" Type="http://schemas.openxmlformats.org/officeDocument/2006/relationships/image" Target="../media/image124.png"/><Relationship Id="rId3" Type="http://schemas.openxmlformats.org/officeDocument/2006/relationships/image" Target="../media/image109.png"/><Relationship Id="rId21" Type="http://schemas.openxmlformats.org/officeDocument/2006/relationships/image" Target="../media/image127.png"/><Relationship Id="rId7" Type="http://schemas.openxmlformats.org/officeDocument/2006/relationships/image" Target="../media/image113.png"/><Relationship Id="rId12" Type="http://schemas.openxmlformats.org/officeDocument/2006/relationships/image" Target="../media/image118.png"/><Relationship Id="rId17" Type="http://schemas.openxmlformats.org/officeDocument/2006/relationships/image" Target="../media/image123.png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122.png"/><Relationship Id="rId20" Type="http://schemas.openxmlformats.org/officeDocument/2006/relationships/image" Target="../media/image12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2.png"/><Relationship Id="rId11" Type="http://schemas.openxmlformats.org/officeDocument/2006/relationships/image" Target="../media/image117.png"/><Relationship Id="rId24" Type="http://schemas.openxmlformats.org/officeDocument/2006/relationships/image" Target="../media/image130.png"/><Relationship Id="rId5" Type="http://schemas.openxmlformats.org/officeDocument/2006/relationships/image" Target="../media/image111.png"/><Relationship Id="rId15" Type="http://schemas.openxmlformats.org/officeDocument/2006/relationships/image" Target="../media/image121.png"/><Relationship Id="rId23" Type="http://schemas.openxmlformats.org/officeDocument/2006/relationships/image" Target="../media/image129.png"/><Relationship Id="rId10" Type="http://schemas.openxmlformats.org/officeDocument/2006/relationships/image" Target="../media/image116.png"/><Relationship Id="rId19" Type="http://schemas.openxmlformats.org/officeDocument/2006/relationships/image" Target="../media/image125.png"/><Relationship Id="rId4" Type="http://schemas.openxmlformats.org/officeDocument/2006/relationships/image" Target="../media/image110.png"/><Relationship Id="rId9" Type="http://schemas.openxmlformats.org/officeDocument/2006/relationships/image" Target="../media/image115.png"/><Relationship Id="rId14" Type="http://schemas.openxmlformats.org/officeDocument/2006/relationships/image" Target="../media/image120.png"/><Relationship Id="rId22" Type="http://schemas.openxmlformats.org/officeDocument/2006/relationships/image" Target="../media/image12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31.png"/><Relationship Id="rId2" Type="http://schemas.openxmlformats.org/officeDocument/2006/relationships/tags" Target="../tags/tag40.xml"/><Relationship Id="rId1" Type="http://schemas.openxmlformats.org/officeDocument/2006/relationships/tags" Target="../tags/tag39.xml"/><Relationship Id="rId6" Type="http://schemas.openxmlformats.org/officeDocument/2006/relationships/image" Target="../media/image12.emf"/><Relationship Id="rId11" Type="http://schemas.openxmlformats.org/officeDocument/2006/relationships/image" Target="../media/image35.png"/><Relationship Id="rId5" Type="http://schemas.openxmlformats.org/officeDocument/2006/relationships/image" Target="../media/image11.emf"/><Relationship Id="rId10" Type="http://schemas.openxmlformats.org/officeDocument/2006/relationships/image" Target="../media/image34.png"/><Relationship Id="rId4" Type="http://schemas.openxmlformats.org/officeDocument/2006/relationships/notesSlide" Target="../notesSlides/notesSlide5.xml"/><Relationship Id="rId9" Type="http://schemas.openxmlformats.org/officeDocument/2006/relationships/image" Target="../media/image3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.xml"/><Relationship Id="rId13" Type="http://schemas.openxmlformats.org/officeDocument/2006/relationships/image" Target="../media/image48.png"/><Relationship Id="rId18" Type="http://schemas.openxmlformats.org/officeDocument/2006/relationships/image" Target="../media/image9.png"/><Relationship Id="rId3" Type="http://schemas.openxmlformats.org/officeDocument/2006/relationships/tags" Target="../tags/tag43.xml"/><Relationship Id="rId7" Type="http://schemas.openxmlformats.org/officeDocument/2006/relationships/tags" Target="../tags/tag47.xml"/><Relationship Id="rId12" Type="http://schemas.openxmlformats.org/officeDocument/2006/relationships/image" Target="../media/image310.png"/><Relationship Id="rId17" Type="http://schemas.openxmlformats.org/officeDocument/2006/relationships/image" Target="../media/image810.png"/><Relationship Id="rId2" Type="http://schemas.openxmlformats.org/officeDocument/2006/relationships/tags" Target="../tags/tag42.xml"/><Relationship Id="rId16" Type="http://schemas.openxmlformats.org/officeDocument/2006/relationships/image" Target="../media/image711.png"/><Relationship Id="rId1" Type="http://schemas.openxmlformats.org/officeDocument/2006/relationships/tags" Target="../tags/tag41.xml"/><Relationship Id="rId6" Type="http://schemas.openxmlformats.org/officeDocument/2006/relationships/tags" Target="../tags/tag46.xml"/><Relationship Id="rId11" Type="http://schemas.openxmlformats.org/officeDocument/2006/relationships/image" Target="../media/image36.png"/><Relationship Id="rId5" Type="http://schemas.openxmlformats.org/officeDocument/2006/relationships/tags" Target="../tags/tag45.xml"/><Relationship Id="rId15" Type="http://schemas.openxmlformats.org/officeDocument/2006/relationships/image" Target="../media/image610.png"/><Relationship Id="rId10" Type="http://schemas.openxmlformats.org/officeDocument/2006/relationships/image" Target="../media/image30.emf"/><Relationship Id="rId19" Type="http://schemas.openxmlformats.org/officeDocument/2006/relationships/image" Target="../media/image10.png"/><Relationship Id="rId4" Type="http://schemas.openxmlformats.org/officeDocument/2006/relationships/tags" Target="../tags/tag44.xml"/><Relationship Id="rId9" Type="http://schemas.openxmlformats.org/officeDocument/2006/relationships/customXml" Target="../ink/ink5.xml"/><Relationship Id="rId14" Type="http://schemas.openxmlformats.org/officeDocument/2006/relationships/image" Target="../media/image5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tags" Target="../tags/tag55.xml"/><Relationship Id="rId13" Type="http://schemas.openxmlformats.org/officeDocument/2006/relationships/image" Target="../media/image140.png"/><Relationship Id="rId3" Type="http://schemas.openxmlformats.org/officeDocument/2006/relationships/tags" Target="../tags/tag50.xml"/><Relationship Id="rId7" Type="http://schemas.openxmlformats.org/officeDocument/2006/relationships/tags" Target="../tags/tag54.xml"/><Relationship Id="rId12" Type="http://schemas.openxmlformats.org/officeDocument/2006/relationships/image" Target="../media/image131.png"/><Relationship Id="rId2" Type="http://schemas.openxmlformats.org/officeDocument/2006/relationships/tags" Target="../tags/tag49.xml"/><Relationship Id="rId1" Type="http://schemas.openxmlformats.org/officeDocument/2006/relationships/tags" Target="../tags/tag48.xml"/><Relationship Id="rId6" Type="http://schemas.openxmlformats.org/officeDocument/2006/relationships/tags" Target="../tags/tag53.xml"/><Relationship Id="rId11" Type="http://schemas.openxmlformats.org/officeDocument/2006/relationships/image" Target="../media/image1210.png"/><Relationship Id="rId5" Type="http://schemas.openxmlformats.org/officeDocument/2006/relationships/tags" Target="../tags/tag52.xml"/><Relationship Id="rId15" Type="http://schemas.openxmlformats.org/officeDocument/2006/relationships/image" Target="../media/image160.png"/><Relationship Id="rId10" Type="http://schemas.openxmlformats.org/officeDocument/2006/relationships/image" Target="../media/image1110.png"/><Relationship Id="rId4" Type="http://schemas.openxmlformats.org/officeDocument/2006/relationships/tags" Target="../tags/tag51.xml"/><Relationship Id="rId9" Type="http://schemas.openxmlformats.org/officeDocument/2006/relationships/slideLayout" Target="../slideLayouts/slideLayout3.xml"/><Relationship Id="rId14" Type="http://schemas.openxmlformats.org/officeDocument/2006/relationships/image" Target="../media/image150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.xml"/><Relationship Id="rId13" Type="http://schemas.openxmlformats.org/officeDocument/2006/relationships/image" Target="../media/image131.png"/><Relationship Id="rId18" Type="http://schemas.openxmlformats.org/officeDocument/2006/relationships/image" Target="../media/image491.png"/><Relationship Id="rId3" Type="http://schemas.openxmlformats.org/officeDocument/2006/relationships/tags" Target="../tags/tag58.xml"/><Relationship Id="rId21" Type="http://schemas.openxmlformats.org/officeDocument/2006/relationships/image" Target="../media/image52.png"/><Relationship Id="rId7" Type="http://schemas.openxmlformats.org/officeDocument/2006/relationships/tags" Target="../tags/tag62.xml"/><Relationship Id="rId12" Type="http://schemas.openxmlformats.org/officeDocument/2006/relationships/image" Target="../media/image1210.png"/><Relationship Id="rId17" Type="http://schemas.openxmlformats.org/officeDocument/2006/relationships/image" Target="../media/image50.png"/><Relationship Id="rId2" Type="http://schemas.openxmlformats.org/officeDocument/2006/relationships/tags" Target="../tags/tag57.xml"/><Relationship Id="rId16" Type="http://schemas.openxmlformats.org/officeDocument/2006/relationships/image" Target="../media/image290.png"/><Relationship Id="rId20" Type="http://schemas.openxmlformats.org/officeDocument/2006/relationships/image" Target="../media/image51.png"/><Relationship Id="rId1" Type="http://schemas.openxmlformats.org/officeDocument/2006/relationships/tags" Target="../tags/tag56.xml"/><Relationship Id="rId6" Type="http://schemas.openxmlformats.org/officeDocument/2006/relationships/tags" Target="../tags/tag61.xml"/><Relationship Id="rId11" Type="http://schemas.openxmlformats.org/officeDocument/2006/relationships/image" Target="../media/image1110.png"/><Relationship Id="rId5" Type="http://schemas.openxmlformats.org/officeDocument/2006/relationships/tags" Target="../tags/tag60.xml"/><Relationship Id="rId15" Type="http://schemas.openxmlformats.org/officeDocument/2006/relationships/image" Target="../media/image49.png"/><Relationship Id="rId23" Type="http://schemas.openxmlformats.org/officeDocument/2006/relationships/image" Target="../media/image54.png"/><Relationship Id="rId10" Type="http://schemas.openxmlformats.org/officeDocument/2006/relationships/image" Target="../media/image47.png"/><Relationship Id="rId19" Type="http://schemas.openxmlformats.org/officeDocument/2006/relationships/image" Target="../media/image501.png"/><Relationship Id="rId4" Type="http://schemas.openxmlformats.org/officeDocument/2006/relationships/tags" Target="../tags/tag59.xml"/><Relationship Id="rId9" Type="http://schemas.openxmlformats.org/officeDocument/2006/relationships/image" Target="../media/image46.png"/><Relationship Id="rId14" Type="http://schemas.openxmlformats.org/officeDocument/2006/relationships/image" Target="../media/image13.emf"/><Relationship Id="rId22" Type="http://schemas.openxmlformats.org/officeDocument/2006/relationships/image" Target="../media/image53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emf"/><Relationship Id="rId18" Type="http://schemas.openxmlformats.org/officeDocument/2006/relationships/image" Target="../media/image541.png"/><Relationship Id="rId3" Type="http://schemas.openxmlformats.org/officeDocument/2006/relationships/tags" Target="../tags/tag65.xml"/><Relationship Id="rId21" Type="http://schemas.openxmlformats.org/officeDocument/2006/relationships/image" Target="../media/image380.png"/><Relationship Id="rId34" Type="http://schemas.openxmlformats.org/officeDocument/2006/relationships/image" Target="../media/image440.png"/><Relationship Id="rId17" Type="http://schemas.openxmlformats.org/officeDocument/2006/relationships/image" Target="../media/image542.png"/><Relationship Id="rId33" Type="http://schemas.openxmlformats.org/officeDocument/2006/relationships/image" Target="../media/image430.png"/><Relationship Id="rId2" Type="http://schemas.openxmlformats.org/officeDocument/2006/relationships/tags" Target="../tags/tag64.xml"/><Relationship Id="rId16" Type="http://schemas.openxmlformats.org/officeDocument/2006/relationships/image" Target="../media/image522.png"/><Relationship Id="rId20" Type="http://schemas.openxmlformats.org/officeDocument/2006/relationships/image" Target="../media/image521.png"/><Relationship Id="rId29" Type="http://schemas.openxmlformats.org/officeDocument/2006/relationships/image" Target="../media/image420.png"/><Relationship Id="rId1" Type="http://schemas.openxmlformats.org/officeDocument/2006/relationships/tags" Target="../tags/tag63.xml"/><Relationship Id="rId32" Type="http://schemas.openxmlformats.org/officeDocument/2006/relationships/image" Target="../media/image411.png"/><Relationship Id="rId5" Type="http://schemas.openxmlformats.org/officeDocument/2006/relationships/customXml" Target="../ink/ink6.xml"/><Relationship Id="rId10" Type="http://schemas.openxmlformats.org/officeDocument/2006/relationships/image" Target="../media/image531.png"/><Relationship Id="rId19" Type="http://schemas.openxmlformats.org/officeDocument/2006/relationships/tags" Target="../tags/tag64.xml"/><Relationship Id="rId31" Type="http://schemas.openxmlformats.org/officeDocument/2006/relationships/image" Target="../media/image56.png"/><Relationship Id="rId4" Type="http://schemas.openxmlformats.org/officeDocument/2006/relationships/slideLayout" Target="../slideLayouts/slideLayout4.xml"/><Relationship Id="rId9" Type="http://schemas.openxmlformats.org/officeDocument/2006/relationships/tags" Target="../tags/tag63.xml"/><Relationship Id="rId30" Type="http://schemas.openxmlformats.org/officeDocument/2006/relationships/image" Target="../media/image390.png"/><Relationship Id="rId35" Type="http://schemas.openxmlformats.org/officeDocument/2006/relationships/image" Target="../media/image561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26" Type="http://schemas.openxmlformats.org/officeDocument/2006/relationships/image" Target="../media/image480.png"/><Relationship Id="rId3" Type="http://schemas.openxmlformats.org/officeDocument/2006/relationships/tags" Target="../tags/tag68.xml"/><Relationship Id="rId21" Type="http://schemas.openxmlformats.org/officeDocument/2006/relationships/tags" Target="../tags/tag68.xml"/><Relationship Id="rId7" Type="http://schemas.openxmlformats.org/officeDocument/2006/relationships/image" Target="../media/image57.png"/><Relationship Id="rId25" Type="http://schemas.openxmlformats.org/officeDocument/2006/relationships/image" Target="../media/image420.png"/><Relationship Id="rId2" Type="http://schemas.openxmlformats.org/officeDocument/2006/relationships/tags" Target="../tags/tag67.xml"/><Relationship Id="rId29" Type="http://schemas.openxmlformats.org/officeDocument/2006/relationships/image" Target="../media/image510.png"/><Relationship Id="rId1" Type="http://schemas.openxmlformats.org/officeDocument/2006/relationships/tags" Target="../tags/tag66.xml"/><Relationship Id="rId6" Type="http://schemas.openxmlformats.org/officeDocument/2006/relationships/image" Target="../media/image560.png"/><Relationship Id="rId24" Type="http://schemas.openxmlformats.org/officeDocument/2006/relationships/image" Target="../media/image59.png"/><Relationship Id="rId32" Type="http://schemas.openxmlformats.org/officeDocument/2006/relationships/image" Target="../media/image60.png"/><Relationship Id="rId5" Type="http://schemas.openxmlformats.org/officeDocument/2006/relationships/notesSlide" Target="../notesSlides/notesSlide6.xml"/><Relationship Id="rId23" Type="http://schemas.openxmlformats.org/officeDocument/2006/relationships/image" Target="../media/image470.png"/><Relationship Id="rId28" Type="http://schemas.openxmlformats.org/officeDocument/2006/relationships/image" Target="../media/image500.png"/><Relationship Id="rId31" Type="http://schemas.openxmlformats.org/officeDocument/2006/relationships/image" Target="../media/image530.png"/><Relationship Id="rId4" Type="http://schemas.openxmlformats.org/officeDocument/2006/relationships/slideLayout" Target="../slideLayouts/slideLayout4.xml"/><Relationship Id="rId22" Type="http://schemas.openxmlformats.org/officeDocument/2006/relationships/image" Target="../media/image540.png"/><Relationship Id="rId30" Type="http://schemas.openxmlformats.org/officeDocument/2006/relationships/image" Target="../media/image520.png"/><Relationship Id="rId27" Type="http://schemas.openxmlformats.org/officeDocument/2006/relationships/image" Target="../media/image490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13" Type="http://schemas.openxmlformats.org/officeDocument/2006/relationships/image" Target="../media/image61.png"/><Relationship Id="rId18" Type="http://schemas.openxmlformats.org/officeDocument/2006/relationships/image" Target="../media/image660.png"/><Relationship Id="rId3" Type="http://schemas.openxmlformats.org/officeDocument/2006/relationships/tags" Target="../tags/tag71.xml"/><Relationship Id="rId21" Type="http://schemas.openxmlformats.org/officeDocument/2006/relationships/image" Target="../media/image69.png"/><Relationship Id="rId7" Type="http://schemas.openxmlformats.org/officeDocument/2006/relationships/image" Target="../media/image63.png"/><Relationship Id="rId12" Type="http://schemas.openxmlformats.org/officeDocument/2006/relationships/image" Target="../media/image600.png"/><Relationship Id="rId17" Type="http://schemas.openxmlformats.org/officeDocument/2006/relationships/image" Target="../media/image67.png"/><Relationship Id="rId2" Type="http://schemas.openxmlformats.org/officeDocument/2006/relationships/tags" Target="../tags/tag70.xml"/><Relationship Id="rId16" Type="http://schemas.openxmlformats.org/officeDocument/2006/relationships/image" Target="../media/image66.png"/><Relationship Id="rId20" Type="http://schemas.openxmlformats.org/officeDocument/2006/relationships/image" Target="../media/image68.png"/><Relationship Id="rId1" Type="http://schemas.openxmlformats.org/officeDocument/2006/relationships/tags" Target="../tags/tag69.xml"/><Relationship Id="rId6" Type="http://schemas.openxmlformats.org/officeDocument/2006/relationships/image" Target="../media/image62.png"/><Relationship Id="rId11" Type="http://schemas.openxmlformats.org/officeDocument/2006/relationships/image" Target="../media/image56.png"/><Relationship Id="rId5" Type="http://schemas.openxmlformats.org/officeDocument/2006/relationships/notesSlide" Target="../notesSlides/notesSlide7.xml"/><Relationship Id="rId15" Type="http://schemas.openxmlformats.org/officeDocument/2006/relationships/image" Target="../media/image65.png"/><Relationship Id="rId10" Type="http://schemas.openxmlformats.org/officeDocument/2006/relationships/image" Target="../media/image590.png"/><Relationship Id="rId19" Type="http://schemas.openxmlformats.org/officeDocument/2006/relationships/image" Target="../media/image670.png"/><Relationship Id="rId4" Type="http://schemas.openxmlformats.org/officeDocument/2006/relationships/slideLayout" Target="../slideLayouts/slideLayout5.xml"/><Relationship Id="rId9" Type="http://schemas.openxmlformats.org/officeDocument/2006/relationships/image" Target="../media/image580.png"/><Relationship Id="rId14" Type="http://schemas.openxmlformats.org/officeDocument/2006/relationships/image" Target="../media/image620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emf"/><Relationship Id="rId13" Type="http://schemas.openxmlformats.org/officeDocument/2006/relationships/image" Target="../media/image77.png"/><Relationship Id="rId18" Type="http://schemas.openxmlformats.org/officeDocument/2006/relationships/image" Target="../media/image80.png"/><Relationship Id="rId3" Type="http://schemas.openxmlformats.org/officeDocument/2006/relationships/slideLayout" Target="../slideLayouts/slideLayout5.xml"/><Relationship Id="rId21" Type="http://schemas.openxmlformats.org/officeDocument/2006/relationships/image" Target="../media/image83.png"/><Relationship Id="rId7" Type="http://schemas.openxmlformats.org/officeDocument/2006/relationships/image" Target="../media/image70.png"/><Relationship Id="rId12" Type="http://schemas.openxmlformats.org/officeDocument/2006/relationships/image" Target="../media/image74.png"/><Relationship Id="rId17" Type="http://schemas.openxmlformats.org/officeDocument/2006/relationships/image" Target="../media/image79.png"/><Relationship Id="rId25" Type="http://schemas.openxmlformats.org/officeDocument/2006/relationships/image" Target="../media/image87.png"/><Relationship Id="rId2" Type="http://schemas.openxmlformats.org/officeDocument/2006/relationships/tags" Target="../tags/tag73.xml"/><Relationship Id="rId16" Type="http://schemas.openxmlformats.org/officeDocument/2006/relationships/image" Target="../media/image78.png"/><Relationship Id="rId20" Type="http://schemas.openxmlformats.org/officeDocument/2006/relationships/image" Target="../media/image82.png"/><Relationship Id="rId1" Type="http://schemas.openxmlformats.org/officeDocument/2006/relationships/tags" Target="../tags/tag72.xml"/><Relationship Id="rId6" Type="http://schemas.openxmlformats.org/officeDocument/2006/relationships/image" Target="../media/image690.png"/><Relationship Id="rId11" Type="http://schemas.openxmlformats.org/officeDocument/2006/relationships/image" Target="../media/image73.png"/><Relationship Id="rId24" Type="http://schemas.openxmlformats.org/officeDocument/2006/relationships/image" Target="../media/image86.png"/><Relationship Id="rId5" Type="http://schemas.openxmlformats.org/officeDocument/2006/relationships/image" Target="../media/image691.png"/><Relationship Id="rId15" Type="http://schemas.openxmlformats.org/officeDocument/2006/relationships/image" Target="../media/image76.png"/><Relationship Id="rId23" Type="http://schemas.openxmlformats.org/officeDocument/2006/relationships/image" Target="../media/image85.png"/><Relationship Id="rId10" Type="http://schemas.openxmlformats.org/officeDocument/2006/relationships/image" Target="../media/image71.png"/><Relationship Id="rId19" Type="http://schemas.openxmlformats.org/officeDocument/2006/relationships/image" Target="../media/image81.png"/><Relationship Id="rId4" Type="http://schemas.openxmlformats.org/officeDocument/2006/relationships/notesSlide" Target="../notesSlides/notesSlide8.xml"/><Relationship Id="rId9" Type="http://schemas.openxmlformats.org/officeDocument/2006/relationships/image" Target="../media/image72.png"/><Relationship Id="rId14" Type="http://schemas.openxmlformats.org/officeDocument/2006/relationships/image" Target="../media/image62.emf"/><Relationship Id="rId22" Type="http://schemas.openxmlformats.org/officeDocument/2006/relationships/image" Target="../media/image84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0.png"/><Relationship Id="rId13" Type="http://schemas.openxmlformats.org/officeDocument/2006/relationships/image" Target="../media/image95.png"/><Relationship Id="rId18" Type="http://schemas.openxmlformats.org/officeDocument/2006/relationships/image" Target="../media/image820.png"/><Relationship Id="rId3" Type="http://schemas.openxmlformats.org/officeDocument/2006/relationships/image" Target="../media/image710.png"/><Relationship Id="rId21" Type="http://schemas.openxmlformats.org/officeDocument/2006/relationships/image" Target="../media/image850.png"/><Relationship Id="rId7" Type="http://schemas.openxmlformats.org/officeDocument/2006/relationships/image" Target="../media/image89.png"/><Relationship Id="rId12" Type="http://schemas.openxmlformats.org/officeDocument/2006/relationships/image" Target="../media/image94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97.png"/><Relationship Id="rId20" Type="http://schemas.openxmlformats.org/officeDocument/2006/relationships/image" Target="../media/image840.png"/><Relationship Id="rId1" Type="http://schemas.openxmlformats.org/officeDocument/2006/relationships/tags" Target="../tags/tag74.xml"/><Relationship Id="rId6" Type="http://schemas.openxmlformats.org/officeDocument/2006/relationships/image" Target="../media/image88.png"/><Relationship Id="rId11" Type="http://schemas.openxmlformats.org/officeDocument/2006/relationships/image" Target="../media/image851.png"/><Relationship Id="rId24" Type="http://schemas.openxmlformats.org/officeDocument/2006/relationships/image" Target="../media/image99.png"/><Relationship Id="rId5" Type="http://schemas.openxmlformats.org/officeDocument/2006/relationships/image" Target="../media/image870.png"/><Relationship Id="rId15" Type="http://schemas.openxmlformats.org/officeDocument/2006/relationships/image" Target="../media/image96.png"/><Relationship Id="rId23" Type="http://schemas.openxmlformats.org/officeDocument/2006/relationships/image" Target="../media/image98.png"/><Relationship Id="rId10" Type="http://schemas.openxmlformats.org/officeDocument/2006/relationships/image" Target="../media/image92.png"/><Relationship Id="rId19" Type="http://schemas.openxmlformats.org/officeDocument/2006/relationships/image" Target="../media/image830.png"/><Relationship Id="rId4" Type="http://schemas.openxmlformats.org/officeDocument/2006/relationships/image" Target="../media/image780.png"/><Relationship Id="rId9" Type="http://schemas.openxmlformats.org/officeDocument/2006/relationships/image" Target="../media/image91.png"/><Relationship Id="rId14" Type="http://schemas.openxmlformats.org/officeDocument/2006/relationships/image" Target="../media/image62.emf"/><Relationship Id="rId22" Type="http://schemas.openxmlformats.org/officeDocument/2006/relationships/image" Target="../media/image860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tags" Target="../tags/tag75.xml"/><Relationship Id="rId13" Type="http://schemas.openxmlformats.org/officeDocument/2006/relationships/image" Target="../media/image101.png"/><Relationship Id="rId18" Type="http://schemas.openxmlformats.org/officeDocument/2006/relationships/image" Target="../media/image106.png"/><Relationship Id="rId3" Type="http://schemas.openxmlformats.org/officeDocument/2006/relationships/tags" Target="../tags/tag77.xml"/><Relationship Id="rId21" Type="http://schemas.openxmlformats.org/officeDocument/2006/relationships/image" Target="../media/image108.png"/><Relationship Id="rId7" Type="http://schemas.openxmlformats.org/officeDocument/2006/relationships/notesSlide" Target="../notesSlides/notesSlide9.xml"/><Relationship Id="rId12" Type="http://schemas.openxmlformats.org/officeDocument/2006/relationships/image" Target="../media/image62.emf"/><Relationship Id="rId17" Type="http://schemas.openxmlformats.org/officeDocument/2006/relationships/image" Target="../media/image105.png"/><Relationship Id="rId2" Type="http://schemas.openxmlformats.org/officeDocument/2006/relationships/tags" Target="../tags/tag76.xml"/><Relationship Id="rId16" Type="http://schemas.openxmlformats.org/officeDocument/2006/relationships/image" Target="../media/image104.png"/><Relationship Id="rId20" Type="http://schemas.openxmlformats.org/officeDocument/2006/relationships/image" Target="../media/image100.png"/><Relationship Id="rId1" Type="http://schemas.openxmlformats.org/officeDocument/2006/relationships/tags" Target="../tags/tag75.xml"/><Relationship Id="rId6" Type="http://schemas.openxmlformats.org/officeDocument/2006/relationships/slideLayout" Target="../slideLayouts/slideLayout7.xml"/><Relationship Id="rId11" Type="http://schemas.openxmlformats.org/officeDocument/2006/relationships/image" Target="../media/image61.png"/><Relationship Id="rId5" Type="http://schemas.openxmlformats.org/officeDocument/2006/relationships/tags" Target="../tags/tag79.xml"/><Relationship Id="rId15" Type="http://schemas.openxmlformats.org/officeDocument/2006/relationships/image" Target="../media/image103.png"/><Relationship Id="rId23" Type="http://schemas.openxmlformats.org/officeDocument/2006/relationships/image" Target="../media/image591.png"/><Relationship Id="rId10" Type="http://schemas.openxmlformats.org/officeDocument/2006/relationships/image" Target="../media/image56.png"/><Relationship Id="rId19" Type="http://schemas.openxmlformats.org/officeDocument/2006/relationships/image" Target="../media/image107.png"/><Relationship Id="rId4" Type="http://schemas.openxmlformats.org/officeDocument/2006/relationships/tags" Target="../tags/tag78.xml"/><Relationship Id="rId9" Type="http://schemas.openxmlformats.org/officeDocument/2006/relationships/image" Target="../media/image75.png"/><Relationship Id="rId14" Type="http://schemas.openxmlformats.org/officeDocument/2006/relationships/image" Target="../media/image102.png"/><Relationship Id="rId22" Type="http://schemas.openxmlformats.org/officeDocument/2006/relationships/tags" Target="../tags/tag7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87"/>
          <p:cNvSpPr>
            <a:spLocks noChangeArrowheads="1"/>
          </p:cNvSpPr>
          <p:nvPr/>
        </p:nvSpPr>
        <p:spPr bwMode="auto">
          <a:xfrm>
            <a:off x="152400" y="388938"/>
            <a:ext cx="8829675" cy="2045670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50000">
                <a:srgbClr val="000092"/>
              </a:gs>
              <a:gs pos="100000">
                <a:srgbClr val="000000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6148" name="Rectangle 41"/>
          <p:cNvSpPr>
            <a:spLocks noChangeArrowheads="1"/>
          </p:cNvSpPr>
          <p:nvPr/>
        </p:nvSpPr>
        <p:spPr bwMode="auto">
          <a:xfrm>
            <a:off x="93662" y="404445"/>
            <a:ext cx="8982075" cy="19716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" tIns="180000" bIns="180000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n-AU" altLang="en-US" sz="3600" b="1" dirty="0" smtClean="0">
                <a:solidFill>
                  <a:schemeClr val="bg1"/>
                </a:solidFill>
              </a:rPr>
              <a:t>Quantum asymmetry between time and space &amp;</a:t>
            </a:r>
          </a:p>
          <a:p>
            <a:pPr algn="ctr" eaLnBrk="1" hangingPunct="1"/>
            <a:r>
              <a:rPr lang="en-AU" altLang="en-US" sz="3600" b="1" dirty="0" smtClean="0">
                <a:solidFill>
                  <a:schemeClr val="bg1"/>
                </a:solidFill>
              </a:rPr>
              <a:t> the origin of dynamics</a:t>
            </a:r>
            <a:endParaRPr lang="en-AU" altLang="en-US" sz="3600" b="1" dirty="0"/>
          </a:p>
        </p:txBody>
      </p:sp>
      <p:grpSp>
        <p:nvGrpSpPr>
          <p:cNvPr id="52" name="Group 51"/>
          <p:cNvGrpSpPr/>
          <p:nvPr/>
        </p:nvGrpSpPr>
        <p:grpSpPr>
          <a:xfrm>
            <a:off x="278516" y="2171524"/>
            <a:ext cx="7767638" cy="3605213"/>
            <a:chOff x="914400" y="1958975"/>
            <a:chExt cx="7767638" cy="3605213"/>
          </a:xfrm>
        </p:grpSpPr>
        <p:sp>
          <p:nvSpPr>
            <p:cNvPr id="53" name="Freeform 52"/>
            <p:cNvSpPr/>
            <p:nvPr/>
          </p:nvSpPr>
          <p:spPr>
            <a:xfrm>
              <a:off x="914400" y="2876550"/>
              <a:ext cx="3748088" cy="801688"/>
            </a:xfrm>
            <a:custGeom>
              <a:avLst/>
              <a:gdLst>
                <a:gd name="connsiteX0" fmla="*/ 0 w 3748035"/>
                <a:gd name="connsiteY0" fmla="*/ 18086 h 801999"/>
                <a:gd name="connsiteX1" fmla="*/ 552659 w 3748035"/>
                <a:gd name="connsiteY1" fmla="*/ 28135 h 801999"/>
                <a:gd name="connsiteX2" fmla="*/ 622998 w 3748035"/>
                <a:gd name="connsiteY2" fmla="*/ 58280 h 801999"/>
                <a:gd name="connsiteX3" fmla="*/ 693336 w 3748035"/>
                <a:gd name="connsiteY3" fmla="*/ 78376 h 801999"/>
                <a:gd name="connsiteX4" fmla="*/ 753626 w 3748035"/>
                <a:gd name="connsiteY4" fmla="*/ 98473 h 801999"/>
                <a:gd name="connsiteX5" fmla="*/ 823965 w 3748035"/>
                <a:gd name="connsiteY5" fmla="*/ 108521 h 801999"/>
                <a:gd name="connsiteX6" fmla="*/ 944545 w 3748035"/>
                <a:gd name="connsiteY6" fmla="*/ 148715 h 801999"/>
                <a:gd name="connsiteX7" fmla="*/ 984738 w 3748035"/>
                <a:gd name="connsiteY7" fmla="*/ 168812 h 801999"/>
                <a:gd name="connsiteX8" fmla="*/ 1024932 w 3748035"/>
                <a:gd name="connsiteY8" fmla="*/ 178860 h 801999"/>
                <a:gd name="connsiteX9" fmla="*/ 1075174 w 3748035"/>
                <a:gd name="connsiteY9" fmla="*/ 198957 h 801999"/>
                <a:gd name="connsiteX10" fmla="*/ 1105319 w 3748035"/>
                <a:gd name="connsiteY10" fmla="*/ 209005 h 801999"/>
                <a:gd name="connsiteX11" fmla="*/ 1135464 w 3748035"/>
                <a:gd name="connsiteY11" fmla="*/ 229102 h 801999"/>
                <a:gd name="connsiteX12" fmla="*/ 1175657 w 3748035"/>
                <a:gd name="connsiteY12" fmla="*/ 249198 h 801999"/>
                <a:gd name="connsiteX13" fmla="*/ 1205802 w 3748035"/>
                <a:gd name="connsiteY13" fmla="*/ 279343 h 801999"/>
                <a:gd name="connsiteX14" fmla="*/ 1266092 w 3748035"/>
                <a:gd name="connsiteY14" fmla="*/ 299440 h 801999"/>
                <a:gd name="connsiteX15" fmla="*/ 1306286 w 3748035"/>
                <a:gd name="connsiteY15" fmla="*/ 329585 h 801999"/>
                <a:gd name="connsiteX16" fmla="*/ 1366576 w 3748035"/>
                <a:gd name="connsiteY16" fmla="*/ 389875 h 801999"/>
                <a:gd name="connsiteX17" fmla="*/ 1436914 w 3748035"/>
                <a:gd name="connsiteY17" fmla="*/ 409972 h 801999"/>
                <a:gd name="connsiteX18" fmla="*/ 1517301 w 3748035"/>
                <a:gd name="connsiteY18" fmla="*/ 470262 h 801999"/>
                <a:gd name="connsiteX19" fmla="*/ 1607736 w 3748035"/>
                <a:gd name="connsiteY19" fmla="*/ 530552 h 801999"/>
                <a:gd name="connsiteX20" fmla="*/ 1637881 w 3748035"/>
                <a:gd name="connsiteY20" fmla="*/ 540601 h 801999"/>
                <a:gd name="connsiteX21" fmla="*/ 1678075 w 3748035"/>
                <a:gd name="connsiteY21" fmla="*/ 560697 h 801999"/>
                <a:gd name="connsiteX22" fmla="*/ 1698171 w 3748035"/>
                <a:gd name="connsiteY22" fmla="*/ 590842 h 801999"/>
                <a:gd name="connsiteX23" fmla="*/ 1758462 w 3748035"/>
                <a:gd name="connsiteY23" fmla="*/ 620987 h 801999"/>
                <a:gd name="connsiteX24" fmla="*/ 1838848 w 3748035"/>
                <a:gd name="connsiteY24" fmla="*/ 681277 h 801999"/>
                <a:gd name="connsiteX25" fmla="*/ 1959429 w 3748035"/>
                <a:gd name="connsiteY25" fmla="*/ 731519 h 801999"/>
                <a:gd name="connsiteX26" fmla="*/ 2049864 w 3748035"/>
                <a:gd name="connsiteY26" fmla="*/ 751616 h 801999"/>
                <a:gd name="connsiteX27" fmla="*/ 2481943 w 3748035"/>
                <a:gd name="connsiteY27" fmla="*/ 741568 h 801999"/>
                <a:gd name="connsiteX28" fmla="*/ 2542233 w 3748035"/>
                <a:gd name="connsiteY28" fmla="*/ 721471 h 801999"/>
                <a:gd name="connsiteX29" fmla="*/ 2572378 w 3748035"/>
                <a:gd name="connsiteY29" fmla="*/ 701374 h 801999"/>
                <a:gd name="connsiteX30" fmla="*/ 2642716 w 3748035"/>
                <a:gd name="connsiteY30" fmla="*/ 691326 h 801999"/>
                <a:gd name="connsiteX31" fmla="*/ 2682910 w 3748035"/>
                <a:gd name="connsiteY31" fmla="*/ 681277 h 801999"/>
                <a:gd name="connsiteX32" fmla="*/ 3315956 w 3748035"/>
                <a:gd name="connsiteY32" fmla="*/ 691326 h 801999"/>
                <a:gd name="connsiteX33" fmla="*/ 3356149 w 3748035"/>
                <a:gd name="connsiteY33" fmla="*/ 701374 h 801999"/>
                <a:gd name="connsiteX34" fmla="*/ 3426488 w 3748035"/>
                <a:gd name="connsiteY34" fmla="*/ 721471 h 801999"/>
                <a:gd name="connsiteX35" fmla="*/ 3506875 w 3748035"/>
                <a:gd name="connsiteY35" fmla="*/ 761664 h 801999"/>
                <a:gd name="connsiteX36" fmla="*/ 3587262 w 3748035"/>
                <a:gd name="connsiteY36" fmla="*/ 771713 h 801999"/>
                <a:gd name="connsiteX37" fmla="*/ 3627455 w 3748035"/>
                <a:gd name="connsiteY37" fmla="*/ 781761 h 801999"/>
                <a:gd name="connsiteX38" fmla="*/ 3697793 w 3748035"/>
                <a:gd name="connsiteY38" fmla="*/ 791809 h 801999"/>
                <a:gd name="connsiteX39" fmla="*/ 3748035 w 3748035"/>
                <a:gd name="connsiteY39" fmla="*/ 801858 h 80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748035" h="801999">
                  <a:moveTo>
                    <a:pt x="0" y="18086"/>
                  </a:moveTo>
                  <a:cubicBezTo>
                    <a:pt x="223299" y="-13813"/>
                    <a:pt x="89717" y="903"/>
                    <a:pt x="552659" y="28135"/>
                  </a:cubicBezTo>
                  <a:cubicBezTo>
                    <a:pt x="572782" y="29319"/>
                    <a:pt x="607602" y="52681"/>
                    <a:pt x="622998" y="58280"/>
                  </a:cubicBezTo>
                  <a:cubicBezTo>
                    <a:pt x="645914" y="66613"/>
                    <a:pt x="670030" y="71205"/>
                    <a:pt x="693336" y="78376"/>
                  </a:cubicBezTo>
                  <a:cubicBezTo>
                    <a:pt x="713583" y="84606"/>
                    <a:pt x="732985" y="93710"/>
                    <a:pt x="753626" y="98473"/>
                  </a:cubicBezTo>
                  <a:cubicBezTo>
                    <a:pt x="776704" y="103799"/>
                    <a:pt x="800519" y="105172"/>
                    <a:pt x="823965" y="108521"/>
                  </a:cubicBezTo>
                  <a:cubicBezTo>
                    <a:pt x="864158" y="121919"/>
                    <a:pt x="906650" y="129767"/>
                    <a:pt x="944545" y="148715"/>
                  </a:cubicBezTo>
                  <a:cubicBezTo>
                    <a:pt x="957943" y="155414"/>
                    <a:pt x="970713" y="163552"/>
                    <a:pt x="984738" y="168812"/>
                  </a:cubicBezTo>
                  <a:cubicBezTo>
                    <a:pt x="997669" y="173661"/>
                    <a:pt x="1011830" y="174493"/>
                    <a:pt x="1024932" y="178860"/>
                  </a:cubicBezTo>
                  <a:cubicBezTo>
                    <a:pt x="1042044" y="184564"/>
                    <a:pt x="1058285" y="192624"/>
                    <a:pt x="1075174" y="198957"/>
                  </a:cubicBezTo>
                  <a:cubicBezTo>
                    <a:pt x="1085091" y="202676"/>
                    <a:pt x="1095271" y="205656"/>
                    <a:pt x="1105319" y="209005"/>
                  </a:cubicBezTo>
                  <a:cubicBezTo>
                    <a:pt x="1115367" y="215704"/>
                    <a:pt x="1124979" y="223110"/>
                    <a:pt x="1135464" y="229102"/>
                  </a:cubicBezTo>
                  <a:cubicBezTo>
                    <a:pt x="1148469" y="236534"/>
                    <a:pt x="1163468" y="240492"/>
                    <a:pt x="1175657" y="249198"/>
                  </a:cubicBezTo>
                  <a:cubicBezTo>
                    <a:pt x="1187221" y="257458"/>
                    <a:pt x="1193380" y="272442"/>
                    <a:pt x="1205802" y="279343"/>
                  </a:cubicBezTo>
                  <a:cubicBezTo>
                    <a:pt x="1224320" y="289631"/>
                    <a:pt x="1245995" y="292741"/>
                    <a:pt x="1266092" y="299440"/>
                  </a:cubicBezTo>
                  <a:cubicBezTo>
                    <a:pt x="1279490" y="309488"/>
                    <a:pt x="1293838" y="318382"/>
                    <a:pt x="1306286" y="329585"/>
                  </a:cubicBezTo>
                  <a:cubicBezTo>
                    <a:pt x="1327411" y="348598"/>
                    <a:pt x="1339614" y="380887"/>
                    <a:pt x="1366576" y="389875"/>
                  </a:cubicBezTo>
                  <a:cubicBezTo>
                    <a:pt x="1409822" y="404291"/>
                    <a:pt x="1386445" y="397355"/>
                    <a:pt x="1436914" y="409972"/>
                  </a:cubicBezTo>
                  <a:lnTo>
                    <a:pt x="1517301" y="470262"/>
                  </a:lnTo>
                  <a:cubicBezTo>
                    <a:pt x="1550959" y="495505"/>
                    <a:pt x="1568977" y="511172"/>
                    <a:pt x="1607736" y="530552"/>
                  </a:cubicBezTo>
                  <a:cubicBezTo>
                    <a:pt x="1617210" y="535289"/>
                    <a:pt x="1628145" y="536429"/>
                    <a:pt x="1637881" y="540601"/>
                  </a:cubicBezTo>
                  <a:cubicBezTo>
                    <a:pt x="1651649" y="546502"/>
                    <a:pt x="1664677" y="553998"/>
                    <a:pt x="1678075" y="560697"/>
                  </a:cubicBezTo>
                  <a:cubicBezTo>
                    <a:pt x="1684774" y="570745"/>
                    <a:pt x="1689632" y="582303"/>
                    <a:pt x="1698171" y="590842"/>
                  </a:cubicBezTo>
                  <a:cubicBezTo>
                    <a:pt x="1717651" y="610322"/>
                    <a:pt x="1733943" y="612815"/>
                    <a:pt x="1758462" y="620987"/>
                  </a:cubicBezTo>
                  <a:cubicBezTo>
                    <a:pt x="1785257" y="641084"/>
                    <a:pt x="1807930" y="668395"/>
                    <a:pt x="1838848" y="681277"/>
                  </a:cubicBezTo>
                  <a:cubicBezTo>
                    <a:pt x="1879042" y="698024"/>
                    <a:pt x="1916732" y="722979"/>
                    <a:pt x="1959429" y="731519"/>
                  </a:cubicBezTo>
                  <a:cubicBezTo>
                    <a:pt x="2023212" y="744277"/>
                    <a:pt x="1993101" y="737426"/>
                    <a:pt x="2049864" y="751616"/>
                  </a:cubicBezTo>
                  <a:cubicBezTo>
                    <a:pt x="2193890" y="748267"/>
                    <a:pt x="2338147" y="750372"/>
                    <a:pt x="2481943" y="741568"/>
                  </a:cubicBezTo>
                  <a:cubicBezTo>
                    <a:pt x="2503087" y="740273"/>
                    <a:pt x="2542233" y="721471"/>
                    <a:pt x="2542233" y="721471"/>
                  </a:cubicBezTo>
                  <a:cubicBezTo>
                    <a:pt x="2552281" y="714772"/>
                    <a:pt x="2560811" y="704844"/>
                    <a:pt x="2572378" y="701374"/>
                  </a:cubicBezTo>
                  <a:cubicBezTo>
                    <a:pt x="2595063" y="694568"/>
                    <a:pt x="2619414" y="695563"/>
                    <a:pt x="2642716" y="691326"/>
                  </a:cubicBezTo>
                  <a:cubicBezTo>
                    <a:pt x="2656304" y="688855"/>
                    <a:pt x="2669512" y="684627"/>
                    <a:pt x="2682910" y="681277"/>
                  </a:cubicBezTo>
                  <a:lnTo>
                    <a:pt x="3315956" y="691326"/>
                  </a:lnTo>
                  <a:cubicBezTo>
                    <a:pt x="3329760" y="691738"/>
                    <a:pt x="3342870" y="697580"/>
                    <a:pt x="3356149" y="701374"/>
                  </a:cubicBezTo>
                  <a:cubicBezTo>
                    <a:pt x="3457057" y="730205"/>
                    <a:pt x="3300842" y="690060"/>
                    <a:pt x="3426488" y="721471"/>
                  </a:cubicBezTo>
                  <a:cubicBezTo>
                    <a:pt x="3455668" y="740925"/>
                    <a:pt x="3469276" y="752987"/>
                    <a:pt x="3506875" y="761664"/>
                  </a:cubicBezTo>
                  <a:cubicBezTo>
                    <a:pt x="3533188" y="767736"/>
                    <a:pt x="3560625" y="767273"/>
                    <a:pt x="3587262" y="771713"/>
                  </a:cubicBezTo>
                  <a:cubicBezTo>
                    <a:pt x="3600884" y="773983"/>
                    <a:pt x="3613868" y="779291"/>
                    <a:pt x="3627455" y="781761"/>
                  </a:cubicBezTo>
                  <a:cubicBezTo>
                    <a:pt x="3650757" y="785998"/>
                    <a:pt x="3674347" y="788460"/>
                    <a:pt x="3697793" y="791809"/>
                  </a:cubicBezTo>
                  <a:cubicBezTo>
                    <a:pt x="3734293" y="803977"/>
                    <a:pt x="3717346" y="801858"/>
                    <a:pt x="3748035" y="801858"/>
                  </a:cubicBezTo>
                </a:path>
              </a:pathLst>
            </a:custGeom>
            <a:noFill/>
            <a:ln w="254000" algn="ctr">
              <a:solidFill>
                <a:schemeClr val="bg1">
                  <a:lumMod val="75000"/>
                </a:schemeClr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>
                <a:defRPr/>
              </a:pPr>
              <a:endParaRPr lang="en-AU"/>
            </a:p>
          </p:txBody>
        </p:sp>
        <p:sp>
          <p:nvSpPr>
            <p:cNvPr id="54" name="Freeform 53"/>
            <p:cNvSpPr/>
            <p:nvPr/>
          </p:nvSpPr>
          <p:spPr>
            <a:xfrm>
              <a:off x="2974975" y="2974975"/>
              <a:ext cx="5565775" cy="993775"/>
            </a:xfrm>
            <a:custGeom>
              <a:avLst/>
              <a:gdLst>
                <a:gd name="connsiteX0" fmla="*/ 0 w 5566787"/>
                <a:gd name="connsiteY0" fmla="*/ 994787 h 994787"/>
                <a:gd name="connsiteX1" fmla="*/ 100484 w 5566787"/>
                <a:gd name="connsiteY1" fmla="*/ 964642 h 994787"/>
                <a:gd name="connsiteX2" fmla="*/ 140677 w 5566787"/>
                <a:gd name="connsiteY2" fmla="*/ 944545 h 994787"/>
                <a:gd name="connsiteX3" fmla="*/ 211015 w 5566787"/>
                <a:gd name="connsiteY3" fmla="*/ 934497 h 994787"/>
                <a:gd name="connsiteX4" fmla="*/ 823965 w 5566787"/>
                <a:gd name="connsiteY4" fmla="*/ 944545 h 994787"/>
                <a:gd name="connsiteX5" fmla="*/ 914400 w 5566787"/>
                <a:gd name="connsiteY5" fmla="*/ 964642 h 994787"/>
                <a:gd name="connsiteX6" fmla="*/ 1004835 w 5566787"/>
                <a:gd name="connsiteY6" fmla="*/ 974690 h 994787"/>
                <a:gd name="connsiteX7" fmla="*/ 1065125 w 5566787"/>
                <a:gd name="connsiteY7" fmla="*/ 984739 h 994787"/>
                <a:gd name="connsiteX8" fmla="*/ 2110154 w 5566787"/>
                <a:gd name="connsiteY8" fmla="*/ 974690 h 994787"/>
                <a:gd name="connsiteX9" fmla="*/ 2170444 w 5566787"/>
                <a:gd name="connsiteY9" fmla="*/ 964642 h 994787"/>
                <a:gd name="connsiteX10" fmla="*/ 2260879 w 5566787"/>
                <a:gd name="connsiteY10" fmla="*/ 934497 h 994787"/>
                <a:gd name="connsiteX11" fmla="*/ 2351314 w 5566787"/>
                <a:gd name="connsiteY11" fmla="*/ 904352 h 994787"/>
                <a:gd name="connsiteX12" fmla="*/ 2562330 w 5566787"/>
                <a:gd name="connsiteY12" fmla="*/ 874207 h 994787"/>
                <a:gd name="connsiteX13" fmla="*/ 2622620 w 5566787"/>
                <a:gd name="connsiteY13" fmla="*/ 854110 h 994787"/>
                <a:gd name="connsiteX14" fmla="*/ 2733152 w 5566787"/>
                <a:gd name="connsiteY14" fmla="*/ 823965 h 994787"/>
                <a:gd name="connsiteX15" fmla="*/ 2783393 w 5566787"/>
                <a:gd name="connsiteY15" fmla="*/ 783772 h 994787"/>
                <a:gd name="connsiteX16" fmla="*/ 2833635 w 5566787"/>
                <a:gd name="connsiteY16" fmla="*/ 753626 h 994787"/>
                <a:gd name="connsiteX17" fmla="*/ 2873829 w 5566787"/>
                <a:gd name="connsiteY17" fmla="*/ 713433 h 994787"/>
                <a:gd name="connsiteX18" fmla="*/ 2914022 w 5566787"/>
                <a:gd name="connsiteY18" fmla="*/ 683288 h 994787"/>
                <a:gd name="connsiteX19" fmla="*/ 3014506 w 5566787"/>
                <a:gd name="connsiteY19" fmla="*/ 582804 h 994787"/>
                <a:gd name="connsiteX20" fmla="*/ 3034602 w 5566787"/>
                <a:gd name="connsiteY20" fmla="*/ 552659 h 994787"/>
                <a:gd name="connsiteX21" fmla="*/ 3064747 w 5566787"/>
                <a:gd name="connsiteY21" fmla="*/ 522514 h 994787"/>
                <a:gd name="connsiteX22" fmla="*/ 3094892 w 5566787"/>
                <a:gd name="connsiteY22" fmla="*/ 472273 h 994787"/>
                <a:gd name="connsiteX23" fmla="*/ 3125037 w 5566787"/>
                <a:gd name="connsiteY23" fmla="*/ 432079 h 994787"/>
                <a:gd name="connsiteX24" fmla="*/ 3145134 w 5566787"/>
                <a:gd name="connsiteY24" fmla="*/ 401934 h 994787"/>
                <a:gd name="connsiteX25" fmla="*/ 3175279 w 5566787"/>
                <a:gd name="connsiteY25" fmla="*/ 381837 h 994787"/>
                <a:gd name="connsiteX26" fmla="*/ 3205424 w 5566787"/>
                <a:gd name="connsiteY26" fmla="*/ 351692 h 994787"/>
                <a:gd name="connsiteX27" fmla="*/ 3305908 w 5566787"/>
                <a:gd name="connsiteY27" fmla="*/ 291402 h 994787"/>
                <a:gd name="connsiteX28" fmla="*/ 3396343 w 5566787"/>
                <a:gd name="connsiteY28" fmla="*/ 231112 h 994787"/>
                <a:gd name="connsiteX29" fmla="*/ 3456633 w 5566787"/>
                <a:gd name="connsiteY29" fmla="*/ 190919 h 994787"/>
                <a:gd name="connsiteX30" fmla="*/ 3557117 w 5566787"/>
                <a:gd name="connsiteY30" fmla="*/ 160774 h 994787"/>
                <a:gd name="connsiteX31" fmla="*/ 3697793 w 5566787"/>
                <a:gd name="connsiteY31" fmla="*/ 100484 h 994787"/>
                <a:gd name="connsiteX32" fmla="*/ 3748035 w 5566787"/>
                <a:gd name="connsiteY32" fmla="*/ 90435 h 994787"/>
                <a:gd name="connsiteX33" fmla="*/ 3808325 w 5566787"/>
                <a:gd name="connsiteY33" fmla="*/ 70339 h 994787"/>
                <a:gd name="connsiteX34" fmla="*/ 3868615 w 5566787"/>
                <a:gd name="connsiteY34" fmla="*/ 60290 h 994787"/>
                <a:gd name="connsiteX35" fmla="*/ 3959051 w 5566787"/>
                <a:gd name="connsiteY35" fmla="*/ 40193 h 994787"/>
                <a:gd name="connsiteX36" fmla="*/ 4280598 w 5566787"/>
                <a:gd name="connsiteY36" fmla="*/ 20097 h 994787"/>
                <a:gd name="connsiteX37" fmla="*/ 4813161 w 5566787"/>
                <a:gd name="connsiteY37" fmla="*/ 20097 h 994787"/>
                <a:gd name="connsiteX38" fmla="*/ 4873451 w 5566787"/>
                <a:gd name="connsiteY38" fmla="*/ 40193 h 994787"/>
                <a:gd name="connsiteX39" fmla="*/ 4943789 w 5566787"/>
                <a:gd name="connsiteY39" fmla="*/ 60290 h 994787"/>
                <a:gd name="connsiteX40" fmla="*/ 5084466 w 5566787"/>
                <a:gd name="connsiteY40" fmla="*/ 70339 h 994787"/>
                <a:gd name="connsiteX41" fmla="*/ 5194998 w 5566787"/>
                <a:gd name="connsiteY41" fmla="*/ 80387 h 994787"/>
                <a:gd name="connsiteX42" fmla="*/ 5536642 w 5566787"/>
                <a:gd name="connsiteY42" fmla="*/ 40193 h 994787"/>
                <a:gd name="connsiteX43" fmla="*/ 5566787 w 5566787"/>
                <a:gd name="connsiteY43" fmla="*/ 0 h 9947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5566787" h="994787">
                  <a:moveTo>
                    <a:pt x="0" y="994787"/>
                  </a:moveTo>
                  <a:cubicBezTo>
                    <a:pt x="33495" y="984739"/>
                    <a:pt x="67552" y="976404"/>
                    <a:pt x="100484" y="964642"/>
                  </a:cubicBezTo>
                  <a:cubicBezTo>
                    <a:pt x="114590" y="959604"/>
                    <a:pt x="126226" y="948486"/>
                    <a:pt x="140677" y="944545"/>
                  </a:cubicBezTo>
                  <a:cubicBezTo>
                    <a:pt x="163526" y="938313"/>
                    <a:pt x="187569" y="937846"/>
                    <a:pt x="211015" y="934497"/>
                  </a:cubicBezTo>
                  <a:cubicBezTo>
                    <a:pt x="415332" y="937846"/>
                    <a:pt x="619808" y="935795"/>
                    <a:pt x="823965" y="944545"/>
                  </a:cubicBezTo>
                  <a:cubicBezTo>
                    <a:pt x="854817" y="945867"/>
                    <a:pt x="883940" y="959565"/>
                    <a:pt x="914400" y="964642"/>
                  </a:cubicBezTo>
                  <a:cubicBezTo>
                    <a:pt x="944318" y="969628"/>
                    <a:pt x="974771" y="970681"/>
                    <a:pt x="1004835" y="974690"/>
                  </a:cubicBezTo>
                  <a:cubicBezTo>
                    <a:pt x="1025030" y="977383"/>
                    <a:pt x="1045028" y="981389"/>
                    <a:pt x="1065125" y="984739"/>
                  </a:cubicBezTo>
                  <a:lnTo>
                    <a:pt x="2110154" y="974690"/>
                  </a:lnTo>
                  <a:cubicBezTo>
                    <a:pt x="2130524" y="974320"/>
                    <a:pt x="2150788" y="970003"/>
                    <a:pt x="2170444" y="964642"/>
                  </a:cubicBezTo>
                  <a:cubicBezTo>
                    <a:pt x="2586597" y="851146"/>
                    <a:pt x="1932852" y="1016502"/>
                    <a:pt x="2260879" y="934497"/>
                  </a:cubicBezTo>
                  <a:cubicBezTo>
                    <a:pt x="2306031" y="904395"/>
                    <a:pt x="2282393" y="914198"/>
                    <a:pt x="2351314" y="904352"/>
                  </a:cubicBezTo>
                  <a:cubicBezTo>
                    <a:pt x="2590603" y="870168"/>
                    <a:pt x="2424562" y="897168"/>
                    <a:pt x="2562330" y="874207"/>
                  </a:cubicBezTo>
                  <a:cubicBezTo>
                    <a:pt x="2582427" y="867508"/>
                    <a:pt x="2602069" y="859248"/>
                    <a:pt x="2622620" y="854110"/>
                  </a:cubicBezTo>
                  <a:cubicBezTo>
                    <a:pt x="2674657" y="841101"/>
                    <a:pt x="2687052" y="851625"/>
                    <a:pt x="2733152" y="823965"/>
                  </a:cubicBezTo>
                  <a:cubicBezTo>
                    <a:pt x="2751542" y="812931"/>
                    <a:pt x="2765823" y="796071"/>
                    <a:pt x="2783393" y="783772"/>
                  </a:cubicBezTo>
                  <a:cubicBezTo>
                    <a:pt x="2799393" y="772572"/>
                    <a:pt x="2818218" y="765617"/>
                    <a:pt x="2833635" y="753626"/>
                  </a:cubicBezTo>
                  <a:cubicBezTo>
                    <a:pt x="2848591" y="741993"/>
                    <a:pt x="2859570" y="725910"/>
                    <a:pt x="2873829" y="713433"/>
                  </a:cubicBezTo>
                  <a:cubicBezTo>
                    <a:pt x="2886433" y="702405"/>
                    <a:pt x="2902757" y="695680"/>
                    <a:pt x="2914022" y="683288"/>
                  </a:cubicBezTo>
                  <a:cubicBezTo>
                    <a:pt x="3010240" y="577447"/>
                    <a:pt x="2932305" y="623904"/>
                    <a:pt x="3014506" y="582804"/>
                  </a:cubicBezTo>
                  <a:cubicBezTo>
                    <a:pt x="3021205" y="572756"/>
                    <a:pt x="3026871" y="561936"/>
                    <a:pt x="3034602" y="552659"/>
                  </a:cubicBezTo>
                  <a:cubicBezTo>
                    <a:pt x="3043699" y="541742"/>
                    <a:pt x="3056221" y="533882"/>
                    <a:pt x="3064747" y="522514"/>
                  </a:cubicBezTo>
                  <a:cubicBezTo>
                    <a:pt x="3076465" y="506890"/>
                    <a:pt x="3084059" y="488523"/>
                    <a:pt x="3094892" y="472273"/>
                  </a:cubicBezTo>
                  <a:cubicBezTo>
                    <a:pt x="3104182" y="458338"/>
                    <a:pt x="3115303" y="445707"/>
                    <a:pt x="3125037" y="432079"/>
                  </a:cubicBezTo>
                  <a:cubicBezTo>
                    <a:pt x="3132056" y="422252"/>
                    <a:pt x="3136595" y="410473"/>
                    <a:pt x="3145134" y="401934"/>
                  </a:cubicBezTo>
                  <a:cubicBezTo>
                    <a:pt x="3153673" y="393395"/>
                    <a:pt x="3166001" y="389568"/>
                    <a:pt x="3175279" y="381837"/>
                  </a:cubicBezTo>
                  <a:cubicBezTo>
                    <a:pt x="3186196" y="372740"/>
                    <a:pt x="3193740" y="359781"/>
                    <a:pt x="3205424" y="351692"/>
                  </a:cubicBezTo>
                  <a:cubicBezTo>
                    <a:pt x="3237540" y="329458"/>
                    <a:pt x="3278288" y="319022"/>
                    <a:pt x="3305908" y="291402"/>
                  </a:cubicBezTo>
                  <a:cubicBezTo>
                    <a:pt x="3361174" y="236136"/>
                    <a:pt x="3308743" y="282212"/>
                    <a:pt x="3396343" y="231112"/>
                  </a:cubicBezTo>
                  <a:cubicBezTo>
                    <a:pt x="3417206" y="218942"/>
                    <a:pt x="3435429" y="202485"/>
                    <a:pt x="3456633" y="190919"/>
                  </a:cubicBezTo>
                  <a:cubicBezTo>
                    <a:pt x="3494903" y="170045"/>
                    <a:pt x="3515539" y="169089"/>
                    <a:pt x="3557117" y="160774"/>
                  </a:cubicBezTo>
                  <a:cubicBezTo>
                    <a:pt x="3597913" y="140376"/>
                    <a:pt x="3659657" y="108112"/>
                    <a:pt x="3697793" y="100484"/>
                  </a:cubicBezTo>
                  <a:cubicBezTo>
                    <a:pt x="3714540" y="97134"/>
                    <a:pt x="3731558" y="94929"/>
                    <a:pt x="3748035" y="90435"/>
                  </a:cubicBezTo>
                  <a:cubicBezTo>
                    <a:pt x="3768472" y="84861"/>
                    <a:pt x="3787774" y="75477"/>
                    <a:pt x="3808325" y="70339"/>
                  </a:cubicBezTo>
                  <a:cubicBezTo>
                    <a:pt x="3828091" y="65398"/>
                    <a:pt x="3848637" y="64286"/>
                    <a:pt x="3868615" y="60290"/>
                  </a:cubicBezTo>
                  <a:cubicBezTo>
                    <a:pt x="3903746" y="53264"/>
                    <a:pt x="3922020" y="44091"/>
                    <a:pt x="3959051" y="40193"/>
                  </a:cubicBezTo>
                  <a:cubicBezTo>
                    <a:pt x="4023199" y="33440"/>
                    <a:pt x="4228444" y="22994"/>
                    <a:pt x="4280598" y="20097"/>
                  </a:cubicBezTo>
                  <a:cubicBezTo>
                    <a:pt x="4496373" y="-3880"/>
                    <a:pt x="4443614" y="-2076"/>
                    <a:pt x="4813161" y="20097"/>
                  </a:cubicBezTo>
                  <a:cubicBezTo>
                    <a:pt x="4834307" y="21366"/>
                    <a:pt x="4853204" y="33963"/>
                    <a:pt x="4873451" y="40193"/>
                  </a:cubicBezTo>
                  <a:cubicBezTo>
                    <a:pt x="4896757" y="47364"/>
                    <a:pt x="4919650" y="56841"/>
                    <a:pt x="4943789" y="60290"/>
                  </a:cubicBezTo>
                  <a:cubicBezTo>
                    <a:pt x="4990328" y="66939"/>
                    <a:pt x="5037604" y="66590"/>
                    <a:pt x="5084466" y="70339"/>
                  </a:cubicBezTo>
                  <a:cubicBezTo>
                    <a:pt x="5121344" y="73289"/>
                    <a:pt x="5158154" y="77038"/>
                    <a:pt x="5194998" y="80387"/>
                  </a:cubicBezTo>
                  <a:cubicBezTo>
                    <a:pt x="5390998" y="74065"/>
                    <a:pt x="5450781" y="143227"/>
                    <a:pt x="5536642" y="40193"/>
                  </a:cubicBezTo>
                  <a:cubicBezTo>
                    <a:pt x="5593447" y="-27974"/>
                    <a:pt x="5534833" y="31954"/>
                    <a:pt x="5566787" y="0"/>
                  </a:cubicBezTo>
                </a:path>
              </a:pathLst>
            </a:custGeom>
            <a:noFill/>
            <a:ln w="254000" algn="ctr">
              <a:solidFill>
                <a:schemeClr val="bg1">
                  <a:lumMod val="75000"/>
                </a:schemeClr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>
                <a:defRPr/>
              </a:pPr>
              <a:endParaRPr lang="en-AU"/>
            </a:p>
          </p:txBody>
        </p:sp>
        <p:sp>
          <p:nvSpPr>
            <p:cNvPr id="55" name="Freeform 24"/>
            <p:cNvSpPr>
              <a:spLocks/>
            </p:cNvSpPr>
            <p:nvPr/>
          </p:nvSpPr>
          <p:spPr bwMode="auto">
            <a:xfrm>
              <a:off x="3355975" y="3390900"/>
              <a:ext cx="392113" cy="738188"/>
            </a:xfrm>
            <a:custGeom>
              <a:avLst/>
              <a:gdLst>
                <a:gd name="T0" fmla="*/ 30281 w 391889"/>
                <a:gd name="T1" fmla="*/ 666986 h 738433"/>
                <a:gd name="T2" fmla="*/ 50437 w 391889"/>
                <a:gd name="T3" fmla="*/ 586732 h 738433"/>
                <a:gd name="T4" fmla="*/ 70589 w 391889"/>
                <a:gd name="T5" fmla="*/ 556637 h 738433"/>
                <a:gd name="T6" fmla="*/ 110897 w 391889"/>
                <a:gd name="T7" fmla="*/ 436257 h 738433"/>
                <a:gd name="T8" fmla="*/ 120976 w 391889"/>
                <a:gd name="T9" fmla="*/ 406162 h 738433"/>
                <a:gd name="T10" fmla="*/ 161284 w 391889"/>
                <a:gd name="T11" fmla="*/ 396130 h 738433"/>
                <a:gd name="T12" fmla="*/ 191514 w 391889"/>
                <a:gd name="T13" fmla="*/ 376067 h 738433"/>
                <a:gd name="T14" fmla="*/ 201592 w 391889"/>
                <a:gd name="T15" fmla="*/ 345972 h 738433"/>
                <a:gd name="T16" fmla="*/ 211671 w 391889"/>
                <a:gd name="T17" fmla="*/ 275748 h 738433"/>
                <a:gd name="T18" fmla="*/ 221747 w 391889"/>
                <a:gd name="T19" fmla="*/ 245653 h 738433"/>
                <a:gd name="T20" fmla="*/ 231823 w 391889"/>
                <a:gd name="T21" fmla="*/ 205530 h 738433"/>
                <a:gd name="T22" fmla="*/ 241901 w 391889"/>
                <a:gd name="T23" fmla="*/ 55055 h 738433"/>
                <a:gd name="T24" fmla="*/ 251979 w 391889"/>
                <a:gd name="T25" fmla="*/ 14926 h 738433"/>
                <a:gd name="T26" fmla="*/ 292288 w 391889"/>
                <a:gd name="T27" fmla="*/ 4893 h 738433"/>
                <a:gd name="T28" fmla="*/ 382981 w 391889"/>
                <a:gd name="T29" fmla="*/ 14926 h 738433"/>
                <a:gd name="T30" fmla="*/ 372904 w 391889"/>
                <a:gd name="T31" fmla="*/ 235625 h 738433"/>
                <a:gd name="T32" fmla="*/ 352749 w 391889"/>
                <a:gd name="T33" fmla="*/ 295815 h 738433"/>
                <a:gd name="T34" fmla="*/ 342672 w 391889"/>
                <a:gd name="T35" fmla="*/ 325910 h 738433"/>
                <a:gd name="T36" fmla="*/ 332596 w 391889"/>
                <a:gd name="T37" fmla="*/ 386100 h 738433"/>
                <a:gd name="T38" fmla="*/ 312439 w 391889"/>
                <a:gd name="T39" fmla="*/ 446290 h 738433"/>
                <a:gd name="T40" fmla="*/ 302364 w 391889"/>
                <a:gd name="T41" fmla="*/ 486416 h 738433"/>
                <a:gd name="T42" fmla="*/ 282209 w 391889"/>
                <a:gd name="T43" fmla="*/ 546606 h 738433"/>
                <a:gd name="T44" fmla="*/ 251979 w 391889"/>
                <a:gd name="T45" fmla="*/ 566671 h 738433"/>
                <a:gd name="T46" fmla="*/ 241901 w 391889"/>
                <a:gd name="T47" fmla="*/ 606796 h 738433"/>
                <a:gd name="T48" fmla="*/ 231823 w 391889"/>
                <a:gd name="T49" fmla="*/ 687051 h 738433"/>
                <a:gd name="T50" fmla="*/ 70589 w 391889"/>
                <a:gd name="T51" fmla="*/ 737208 h 738433"/>
                <a:gd name="T52" fmla="*/ 10129 w 391889"/>
                <a:gd name="T53" fmla="*/ 727176 h 738433"/>
                <a:gd name="T54" fmla="*/ 50 w 391889"/>
                <a:gd name="T55" fmla="*/ 697081 h 738433"/>
                <a:gd name="T56" fmla="*/ 40359 w 391889"/>
                <a:gd name="T57" fmla="*/ 626861 h 738433"/>
                <a:gd name="T58" fmla="*/ 30281 w 391889"/>
                <a:gd name="T59" fmla="*/ 666986 h 738433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391889" h="738433">
                  <a:moveTo>
                    <a:pt x="30196" y="668094"/>
                  </a:moveTo>
                  <a:cubicBezTo>
                    <a:pt x="31871" y="661395"/>
                    <a:pt x="39993" y="608305"/>
                    <a:pt x="50292" y="587707"/>
                  </a:cubicBezTo>
                  <a:cubicBezTo>
                    <a:pt x="55693" y="576905"/>
                    <a:pt x="63690" y="567610"/>
                    <a:pt x="70389" y="557562"/>
                  </a:cubicBezTo>
                  <a:lnTo>
                    <a:pt x="110582" y="436982"/>
                  </a:lnTo>
                  <a:cubicBezTo>
                    <a:pt x="113932" y="426934"/>
                    <a:pt x="110355" y="409406"/>
                    <a:pt x="120631" y="406837"/>
                  </a:cubicBezTo>
                  <a:lnTo>
                    <a:pt x="160824" y="396789"/>
                  </a:lnTo>
                  <a:cubicBezTo>
                    <a:pt x="170872" y="390090"/>
                    <a:pt x="183425" y="386122"/>
                    <a:pt x="190969" y="376692"/>
                  </a:cubicBezTo>
                  <a:cubicBezTo>
                    <a:pt x="197586" y="368421"/>
                    <a:pt x="198940" y="356933"/>
                    <a:pt x="201017" y="346547"/>
                  </a:cubicBezTo>
                  <a:cubicBezTo>
                    <a:pt x="205662" y="323323"/>
                    <a:pt x="206421" y="299432"/>
                    <a:pt x="211066" y="276208"/>
                  </a:cubicBezTo>
                  <a:cubicBezTo>
                    <a:pt x="213143" y="265822"/>
                    <a:pt x="218204" y="256247"/>
                    <a:pt x="221114" y="246063"/>
                  </a:cubicBezTo>
                  <a:cubicBezTo>
                    <a:pt x="224908" y="232784"/>
                    <a:pt x="227813" y="219268"/>
                    <a:pt x="231163" y="205870"/>
                  </a:cubicBezTo>
                  <a:cubicBezTo>
                    <a:pt x="234512" y="155628"/>
                    <a:pt x="235940" y="105222"/>
                    <a:pt x="241211" y="55145"/>
                  </a:cubicBezTo>
                  <a:cubicBezTo>
                    <a:pt x="242657" y="41411"/>
                    <a:pt x="241494" y="24716"/>
                    <a:pt x="251259" y="14951"/>
                  </a:cubicBezTo>
                  <a:cubicBezTo>
                    <a:pt x="261024" y="5186"/>
                    <a:pt x="278055" y="8252"/>
                    <a:pt x="291453" y="4903"/>
                  </a:cubicBezTo>
                  <a:cubicBezTo>
                    <a:pt x="321598" y="8252"/>
                    <a:pt x="371924" y="-13696"/>
                    <a:pt x="381888" y="14951"/>
                  </a:cubicBezTo>
                  <a:cubicBezTo>
                    <a:pt x="406121" y="84621"/>
                    <a:pt x="379697" y="162671"/>
                    <a:pt x="371839" y="236015"/>
                  </a:cubicBezTo>
                  <a:cubicBezTo>
                    <a:pt x="369582" y="257078"/>
                    <a:pt x="358442" y="276208"/>
                    <a:pt x="351743" y="296305"/>
                  </a:cubicBezTo>
                  <a:lnTo>
                    <a:pt x="341694" y="326450"/>
                  </a:lnTo>
                  <a:cubicBezTo>
                    <a:pt x="338345" y="346547"/>
                    <a:pt x="336587" y="366974"/>
                    <a:pt x="331646" y="386740"/>
                  </a:cubicBezTo>
                  <a:cubicBezTo>
                    <a:pt x="326508" y="407291"/>
                    <a:pt x="316687" y="426479"/>
                    <a:pt x="311549" y="447030"/>
                  </a:cubicBezTo>
                  <a:cubicBezTo>
                    <a:pt x="308200" y="460428"/>
                    <a:pt x="305469" y="473996"/>
                    <a:pt x="301501" y="487224"/>
                  </a:cubicBezTo>
                  <a:cubicBezTo>
                    <a:pt x="295414" y="507514"/>
                    <a:pt x="299030" y="535763"/>
                    <a:pt x="281404" y="547514"/>
                  </a:cubicBezTo>
                  <a:lnTo>
                    <a:pt x="251259" y="567611"/>
                  </a:lnTo>
                  <a:cubicBezTo>
                    <a:pt x="247910" y="581009"/>
                    <a:pt x="243481" y="594182"/>
                    <a:pt x="241211" y="607804"/>
                  </a:cubicBezTo>
                  <a:cubicBezTo>
                    <a:pt x="236772" y="634441"/>
                    <a:pt x="244770" y="664865"/>
                    <a:pt x="231163" y="688191"/>
                  </a:cubicBezTo>
                  <a:cubicBezTo>
                    <a:pt x="200168" y="741325"/>
                    <a:pt x="115044" y="733967"/>
                    <a:pt x="70389" y="738433"/>
                  </a:cubicBezTo>
                  <a:cubicBezTo>
                    <a:pt x="50292" y="735083"/>
                    <a:pt x="27788" y="738492"/>
                    <a:pt x="10099" y="728384"/>
                  </a:cubicBezTo>
                  <a:cubicBezTo>
                    <a:pt x="903" y="723129"/>
                    <a:pt x="50" y="708831"/>
                    <a:pt x="50" y="698239"/>
                  </a:cubicBezTo>
                  <a:cubicBezTo>
                    <a:pt x="50" y="638379"/>
                    <a:pt x="-3100" y="638737"/>
                    <a:pt x="40244" y="627901"/>
                  </a:cubicBezTo>
                  <a:cubicBezTo>
                    <a:pt x="43493" y="627089"/>
                    <a:pt x="28521" y="674793"/>
                    <a:pt x="30196" y="66809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AU"/>
            </a:p>
          </p:txBody>
        </p:sp>
        <p:grpSp>
          <p:nvGrpSpPr>
            <p:cNvPr id="56" name="Group 252"/>
            <p:cNvGrpSpPr>
              <a:grpSpLocks/>
            </p:cNvGrpSpPr>
            <p:nvPr/>
          </p:nvGrpSpPr>
          <p:grpSpPr bwMode="auto">
            <a:xfrm>
              <a:off x="2114550" y="1958975"/>
              <a:ext cx="5422900" cy="3605213"/>
              <a:chOff x="2662" y="1765"/>
              <a:chExt cx="2696" cy="1561"/>
            </a:xfrm>
          </p:grpSpPr>
          <p:sp>
            <p:nvSpPr>
              <p:cNvPr id="169" name="Freeform 206"/>
              <p:cNvSpPr>
                <a:spLocks/>
              </p:cNvSpPr>
              <p:nvPr/>
            </p:nvSpPr>
            <p:spPr bwMode="auto">
              <a:xfrm>
                <a:off x="3038" y="2926"/>
                <a:ext cx="800" cy="84"/>
              </a:xfrm>
              <a:custGeom>
                <a:avLst/>
                <a:gdLst>
                  <a:gd name="T0" fmla="*/ 0 w 800"/>
                  <a:gd name="T1" fmla="*/ 17 h 90"/>
                  <a:gd name="T2" fmla="*/ 256 w 800"/>
                  <a:gd name="T3" fmla="*/ 15 h 90"/>
                  <a:gd name="T4" fmla="*/ 320 w 800"/>
                  <a:gd name="T5" fmla="*/ 12 h 90"/>
                  <a:gd name="T6" fmla="*/ 264 w 800"/>
                  <a:gd name="T7" fmla="*/ 15 h 90"/>
                  <a:gd name="T8" fmla="*/ 296 w 800"/>
                  <a:gd name="T9" fmla="*/ 17 h 90"/>
                  <a:gd name="T10" fmla="*/ 368 w 800"/>
                  <a:gd name="T11" fmla="*/ 25 h 90"/>
                  <a:gd name="T12" fmla="*/ 752 w 800"/>
                  <a:gd name="T13" fmla="*/ 25 h 90"/>
                  <a:gd name="T14" fmla="*/ 800 w 800"/>
                  <a:gd name="T15" fmla="*/ 30 h 90"/>
                  <a:gd name="T16" fmla="*/ 608 w 800"/>
                  <a:gd name="T17" fmla="*/ 12 h 90"/>
                  <a:gd name="T18" fmla="*/ 432 w 800"/>
                  <a:gd name="T19" fmla="*/ 2 h 90"/>
                  <a:gd name="T20" fmla="*/ 176 w 800"/>
                  <a:gd name="T21" fmla="*/ 7 h 90"/>
                  <a:gd name="T22" fmla="*/ 72 w 800"/>
                  <a:gd name="T23" fmla="*/ 8 h 9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800" h="90">
                    <a:moveTo>
                      <a:pt x="0" y="50"/>
                    </a:moveTo>
                    <a:cubicBezTo>
                      <a:pt x="75" y="69"/>
                      <a:pt x="182" y="46"/>
                      <a:pt x="256" y="42"/>
                    </a:cubicBezTo>
                    <a:cubicBezTo>
                      <a:pt x="277" y="39"/>
                      <a:pt x="299" y="34"/>
                      <a:pt x="320" y="34"/>
                    </a:cubicBezTo>
                    <a:cubicBezTo>
                      <a:pt x="339" y="34"/>
                      <a:pt x="280" y="32"/>
                      <a:pt x="264" y="42"/>
                    </a:cubicBezTo>
                    <a:cubicBezTo>
                      <a:pt x="255" y="48"/>
                      <a:pt x="286" y="47"/>
                      <a:pt x="296" y="50"/>
                    </a:cubicBezTo>
                    <a:cubicBezTo>
                      <a:pt x="386" y="80"/>
                      <a:pt x="291" y="55"/>
                      <a:pt x="368" y="74"/>
                    </a:cubicBezTo>
                    <a:cubicBezTo>
                      <a:pt x="531" y="63"/>
                      <a:pt x="547" y="58"/>
                      <a:pt x="752" y="74"/>
                    </a:cubicBezTo>
                    <a:cubicBezTo>
                      <a:pt x="769" y="75"/>
                      <a:pt x="800" y="90"/>
                      <a:pt x="800" y="90"/>
                    </a:cubicBezTo>
                    <a:cubicBezTo>
                      <a:pt x="743" y="47"/>
                      <a:pt x="676" y="45"/>
                      <a:pt x="608" y="34"/>
                    </a:cubicBezTo>
                    <a:cubicBezTo>
                      <a:pt x="549" y="25"/>
                      <a:pt x="491" y="12"/>
                      <a:pt x="432" y="2"/>
                    </a:cubicBezTo>
                    <a:cubicBezTo>
                      <a:pt x="319" y="16"/>
                      <a:pt x="327" y="17"/>
                      <a:pt x="176" y="10"/>
                    </a:cubicBezTo>
                    <a:cubicBezTo>
                      <a:pt x="50" y="18"/>
                      <a:pt x="20" y="0"/>
                      <a:pt x="72" y="26"/>
                    </a:cubicBezTo>
                  </a:path>
                </a:pathLst>
              </a:custGeom>
              <a:noFill/>
              <a:ln w="76200" cmpd="sng">
                <a:solidFill>
                  <a:srgbClr val="B2B2B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170" name="Freeform 207"/>
              <p:cNvSpPr>
                <a:spLocks/>
              </p:cNvSpPr>
              <p:nvPr/>
            </p:nvSpPr>
            <p:spPr bwMode="auto">
              <a:xfrm>
                <a:off x="3052" y="1765"/>
                <a:ext cx="1321" cy="646"/>
              </a:xfrm>
              <a:custGeom>
                <a:avLst/>
                <a:gdLst>
                  <a:gd name="T0" fmla="*/ 333 w 1321"/>
                  <a:gd name="T1" fmla="*/ 203 h 692"/>
                  <a:gd name="T2" fmla="*/ 224 w 1321"/>
                  <a:gd name="T3" fmla="*/ 221 h 692"/>
                  <a:gd name="T4" fmla="*/ 151 w 1321"/>
                  <a:gd name="T5" fmla="*/ 218 h 692"/>
                  <a:gd name="T6" fmla="*/ 41 w 1321"/>
                  <a:gd name="T7" fmla="*/ 177 h 692"/>
                  <a:gd name="T8" fmla="*/ 13 w 1321"/>
                  <a:gd name="T9" fmla="*/ 152 h 692"/>
                  <a:gd name="T10" fmla="*/ 32 w 1321"/>
                  <a:gd name="T11" fmla="*/ 120 h 692"/>
                  <a:gd name="T12" fmla="*/ 96 w 1321"/>
                  <a:gd name="T13" fmla="*/ 111 h 692"/>
                  <a:gd name="T14" fmla="*/ 132 w 1321"/>
                  <a:gd name="T15" fmla="*/ 105 h 692"/>
                  <a:gd name="T16" fmla="*/ 160 w 1321"/>
                  <a:gd name="T17" fmla="*/ 102 h 692"/>
                  <a:gd name="T18" fmla="*/ 178 w 1321"/>
                  <a:gd name="T19" fmla="*/ 74 h 692"/>
                  <a:gd name="T20" fmla="*/ 279 w 1321"/>
                  <a:gd name="T21" fmla="*/ 56 h 692"/>
                  <a:gd name="T22" fmla="*/ 352 w 1321"/>
                  <a:gd name="T23" fmla="*/ 60 h 692"/>
                  <a:gd name="T24" fmla="*/ 343 w 1321"/>
                  <a:gd name="T25" fmla="*/ 81 h 692"/>
                  <a:gd name="T26" fmla="*/ 324 w 1321"/>
                  <a:gd name="T27" fmla="*/ 72 h 692"/>
                  <a:gd name="T28" fmla="*/ 306 w 1321"/>
                  <a:gd name="T29" fmla="*/ 53 h 692"/>
                  <a:gd name="T30" fmla="*/ 297 w 1321"/>
                  <a:gd name="T31" fmla="*/ 45 h 692"/>
                  <a:gd name="T32" fmla="*/ 571 w 1321"/>
                  <a:gd name="T33" fmla="*/ 45 h 692"/>
                  <a:gd name="T34" fmla="*/ 553 w 1321"/>
                  <a:gd name="T35" fmla="*/ 35 h 692"/>
                  <a:gd name="T36" fmla="*/ 690 w 1321"/>
                  <a:gd name="T37" fmla="*/ 15 h 692"/>
                  <a:gd name="T38" fmla="*/ 1138 w 1321"/>
                  <a:gd name="T39" fmla="*/ 30 h 692"/>
                  <a:gd name="T40" fmla="*/ 1175 w 1321"/>
                  <a:gd name="T41" fmla="*/ 48 h 692"/>
                  <a:gd name="T42" fmla="*/ 1147 w 1321"/>
                  <a:gd name="T43" fmla="*/ 51 h 692"/>
                  <a:gd name="T44" fmla="*/ 1193 w 1321"/>
                  <a:gd name="T45" fmla="*/ 45 h 692"/>
                  <a:gd name="T46" fmla="*/ 1220 w 1321"/>
                  <a:gd name="T47" fmla="*/ 53 h 692"/>
                  <a:gd name="T48" fmla="*/ 1321 w 1321"/>
                  <a:gd name="T49" fmla="*/ 81 h 692"/>
                  <a:gd name="T50" fmla="*/ 1303 w 1321"/>
                  <a:gd name="T51" fmla="*/ 115 h 692"/>
                  <a:gd name="T52" fmla="*/ 1037 w 1321"/>
                  <a:gd name="T53" fmla="*/ 120 h 692"/>
                  <a:gd name="T54" fmla="*/ 928 w 1321"/>
                  <a:gd name="T55" fmla="*/ 102 h 692"/>
                  <a:gd name="T56" fmla="*/ 955 w 1321"/>
                  <a:gd name="T57" fmla="*/ 100 h 692"/>
                  <a:gd name="T58" fmla="*/ 937 w 1321"/>
                  <a:gd name="T59" fmla="*/ 134 h 692"/>
                  <a:gd name="T60" fmla="*/ 900 w 1321"/>
                  <a:gd name="T61" fmla="*/ 138 h 692"/>
                  <a:gd name="T62" fmla="*/ 873 w 1321"/>
                  <a:gd name="T63" fmla="*/ 144 h 692"/>
                  <a:gd name="T64" fmla="*/ 946 w 1321"/>
                  <a:gd name="T65" fmla="*/ 174 h 692"/>
                  <a:gd name="T66" fmla="*/ 882 w 1321"/>
                  <a:gd name="T67" fmla="*/ 201 h 692"/>
                  <a:gd name="T68" fmla="*/ 845 w 1321"/>
                  <a:gd name="T69" fmla="*/ 230 h 692"/>
                  <a:gd name="T70" fmla="*/ 544 w 1321"/>
                  <a:gd name="T71" fmla="*/ 218 h 692"/>
                  <a:gd name="T72" fmla="*/ 461 w 1321"/>
                  <a:gd name="T73" fmla="*/ 194 h 692"/>
                  <a:gd name="T74" fmla="*/ 434 w 1321"/>
                  <a:gd name="T75" fmla="*/ 188 h 692"/>
                  <a:gd name="T76" fmla="*/ 416 w 1321"/>
                  <a:gd name="T77" fmla="*/ 181 h 692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</a:gdLst>
                <a:ahLst/>
                <a:cxnLst>
                  <a:cxn ang="T78">
                    <a:pos x="T0" y="T1"/>
                  </a:cxn>
                  <a:cxn ang="T79">
                    <a:pos x="T2" y="T3"/>
                  </a:cxn>
                  <a:cxn ang="T80">
                    <a:pos x="T4" y="T5"/>
                  </a:cxn>
                  <a:cxn ang="T81">
                    <a:pos x="T6" y="T7"/>
                  </a:cxn>
                  <a:cxn ang="T82">
                    <a:pos x="T8" y="T9"/>
                  </a:cxn>
                  <a:cxn ang="T83">
                    <a:pos x="T10" y="T11"/>
                  </a:cxn>
                  <a:cxn ang="T84">
                    <a:pos x="T12" y="T13"/>
                  </a:cxn>
                  <a:cxn ang="T85">
                    <a:pos x="T14" y="T15"/>
                  </a:cxn>
                  <a:cxn ang="T86">
                    <a:pos x="T16" y="T17"/>
                  </a:cxn>
                  <a:cxn ang="T87">
                    <a:pos x="T18" y="T19"/>
                  </a:cxn>
                  <a:cxn ang="T88">
                    <a:pos x="T20" y="T21"/>
                  </a:cxn>
                  <a:cxn ang="T89">
                    <a:pos x="T22" y="T23"/>
                  </a:cxn>
                  <a:cxn ang="T90">
                    <a:pos x="T24" y="T25"/>
                  </a:cxn>
                  <a:cxn ang="T91">
                    <a:pos x="T26" y="T27"/>
                  </a:cxn>
                  <a:cxn ang="T92">
                    <a:pos x="T28" y="T29"/>
                  </a:cxn>
                  <a:cxn ang="T93">
                    <a:pos x="T30" y="T31"/>
                  </a:cxn>
                  <a:cxn ang="T94">
                    <a:pos x="T32" y="T33"/>
                  </a:cxn>
                  <a:cxn ang="T95">
                    <a:pos x="T34" y="T35"/>
                  </a:cxn>
                  <a:cxn ang="T96">
                    <a:pos x="T36" y="T37"/>
                  </a:cxn>
                  <a:cxn ang="T97">
                    <a:pos x="T38" y="T39"/>
                  </a:cxn>
                  <a:cxn ang="T98">
                    <a:pos x="T40" y="T41"/>
                  </a:cxn>
                  <a:cxn ang="T99">
                    <a:pos x="T42" y="T43"/>
                  </a:cxn>
                  <a:cxn ang="T100">
                    <a:pos x="T44" y="T45"/>
                  </a:cxn>
                  <a:cxn ang="T101">
                    <a:pos x="T46" y="T47"/>
                  </a:cxn>
                  <a:cxn ang="T102">
                    <a:pos x="T48" y="T49"/>
                  </a:cxn>
                  <a:cxn ang="T103">
                    <a:pos x="T50" y="T51"/>
                  </a:cxn>
                  <a:cxn ang="T104">
                    <a:pos x="T52" y="T53"/>
                  </a:cxn>
                  <a:cxn ang="T105">
                    <a:pos x="T54" y="T55"/>
                  </a:cxn>
                  <a:cxn ang="T106">
                    <a:pos x="T56" y="T57"/>
                  </a:cxn>
                  <a:cxn ang="T107">
                    <a:pos x="T58" y="T59"/>
                  </a:cxn>
                  <a:cxn ang="T108">
                    <a:pos x="T60" y="T61"/>
                  </a:cxn>
                  <a:cxn ang="T109">
                    <a:pos x="T62" y="T63"/>
                  </a:cxn>
                  <a:cxn ang="T110">
                    <a:pos x="T64" y="T65"/>
                  </a:cxn>
                  <a:cxn ang="T111">
                    <a:pos x="T66" y="T67"/>
                  </a:cxn>
                  <a:cxn ang="T112">
                    <a:pos x="T68" y="T69"/>
                  </a:cxn>
                  <a:cxn ang="T113">
                    <a:pos x="T70" y="T71"/>
                  </a:cxn>
                  <a:cxn ang="T114">
                    <a:pos x="T72" y="T73"/>
                  </a:cxn>
                  <a:cxn ang="T115">
                    <a:pos x="T74" y="T75"/>
                  </a:cxn>
                  <a:cxn ang="T116">
                    <a:pos x="T76" y="T77"/>
                  </a:cxn>
                </a:cxnLst>
                <a:rect l="0" t="0" r="r" b="b"/>
                <a:pathLst>
                  <a:path w="1321" h="692">
                    <a:moveTo>
                      <a:pt x="333" y="609"/>
                    </a:moveTo>
                    <a:cubicBezTo>
                      <a:pt x="306" y="652"/>
                      <a:pt x="272" y="654"/>
                      <a:pt x="224" y="664"/>
                    </a:cubicBezTo>
                    <a:cubicBezTo>
                      <a:pt x="200" y="661"/>
                      <a:pt x="175" y="661"/>
                      <a:pt x="151" y="655"/>
                    </a:cubicBezTo>
                    <a:cubicBezTo>
                      <a:pt x="101" y="642"/>
                      <a:pt x="74" y="570"/>
                      <a:pt x="41" y="536"/>
                    </a:cubicBezTo>
                    <a:cubicBezTo>
                      <a:pt x="20" y="472"/>
                      <a:pt x="30" y="499"/>
                      <a:pt x="13" y="454"/>
                    </a:cubicBezTo>
                    <a:cubicBezTo>
                      <a:pt x="56" y="413"/>
                      <a:pt x="0" y="419"/>
                      <a:pt x="32" y="362"/>
                    </a:cubicBezTo>
                    <a:cubicBezTo>
                      <a:pt x="42" y="344"/>
                      <a:pt x="80" y="339"/>
                      <a:pt x="96" y="335"/>
                    </a:cubicBezTo>
                    <a:cubicBezTo>
                      <a:pt x="108" y="329"/>
                      <a:pt x="120" y="322"/>
                      <a:pt x="132" y="317"/>
                    </a:cubicBezTo>
                    <a:cubicBezTo>
                      <a:pt x="141" y="313"/>
                      <a:pt x="156" y="317"/>
                      <a:pt x="160" y="308"/>
                    </a:cubicBezTo>
                    <a:cubicBezTo>
                      <a:pt x="173" y="283"/>
                      <a:pt x="167" y="251"/>
                      <a:pt x="178" y="225"/>
                    </a:cubicBezTo>
                    <a:cubicBezTo>
                      <a:pt x="193" y="188"/>
                      <a:pt x="247" y="177"/>
                      <a:pt x="279" y="170"/>
                    </a:cubicBezTo>
                    <a:cubicBezTo>
                      <a:pt x="303" y="173"/>
                      <a:pt x="336" y="161"/>
                      <a:pt x="352" y="180"/>
                    </a:cubicBezTo>
                    <a:cubicBezTo>
                      <a:pt x="366" y="196"/>
                      <a:pt x="356" y="227"/>
                      <a:pt x="343" y="244"/>
                    </a:cubicBezTo>
                    <a:cubicBezTo>
                      <a:pt x="336" y="253"/>
                      <a:pt x="330" y="225"/>
                      <a:pt x="324" y="216"/>
                    </a:cubicBezTo>
                    <a:cubicBezTo>
                      <a:pt x="318" y="198"/>
                      <a:pt x="312" y="179"/>
                      <a:pt x="306" y="161"/>
                    </a:cubicBezTo>
                    <a:cubicBezTo>
                      <a:pt x="303" y="152"/>
                      <a:pt x="297" y="134"/>
                      <a:pt x="297" y="134"/>
                    </a:cubicBezTo>
                    <a:cubicBezTo>
                      <a:pt x="328" y="5"/>
                      <a:pt x="614" y="0"/>
                      <a:pt x="571" y="134"/>
                    </a:cubicBezTo>
                    <a:cubicBezTo>
                      <a:pt x="565" y="125"/>
                      <a:pt x="553" y="117"/>
                      <a:pt x="553" y="106"/>
                    </a:cubicBezTo>
                    <a:cubicBezTo>
                      <a:pt x="553" y="51"/>
                      <a:pt x="663" y="46"/>
                      <a:pt x="690" y="42"/>
                    </a:cubicBezTo>
                    <a:cubicBezTo>
                      <a:pt x="934" y="54"/>
                      <a:pt x="988" y="15"/>
                      <a:pt x="1138" y="88"/>
                    </a:cubicBezTo>
                    <a:cubicBezTo>
                      <a:pt x="1141" y="91"/>
                      <a:pt x="1183" y="127"/>
                      <a:pt x="1175" y="143"/>
                    </a:cubicBezTo>
                    <a:cubicBezTo>
                      <a:pt x="1171" y="152"/>
                      <a:pt x="1156" y="149"/>
                      <a:pt x="1147" y="152"/>
                    </a:cubicBezTo>
                    <a:cubicBezTo>
                      <a:pt x="1126" y="120"/>
                      <a:pt x="1101" y="98"/>
                      <a:pt x="1193" y="134"/>
                    </a:cubicBezTo>
                    <a:cubicBezTo>
                      <a:pt x="1205" y="139"/>
                      <a:pt x="1210" y="153"/>
                      <a:pt x="1220" y="161"/>
                    </a:cubicBezTo>
                    <a:cubicBezTo>
                      <a:pt x="1254" y="190"/>
                      <a:pt x="1289" y="212"/>
                      <a:pt x="1321" y="244"/>
                    </a:cubicBezTo>
                    <a:cubicBezTo>
                      <a:pt x="1315" y="277"/>
                      <a:pt x="1318" y="314"/>
                      <a:pt x="1303" y="344"/>
                    </a:cubicBezTo>
                    <a:cubicBezTo>
                      <a:pt x="1273" y="404"/>
                      <a:pt x="1080" y="364"/>
                      <a:pt x="1037" y="362"/>
                    </a:cubicBezTo>
                    <a:cubicBezTo>
                      <a:pt x="990" y="353"/>
                      <a:pt x="956" y="350"/>
                      <a:pt x="928" y="308"/>
                    </a:cubicBezTo>
                    <a:cubicBezTo>
                      <a:pt x="937" y="305"/>
                      <a:pt x="947" y="292"/>
                      <a:pt x="955" y="298"/>
                    </a:cubicBezTo>
                    <a:cubicBezTo>
                      <a:pt x="980" y="317"/>
                      <a:pt x="955" y="394"/>
                      <a:pt x="937" y="408"/>
                    </a:cubicBezTo>
                    <a:cubicBezTo>
                      <a:pt x="927" y="416"/>
                      <a:pt x="912" y="414"/>
                      <a:pt x="900" y="417"/>
                    </a:cubicBezTo>
                    <a:cubicBezTo>
                      <a:pt x="891" y="423"/>
                      <a:pt x="873" y="436"/>
                      <a:pt x="873" y="436"/>
                    </a:cubicBezTo>
                    <a:cubicBezTo>
                      <a:pt x="906" y="458"/>
                      <a:pt x="925" y="485"/>
                      <a:pt x="946" y="518"/>
                    </a:cubicBezTo>
                    <a:cubicBezTo>
                      <a:pt x="932" y="601"/>
                      <a:pt x="941" y="561"/>
                      <a:pt x="882" y="600"/>
                    </a:cubicBezTo>
                    <a:cubicBezTo>
                      <a:pt x="871" y="635"/>
                      <a:pt x="872" y="665"/>
                      <a:pt x="845" y="692"/>
                    </a:cubicBezTo>
                    <a:cubicBezTo>
                      <a:pt x="738" y="682"/>
                      <a:pt x="652" y="662"/>
                      <a:pt x="544" y="655"/>
                    </a:cubicBezTo>
                    <a:cubicBezTo>
                      <a:pt x="517" y="629"/>
                      <a:pt x="490" y="605"/>
                      <a:pt x="461" y="582"/>
                    </a:cubicBezTo>
                    <a:cubicBezTo>
                      <a:pt x="452" y="575"/>
                      <a:pt x="442" y="571"/>
                      <a:pt x="434" y="564"/>
                    </a:cubicBezTo>
                    <a:cubicBezTo>
                      <a:pt x="427" y="558"/>
                      <a:pt x="416" y="545"/>
                      <a:pt x="416" y="545"/>
                    </a:cubicBezTo>
                  </a:path>
                </a:pathLst>
              </a:custGeom>
              <a:solidFill>
                <a:srgbClr val="969696"/>
              </a:solidFill>
              <a:ln w="28575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171" name="Freeform 208"/>
              <p:cNvSpPr>
                <a:spLocks/>
              </p:cNvSpPr>
              <p:nvPr/>
            </p:nvSpPr>
            <p:spPr bwMode="auto">
              <a:xfrm>
                <a:off x="4144" y="2531"/>
                <a:ext cx="101" cy="128"/>
              </a:xfrm>
              <a:custGeom>
                <a:avLst/>
                <a:gdLst>
                  <a:gd name="T0" fmla="*/ 0 w 101"/>
                  <a:gd name="T1" fmla="*/ 7 h 137"/>
                  <a:gd name="T2" fmla="*/ 101 w 101"/>
                  <a:gd name="T3" fmla="*/ 25 h 137"/>
                  <a:gd name="T4" fmla="*/ 0 w 101"/>
                  <a:gd name="T5" fmla="*/ 0 h 137"/>
                  <a:gd name="T6" fmla="*/ 37 w 101"/>
                  <a:gd name="T7" fmla="*/ 13 h 137"/>
                  <a:gd name="T8" fmla="*/ 46 w 101"/>
                  <a:gd name="T9" fmla="*/ 7 h 137"/>
                  <a:gd name="T10" fmla="*/ 0 w 101"/>
                  <a:gd name="T11" fmla="*/ 7 h 13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01" h="137">
                    <a:moveTo>
                      <a:pt x="0" y="18"/>
                    </a:moveTo>
                    <a:cubicBezTo>
                      <a:pt x="36" y="65"/>
                      <a:pt x="58" y="137"/>
                      <a:pt x="101" y="73"/>
                    </a:cubicBezTo>
                    <a:cubicBezTo>
                      <a:pt x="85" y="22"/>
                      <a:pt x="50" y="12"/>
                      <a:pt x="0" y="0"/>
                    </a:cubicBezTo>
                    <a:cubicBezTo>
                      <a:pt x="4" y="11"/>
                      <a:pt x="9" y="50"/>
                      <a:pt x="37" y="36"/>
                    </a:cubicBezTo>
                    <a:cubicBezTo>
                      <a:pt x="46" y="32"/>
                      <a:pt x="55" y="13"/>
                      <a:pt x="46" y="9"/>
                    </a:cubicBezTo>
                    <a:cubicBezTo>
                      <a:pt x="32" y="2"/>
                      <a:pt x="15" y="15"/>
                      <a:pt x="0" y="18"/>
                    </a:cubicBezTo>
                    <a:close/>
                  </a:path>
                </a:pathLst>
              </a:custGeom>
              <a:solidFill>
                <a:srgbClr val="969696"/>
              </a:solidFill>
              <a:ln w="19050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172" name="Freeform 209"/>
              <p:cNvSpPr>
                <a:spLocks/>
              </p:cNvSpPr>
              <p:nvPr/>
            </p:nvSpPr>
            <p:spPr bwMode="auto">
              <a:xfrm>
                <a:off x="4428" y="2513"/>
                <a:ext cx="187" cy="129"/>
              </a:xfrm>
              <a:custGeom>
                <a:avLst/>
                <a:gdLst>
                  <a:gd name="T0" fmla="*/ 0 w 187"/>
                  <a:gd name="T1" fmla="*/ 0 h 138"/>
                  <a:gd name="T2" fmla="*/ 128 w 187"/>
                  <a:gd name="T3" fmla="*/ 29 h 138"/>
                  <a:gd name="T4" fmla="*/ 109 w 187"/>
                  <a:gd name="T5" fmla="*/ 22 h 138"/>
                  <a:gd name="T6" fmla="*/ 45 w 187"/>
                  <a:gd name="T7" fmla="*/ 14 h 138"/>
                  <a:gd name="T8" fmla="*/ 128 w 187"/>
                  <a:gd name="T9" fmla="*/ 34 h 138"/>
                  <a:gd name="T10" fmla="*/ 183 w 187"/>
                  <a:gd name="T11" fmla="*/ 38 h 138"/>
                  <a:gd name="T12" fmla="*/ 173 w 187"/>
                  <a:gd name="T13" fmla="*/ 29 h 138"/>
                  <a:gd name="T14" fmla="*/ 100 w 187"/>
                  <a:gd name="T15" fmla="*/ 9 h 13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87" h="138">
                    <a:moveTo>
                      <a:pt x="0" y="0"/>
                    </a:moveTo>
                    <a:cubicBezTo>
                      <a:pt x="43" y="28"/>
                      <a:pt x="84" y="57"/>
                      <a:pt x="128" y="83"/>
                    </a:cubicBezTo>
                    <a:cubicBezTo>
                      <a:pt x="136" y="88"/>
                      <a:pt x="116" y="69"/>
                      <a:pt x="109" y="64"/>
                    </a:cubicBezTo>
                    <a:cubicBezTo>
                      <a:pt x="86" y="49"/>
                      <a:pt x="70" y="45"/>
                      <a:pt x="45" y="37"/>
                    </a:cubicBezTo>
                    <a:cubicBezTo>
                      <a:pt x="71" y="74"/>
                      <a:pt x="83" y="90"/>
                      <a:pt x="128" y="101"/>
                    </a:cubicBezTo>
                    <a:cubicBezTo>
                      <a:pt x="137" y="107"/>
                      <a:pt x="169" y="138"/>
                      <a:pt x="183" y="110"/>
                    </a:cubicBezTo>
                    <a:cubicBezTo>
                      <a:pt x="187" y="101"/>
                      <a:pt x="178" y="91"/>
                      <a:pt x="173" y="83"/>
                    </a:cubicBezTo>
                    <a:cubicBezTo>
                      <a:pt x="156" y="55"/>
                      <a:pt x="135" y="28"/>
                      <a:pt x="100" y="28"/>
                    </a:cubicBezTo>
                  </a:path>
                </a:pathLst>
              </a:custGeom>
              <a:solidFill>
                <a:srgbClr val="969696"/>
              </a:solidFill>
              <a:ln w="19050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173" name="Freeform 210"/>
              <p:cNvSpPr>
                <a:spLocks/>
              </p:cNvSpPr>
              <p:nvPr/>
            </p:nvSpPr>
            <p:spPr bwMode="auto">
              <a:xfrm>
                <a:off x="4406" y="2265"/>
                <a:ext cx="148" cy="69"/>
              </a:xfrm>
              <a:custGeom>
                <a:avLst/>
                <a:gdLst>
                  <a:gd name="T0" fmla="*/ 1 w 276"/>
                  <a:gd name="T1" fmla="*/ 1 h 137"/>
                  <a:gd name="T2" fmla="*/ 1 w 276"/>
                  <a:gd name="T3" fmla="*/ 1 h 137"/>
                  <a:gd name="T4" fmla="*/ 1 w 276"/>
                  <a:gd name="T5" fmla="*/ 1 h 137"/>
                  <a:gd name="T6" fmla="*/ 1 w 276"/>
                  <a:gd name="T7" fmla="*/ 1 h 137"/>
                  <a:gd name="T8" fmla="*/ 1 w 276"/>
                  <a:gd name="T9" fmla="*/ 1 h 137"/>
                  <a:gd name="T10" fmla="*/ 1 w 276"/>
                  <a:gd name="T11" fmla="*/ 0 h 137"/>
                  <a:gd name="T12" fmla="*/ 1 w 276"/>
                  <a:gd name="T13" fmla="*/ 1 h 137"/>
                  <a:gd name="T14" fmla="*/ 1 w 276"/>
                  <a:gd name="T15" fmla="*/ 1 h 137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276" h="137">
                    <a:moveTo>
                      <a:pt x="86" y="137"/>
                    </a:moveTo>
                    <a:cubicBezTo>
                      <a:pt x="154" y="52"/>
                      <a:pt x="127" y="115"/>
                      <a:pt x="95" y="82"/>
                    </a:cubicBezTo>
                    <a:cubicBezTo>
                      <a:pt x="88" y="75"/>
                      <a:pt x="89" y="64"/>
                      <a:pt x="86" y="55"/>
                    </a:cubicBezTo>
                    <a:cubicBezTo>
                      <a:pt x="0" y="83"/>
                      <a:pt x="137" y="91"/>
                      <a:pt x="141" y="92"/>
                    </a:cubicBezTo>
                    <a:cubicBezTo>
                      <a:pt x="153" y="98"/>
                      <a:pt x="164" y="109"/>
                      <a:pt x="177" y="110"/>
                    </a:cubicBezTo>
                    <a:cubicBezTo>
                      <a:pt x="276" y="121"/>
                      <a:pt x="203" y="23"/>
                      <a:pt x="168" y="0"/>
                    </a:cubicBezTo>
                    <a:cubicBezTo>
                      <a:pt x="152" y="4"/>
                      <a:pt x="91" y="28"/>
                      <a:pt x="77" y="28"/>
                    </a:cubicBezTo>
                    <a:cubicBezTo>
                      <a:pt x="74" y="28"/>
                      <a:pt x="77" y="21"/>
                      <a:pt x="77" y="18"/>
                    </a:cubicBezTo>
                  </a:path>
                </a:pathLst>
              </a:custGeom>
              <a:solidFill>
                <a:srgbClr val="969696"/>
              </a:solidFill>
              <a:ln w="19050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174" name="Freeform 211"/>
              <p:cNvSpPr>
                <a:spLocks/>
              </p:cNvSpPr>
              <p:nvPr/>
            </p:nvSpPr>
            <p:spPr bwMode="auto">
              <a:xfrm>
                <a:off x="4461" y="2965"/>
                <a:ext cx="130" cy="89"/>
              </a:xfrm>
              <a:custGeom>
                <a:avLst/>
                <a:gdLst>
                  <a:gd name="T0" fmla="*/ 30 w 130"/>
                  <a:gd name="T1" fmla="*/ 13 h 96"/>
                  <a:gd name="T2" fmla="*/ 130 w 130"/>
                  <a:gd name="T3" fmla="*/ 20 h 96"/>
                  <a:gd name="T4" fmla="*/ 57 w 130"/>
                  <a:gd name="T5" fmla="*/ 4 h 96"/>
                  <a:gd name="T6" fmla="*/ 30 w 130"/>
                  <a:gd name="T7" fmla="*/ 13 h 9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30" h="96">
                    <a:moveTo>
                      <a:pt x="30" y="41"/>
                    </a:moveTo>
                    <a:cubicBezTo>
                      <a:pt x="48" y="96"/>
                      <a:pt x="80" y="76"/>
                      <a:pt x="130" y="68"/>
                    </a:cubicBezTo>
                    <a:cubicBezTo>
                      <a:pt x="118" y="19"/>
                      <a:pt x="105" y="16"/>
                      <a:pt x="57" y="4"/>
                    </a:cubicBezTo>
                    <a:cubicBezTo>
                      <a:pt x="0" y="15"/>
                      <a:pt x="2" y="0"/>
                      <a:pt x="30" y="41"/>
                    </a:cubicBezTo>
                    <a:close/>
                  </a:path>
                </a:pathLst>
              </a:custGeom>
              <a:solidFill>
                <a:srgbClr val="969696"/>
              </a:solidFill>
              <a:ln w="19050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175" name="Freeform 212"/>
              <p:cNvSpPr>
                <a:spLocks/>
              </p:cNvSpPr>
              <p:nvPr/>
            </p:nvSpPr>
            <p:spPr bwMode="auto">
              <a:xfrm>
                <a:off x="4638" y="3042"/>
                <a:ext cx="214" cy="52"/>
              </a:xfrm>
              <a:custGeom>
                <a:avLst/>
                <a:gdLst>
                  <a:gd name="T0" fmla="*/ 0 w 214"/>
                  <a:gd name="T1" fmla="*/ 23 h 55"/>
                  <a:gd name="T2" fmla="*/ 91 w 214"/>
                  <a:gd name="T3" fmla="*/ 20 h 55"/>
                  <a:gd name="T4" fmla="*/ 119 w 214"/>
                  <a:gd name="T5" fmla="*/ 16 h 55"/>
                  <a:gd name="T6" fmla="*/ 183 w 214"/>
                  <a:gd name="T7" fmla="*/ 23 h 55"/>
                  <a:gd name="T8" fmla="*/ 210 w 214"/>
                  <a:gd name="T9" fmla="*/ 20 h 55"/>
                  <a:gd name="T10" fmla="*/ 165 w 214"/>
                  <a:gd name="T11" fmla="*/ 0 h 55"/>
                  <a:gd name="T12" fmla="*/ 128 w 214"/>
                  <a:gd name="T13" fmla="*/ 9 h 55"/>
                  <a:gd name="T14" fmla="*/ 91 w 214"/>
                  <a:gd name="T15" fmla="*/ 11 h 55"/>
                  <a:gd name="T16" fmla="*/ 0 w 214"/>
                  <a:gd name="T17" fmla="*/ 23 h 5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4" h="55">
                    <a:moveTo>
                      <a:pt x="0" y="55"/>
                    </a:moveTo>
                    <a:cubicBezTo>
                      <a:pt x="30" y="52"/>
                      <a:pt x="61" y="51"/>
                      <a:pt x="91" y="46"/>
                    </a:cubicBezTo>
                    <a:cubicBezTo>
                      <a:pt x="101" y="45"/>
                      <a:pt x="109" y="37"/>
                      <a:pt x="119" y="37"/>
                    </a:cubicBezTo>
                    <a:cubicBezTo>
                      <a:pt x="141" y="37"/>
                      <a:pt x="161" y="50"/>
                      <a:pt x="183" y="55"/>
                    </a:cubicBezTo>
                    <a:cubicBezTo>
                      <a:pt x="192" y="52"/>
                      <a:pt x="208" y="55"/>
                      <a:pt x="210" y="46"/>
                    </a:cubicBezTo>
                    <a:cubicBezTo>
                      <a:pt x="214" y="28"/>
                      <a:pt x="174" y="6"/>
                      <a:pt x="165" y="0"/>
                    </a:cubicBezTo>
                    <a:cubicBezTo>
                      <a:pt x="153" y="3"/>
                      <a:pt x="140" y="5"/>
                      <a:pt x="128" y="9"/>
                    </a:cubicBezTo>
                    <a:cubicBezTo>
                      <a:pt x="115" y="14"/>
                      <a:pt x="104" y="24"/>
                      <a:pt x="91" y="28"/>
                    </a:cubicBezTo>
                    <a:cubicBezTo>
                      <a:pt x="62" y="38"/>
                      <a:pt x="23" y="32"/>
                      <a:pt x="0" y="55"/>
                    </a:cubicBezTo>
                    <a:close/>
                  </a:path>
                </a:pathLst>
              </a:custGeom>
              <a:solidFill>
                <a:srgbClr val="969696"/>
              </a:solidFill>
              <a:ln w="19050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176" name="Freeform 213"/>
              <p:cNvSpPr>
                <a:spLocks/>
              </p:cNvSpPr>
              <p:nvPr/>
            </p:nvSpPr>
            <p:spPr bwMode="auto">
              <a:xfrm>
                <a:off x="4194" y="2980"/>
                <a:ext cx="159" cy="80"/>
              </a:xfrm>
              <a:custGeom>
                <a:avLst/>
                <a:gdLst>
                  <a:gd name="T0" fmla="*/ 22 w 159"/>
                  <a:gd name="T1" fmla="*/ 26 h 86"/>
                  <a:gd name="T2" fmla="*/ 150 w 159"/>
                  <a:gd name="T3" fmla="*/ 23 h 86"/>
                  <a:gd name="T4" fmla="*/ 141 w 159"/>
                  <a:gd name="T5" fmla="*/ 15 h 86"/>
                  <a:gd name="T6" fmla="*/ 13 w 159"/>
                  <a:gd name="T7" fmla="*/ 0 h 86"/>
                  <a:gd name="T8" fmla="*/ 4 w 159"/>
                  <a:gd name="T9" fmla="*/ 8 h 86"/>
                  <a:gd name="T10" fmla="*/ 31 w 159"/>
                  <a:gd name="T11" fmla="*/ 12 h 86"/>
                  <a:gd name="T12" fmla="*/ 68 w 159"/>
                  <a:gd name="T13" fmla="*/ 26 h 86"/>
                  <a:gd name="T14" fmla="*/ 86 w 159"/>
                  <a:gd name="T15" fmla="*/ 18 h 8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59" h="86">
                    <a:moveTo>
                      <a:pt x="22" y="82"/>
                    </a:moveTo>
                    <a:cubicBezTo>
                      <a:pt x="65" y="79"/>
                      <a:pt x="109" y="86"/>
                      <a:pt x="150" y="73"/>
                    </a:cubicBezTo>
                    <a:cubicBezTo>
                      <a:pt x="159" y="70"/>
                      <a:pt x="147" y="53"/>
                      <a:pt x="141" y="45"/>
                    </a:cubicBezTo>
                    <a:cubicBezTo>
                      <a:pt x="115" y="11"/>
                      <a:pt x="50" y="12"/>
                      <a:pt x="13" y="0"/>
                    </a:cubicBezTo>
                    <a:cubicBezTo>
                      <a:pt x="10" y="9"/>
                      <a:pt x="0" y="19"/>
                      <a:pt x="4" y="27"/>
                    </a:cubicBezTo>
                    <a:cubicBezTo>
                      <a:pt x="8" y="35"/>
                      <a:pt x="23" y="31"/>
                      <a:pt x="31" y="36"/>
                    </a:cubicBezTo>
                    <a:cubicBezTo>
                      <a:pt x="46" y="45"/>
                      <a:pt x="59" y="69"/>
                      <a:pt x="68" y="82"/>
                    </a:cubicBezTo>
                    <a:cubicBezTo>
                      <a:pt x="74" y="73"/>
                      <a:pt x="86" y="55"/>
                      <a:pt x="86" y="55"/>
                    </a:cubicBezTo>
                  </a:path>
                </a:pathLst>
              </a:custGeom>
              <a:solidFill>
                <a:srgbClr val="969696"/>
              </a:solidFill>
              <a:ln w="19050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177" name="Freeform 214"/>
              <p:cNvSpPr>
                <a:spLocks/>
              </p:cNvSpPr>
              <p:nvPr/>
            </p:nvSpPr>
            <p:spPr bwMode="auto">
              <a:xfrm>
                <a:off x="5055" y="3094"/>
                <a:ext cx="177" cy="73"/>
              </a:xfrm>
              <a:custGeom>
                <a:avLst/>
                <a:gdLst>
                  <a:gd name="T0" fmla="*/ 0 w 177"/>
                  <a:gd name="T1" fmla="*/ 7 h 79"/>
                  <a:gd name="T2" fmla="*/ 165 w 177"/>
                  <a:gd name="T3" fmla="*/ 11 h 79"/>
                  <a:gd name="T4" fmla="*/ 156 w 177"/>
                  <a:gd name="T5" fmla="*/ 0 h 79"/>
                  <a:gd name="T6" fmla="*/ 46 w 177"/>
                  <a:gd name="T7" fmla="*/ 6 h 79"/>
                  <a:gd name="T8" fmla="*/ 82 w 177"/>
                  <a:gd name="T9" fmla="*/ 6 h 79"/>
                  <a:gd name="T10" fmla="*/ 82 w 177"/>
                  <a:gd name="T11" fmla="*/ 7 h 7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77" h="79">
                    <a:moveTo>
                      <a:pt x="0" y="27"/>
                    </a:moveTo>
                    <a:cubicBezTo>
                      <a:pt x="46" y="76"/>
                      <a:pt x="40" y="79"/>
                      <a:pt x="165" y="37"/>
                    </a:cubicBezTo>
                    <a:cubicBezTo>
                      <a:pt x="177" y="33"/>
                      <a:pt x="159" y="12"/>
                      <a:pt x="156" y="0"/>
                    </a:cubicBezTo>
                    <a:cubicBezTo>
                      <a:pt x="119" y="3"/>
                      <a:pt x="82" y="0"/>
                      <a:pt x="46" y="9"/>
                    </a:cubicBezTo>
                    <a:cubicBezTo>
                      <a:pt x="34" y="12"/>
                      <a:pt x="71" y="12"/>
                      <a:pt x="82" y="18"/>
                    </a:cubicBezTo>
                    <a:cubicBezTo>
                      <a:pt x="85" y="19"/>
                      <a:pt x="82" y="24"/>
                      <a:pt x="82" y="27"/>
                    </a:cubicBezTo>
                  </a:path>
                </a:pathLst>
              </a:custGeom>
              <a:solidFill>
                <a:srgbClr val="969696"/>
              </a:solidFill>
              <a:ln w="19050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178" name="Freeform 215"/>
              <p:cNvSpPr>
                <a:spLocks/>
              </p:cNvSpPr>
              <p:nvPr/>
            </p:nvSpPr>
            <p:spPr bwMode="auto">
              <a:xfrm>
                <a:off x="4944" y="2934"/>
                <a:ext cx="158" cy="70"/>
              </a:xfrm>
              <a:custGeom>
                <a:avLst/>
                <a:gdLst>
                  <a:gd name="T0" fmla="*/ 30 w 158"/>
                  <a:gd name="T1" fmla="*/ 24 h 75"/>
                  <a:gd name="T2" fmla="*/ 140 w 158"/>
                  <a:gd name="T3" fmla="*/ 21 h 75"/>
                  <a:gd name="T4" fmla="*/ 140 w 158"/>
                  <a:gd name="T5" fmla="*/ 7 h 75"/>
                  <a:gd name="T6" fmla="*/ 112 w 158"/>
                  <a:gd name="T7" fmla="*/ 0 h 75"/>
                  <a:gd name="T8" fmla="*/ 30 w 158"/>
                  <a:gd name="T9" fmla="*/ 7 h 75"/>
                  <a:gd name="T10" fmla="*/ 3 w 158"/>
                  <a:gd name="T11" fmla="*/ 7 h 75"/>
                  <a:gd name="T12" fmla="*/ 39 w 158"/>
                  <a:gd name="T13" fmla="*/ 13 h 75"/>
                  <a:gd name="T14" fmla="*/ 76 w 158"/>
                  <a:gd name="T15" fmla="*/ 8 h 75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58" h="75">
                    <a:moveTo>
                      <a:pt x="30" y="73"/>
                    </a:moveTo>
                    <a:cubicBezTo>
                      <a:pt x="67" y="70"/>
                      <a:pt x="105" y="75"/>
                      <a:pt x="140" y="64"/>
                    </a:cubicBezTo>
                    <a:cubicBezTo>
                      <a:pt x="158" y="58"/>
                      <a:pt x="146" y="15"/>
                      <a:pt x="140" y="9"/>
                    </a:cubicBezTo>
                    <a:cubicBezTo>
                      <a:pt x="133" y="2"/>
                      <a:pt x="121" y="3"/>
                      <a:pt x="112" y="0"/>
                    </a:cubicBezTo>
                    <a:cubicBezTo>
                      <a:pt x="85" y="3"/>
                      <a:pt x="57" y="5"/>
                      <a:pt x="30" y="9"/>
                    </a:cubicBezTo>
                    <a:cubicBezTo>
                      <a:pt x="21" y="11"/>
                      <a:pt x="0" y="9"/>
                      <a:pt x="3" y="18"/>
                    </a:cubicBezTo>
                    <a:cubicBezTo>
                      <a:pt x="7" y="31"/>
                      <a:pt x="27" y="30"/>
                      <a:pt x="39" y="36"/>
                    </a:cubicBezTo>
                    <a:cubicBezTo>
                      <a:pt x="51" y="33"/>
                      <a:pt x="76" y="27"/>
                      <a:pt x="76" y="27"/>
                    </a:cubicBezTo>
                  </a:path>
                </a:pathLst>
              </a:custGeom>
              <a:solidFill>
                <a:srgbClr val="969696"/>
              </a:solidFill>
              <a:ln w="19050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179" name="Freeform 216"/>
              <p:cNvSpPr>
                <a:spLocks/>
              </p:cNvSpPr>
              <p:nvPr/>
            </p:nvSpPr>
            <p:spPr bwMode="auto">
              <a:xfrm>
                <a:off x="4227" y="1947"/>
                <a:ext cx="211" cy="224"/>
              </a:xfrm>
              <a:custGeom>
                <a:avLst/>
                <a:gdLst>
                  <a:gd name="T0" fmla="*/ 0 w 211"/>
                  <a:gd name="T1" fmla="*/ 75 h 240"/>
                  <a:gd name="T2" fmla="*/ 110 w 211"/>
                  <a:gd name="T3" fmla="*/ 77 h 240"/>
                  <a:gd name="T4" fmla="*/ 153 w 211"/>
                  <a:gd name="T5" fmla="*/ 67 h 240"/>
                  <a:gd name="T6" fmla="*/ 182 w 211"/>
                  <a:gd name="T7" fmla="*/ 60 h 240"/>
                  <a:gd name="T8" fmla="*/ 201 w 211"/>
                  <a:gd name="T9" fmla="*/ 45 h 240"/>
                  <a:gd name="T10" fmla="*/ 173 w 211"/>
                  <a:gd name="T11" fmla="*/ 12 h 240"/>
                  <a:gd name="T12" fmla="*/ 163 w 211"/>
                  <a:gd name="T13" fmla="*/ 7 h 240"/>
                  <a:gd name="T14" fmla="*/ 153 w 211"/>
                  <a:gd name="T15" fmla="*/ 0 h 240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211" h="240">
                    <a:moveTo>
                      <a:pt x="0" y="226"/>
                    </a:moveTo>
                    <a:cubicBezTo>
                      <a:pt x="68" y="240"/>
                      <a:pt x="32" y="237"/>
                      <a:pt x="110" y="231"/>
                    </a:cubicBezTo>
                    <a:cubicBezTo>
                      <a:pt x="126" y="220"/>
                      <a:pt x="138" y="214"/>
                      <a:pt x="153" y="202"/>
                    </a:cubicBezTo>
                    <a:cubicBezTo>
                      <a:pt x="162" y="195"/>
                      <a:pt x="182" y="183"/>
                      <a:pt x="182" y="183"/>
                    </a:cubicBezTo>
                    <a:cubicBezTo>
                      <a:pt x="192" y="169"/>
                      <a:pt x="201" y="135"/>
                      <a:pt x="201" y="135"/>
                    </a:cubicBezTo>
                    <a:cubicBezTo>
                      <a:pt x="198" y="79"/>
                      <a:pt x="211" y="62"/>
                      <a:pt x="173" y="34"/>
                    </a:cubicBezTo>
                    <a:cubicBezTo>
                      <a:pt x="170" y="28"/>
                      <a:pt x="167" y="21"/>
                      <a:pt x="163" y="15"/>
                    </a:cubicBezTo>
                    <a:cubicBezTo>
                      <a:pt x="160" y="10"/>
                      <a:pt x="153" y="0"/>
                      <a:pt x="153" y="0"/>
                    </a:cubicBezTo>
                  </a:path>
                </a:pathLst>
              </a:custGeom>
              <a:noFill/>
              <a:ln w="19050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180" name="Freeform 217"/>
              <p:cNvSpPr>
                <a:spLocks/>
              </p:cNvSpPr>
              <p:nvPr/>
            </p:nvSpPr>
            <p:spPr bwMode="auto">
              <a:xfrm>
                <a:off x="3785" y="2395"/>
                <a:ext cx="185" cy="59"/>
              </a:xfrm>
              <a:custGeom>
                <a:avLst/>
                <a:gdLst>
                  <a:gd name="T0" fmla="*/ 0 w 185"/>
                  <a:gd name="T1" fmla="*/ 22 h 63"/>
                  <a:gd name="T2" fmla="*/ 163 w 185"/>
                  <a:gd name="T3" fmla="*/ 16 h 63"/>
                  <a:gd name="T4" fmla="*/ 178 w 185"/>
                  <a:gd name="T5" fmla="*/ 0 h 63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185" h="63">
                    <a:moveTo>
                      <a:pt x="0" y="63"/>
                    </a:moveTo>
                    <a:cubicBezTo>
                      <a:pt x="57" y="60"/>
                      <a:pt x="109" y="59"/>
                      <a:pt x="163" y="44"/>
                    </a:cubicBezTo>
                    <a:cubicBezTo>
                      <a:pt x="185" y="22"/>
                      <a:pt x="178" y="36"/>
                      <a:pt x="178" y="0"/>
                    </a:cubicBezTo>
                  </a:path>
                </a:pathLst>
              </a:custGeom>
              <a:noFill/>
              <a:ln w="19050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181" name="Freeform 218"/>
              <p:cNvSpPr>
                <a:spLocks/>
              </p:cNvSpPr>
              <p:nvPr/>
            </p:nvSpPr>
            <p:spPr bwMode="auto">
              <a:xfrm>
                <a:off x="4448" y="2046"/>
                <a:ext cx="47" cy="77"/>
              </a:xfrm>
              <a:custGeom>
                <a:avLst/>
                <a:gdLst>
                  <a:gd name="T0" fmla="*/ 43 w 47"/>
                  <a:gd name="T1" fmla="*/ 0 h 82"/>
                  <a:gd name="T2" fmla="*/ 28 w 47"/>
                  <a:gd name="T3" fmla="*/ 22 h 82"/>
                  <a:gd name="T4" fmla="*/ 0 w 47"/>
                  <a:gd name="T5" fmla="*/ 31 h 82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47" h="82">
                    <a:moveTo>
                      <a:pt x="43" y="0"/>
                    </a:moveTo>
                    <a:cubicBezTo>
                      <a:pt x="39" y="42"/>
                      <a:pt x="47" y="39"/>
                      <a:pt x="28" y="62"/>
                    </a:cubicBezTo>
                    <a:cubicBezTo>
                      <a:pt x="21" y="71"/>
                      <a:pt x="0" y="82"/>
                      <a:pt x="0" y="82"/>
                    </a:cubicBezTo>
                  </a:path>
                </a:pathLst>
              </a:custGeom>
              <a:noFill/>
              <a:ln w="19050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182" name="Freeform 219"/>
              <p:cNvSpPr>
                <a:spLocks/>
              </p:cNvSpPr>
              <p:nvPr/>
            </p:nvSpPr>
            <p:spPr bwMode="auto">
              <a:xfrm>
                <a:off x="4012" y="2148"/>
                <a:ext cx="28" cy="58"/>
              </a:xfrm>
              <a:custGeom>
                <a:avLst/>
                <a:gdLst>
                  <a:gd name="T0" fmla="*/ 0 w 28"/>
                  <a:gd name="T1" fmla="*/ 21 h 62"/>
                  <a:gd name="T2" fmla="*/ 24 w 28"/>
                  <a:gd name="T3" fmla="*/ 0 h 62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28" h="62">
                    <a:moveTo>
                      <a:pt x="0" y="62"/>
                    </a:moveTo>
                    <a:cubicBezTo>
                      <a:pt x="28" y="53"/>
                      <a:pt x="24" y="26"/>
                      <a:pt x="24" y="0"/>
                    </a:cubicBezTo>
                  </a:path>
                </a:pathLst>
              </a:custGeom>
              <a:noFill/>
              <a:ln w="19050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183" name="Freeform 220"/>
              <p:cNvSpPr>
                <a:spLocks/>
              </p:cNvSpPr>
              <p:nvPr/>
            </p:nvSpPr>
            <p:spPr bwMode="auto">
              <a:xfrm>
                <a:off x="2916" y="2257"/>
                <a:ext cx="493" cy="650"/>
              </a:xfrm>
              <a:custGeom>
                <a:avLst/>
                <a:gdLst>
                  <a:gd name="T0" fmla="*/ 480 w 493"/>
                  <a:gd name="T1" fmla="*/ 0 h 696"/>
                  <a:gd name="T2" fmla="*/ 461 w 493"/>
                  <a:gd name="T3" fmla="*/ 90 h 696"/>
                  <a:gd name="T4" fmla="*/ 423 w 493"/>
                  <a:gd name="T5" fmla="*/ 118 h 696"/>
                  <a:gd name="T6" fmla="*/ 399 w 493"/>
                  <a:gd name="T7" fmla="*/ 134 h 696"/>
                  <a:gd name="T8" fmla="*/ 346 w 493"/>
                  <a:gd name="T9" fmla="*/ 163 h 696"/>
                  <a:gd name="T10" fmla="*/ 245 w 493"/>
                  <a:gd name="T11" fmla="*/ 197 h 696"/>
                  <a:gd name="T12" fmla="*/ 216 w 493"/>
                  <a:gd name="T13" fmla="*/ 204 h 696"/>
                  <a:gd name="T14" fmla="*/ 173 w 493"/>
                  <a:gd name="T15" fmla="*/ 215 h 696"/>
                  <a:gd name="T16" fmla="*/ 0 w 493"/>
                  <a:gd name="T17" fmla="*/ 233 h 69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493" h="696">
                    <a:moveTo>
                      <a:pt x="480" y="0"/>
                    </a:moveTo>
                    <a:cubicBezTo>
                      <a:pt x="479" y="62"/>
                      <a:pt x="493" y="190"/>
                      <a:pt x="461" y="268"/>
                    </a:cubicBezTo>
                    <a:cubicBezTo>
                      <a:pt x="449" y="298"/>
                      <a:pt x="437" y="326"/>
                      <a:pt x="423" y="355"/>
                    </a:cubicBezTo>
                    <a:cubicBezTo>
                      <a:pt x="416" y="370"/>
                      <a:pt x="399" y="398"/>
                      <a:pt x="399" y="398"/>
                    </a:cubicBezTo>
                    <a:cubicBezTo>
                      <a:pt x="390" y="434"/>
                      <a:pt x="366" y="455"/>
                      <a:pt x="346" y="484"/>
                    </a:cubicBezTo>
                    <a:cubicBezTo>
                      <a:pt x="319" y="522"/>
                      <a:pt x="293" y="574"/>
                      <a:pt x="245" y="590"/>
                    </a:cubicBezTo>
                    <a:cubicBezTo>
                      <a:pt x="197" y="638"/>
                      <a:pt x="262" y="578"/>
                      <a:pt x="216" y="609"/>
                    </a:cubicBezTo>
                    <a:cubicBezTo>
                      <a:pt x="199" y="621"/>
                      <a:pt x="194" y="631"/>
                      <a:pt x="173" y="638"/>
                    </a:cubicBezTo>
                    <a:cubicBezTo>
                      <a:pt x="138" y="673"/>
                      <a:pt x="49" y="696"/>
                      <a:pt x="0" y="696"/>
                    </a:cubicBezTo>
                  </a:path>
                </a:pathLst>
              </a:custGeom>
              <a:noFill/>
              <a:ln w="38100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184" name="Freeform 221"/>
              <p:cNvSpPr>
                <a:spLocks/>
              </p:cNvSpPr>
              <p:nvPr/>
            </p:nvSpPr>
            <p:spPr bwMode="auto">
              <a:xfrm>
                <a:off x="3272" y="2174"/>
                <a:ext cx="209" cy="795"/>
              </a:xfrm>
              <a:custGeom>
                <a:avLst/>
                <a:gdLst>
                  <a:gd name="T0" fmla="*/ 24 w 209"/>
                  <a:gd name="T1" fmla="*/ 281 h 852"/>
                  <a:gd name="T2" fmla="*/ 52 w 209"/>
                  <a:gd name="T3" fmla="*/ 228 h 852"/>
                  <a:gd name="T4" fmla="*/ 76 w 209"/>
                  <a:gd name="T5" fmla="*/ 213 h 852"/>
                  <a:gd name="T6" fmla="*/ 115 w 209"/>
                  <a:gd name="T7" fmla="*/ 179 h 852"/>
                  <a:gd name="T8" fmla="*/ 144 w 209"/>
                  <a:gd name="T9" fmla="*/ 164 h 852"/>
                  <a:gd name="T10" fmla="*/ 168 w 209"/>
                  <a:gd name="T11" fmla="*/ 132 h 852"/>
                  <a:gd name="T12" fmla="*/ 177 w 209"/>
                  <a:gd name="T13" fmla="*/ 119 h 852"/>
                  <a:gd name="T14" fmla="*/ 206 w 209"/>
                  <a:gd name="T15" fmla="*/ 100 h 852"/>
                  <a:gd name="T16" fmla="*/ 201 w 209"/>
                  <a:gd name="T17" fmla="*/ 7 h 852"/>
                  <a:gd name="T18" fmla="*/ 182 w 209"/>
                  <a:gd name="T19" fmla="*/ 7 h 852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209" h="852">
                    <a:moveTo>
                      <a:pt x="24" y="852"/>
                    </a:moveTo>
                    <a:cubicBezTo>
                      <a:pt x="19" y="800"/>
                      <a:pt x="0" y="722"/>
                      <a:pt x="52" y="689"/>
                    </a:cubicBezTo>
                    <a:cubicBezTo>
                      <a:pt x="75" y="656"/>
                      <a:pt x="69" y="671"/>
                      <a:pt x="76" y="645"/>
                    </a:cubicBezTo>
                    <a:cubicBezTo>
                      <a:pt x="81" y="593"/>
                      <a:pt x="71" y="572"/>
                      <a:pt x="115" y="545"/>
                    </a:cubicBezTo>
                    <a:cubicBezTo>
                      <a:pt x="124" y="530"/>
                      <a:pt x="144" y="501"/>
                      <a:pt x="144" y="501"/>
                    </a:cubicBezTo>
                    <a:cubicBezTo>
                      <a:pt x="151" y="466"/>
                      <a:pt x="158" y="431"/>
                      <a:pt x="168" y="396"/>
                    </a:cubicBezTo>
                    <a:cubicBezTo>
                      <a:pt x="171" y="385"/>
                      <a:pt x="170" y="372"/>
                      <a:pt x="177" y="362"/>
                    </a:cubicBezTo>
                    <a:cubicBezTo>
                      <a:pt x="192" y="341"/>
                      <a:pt x="200" y="324"/>
                      <a:pt x="206" y="300"/>
                    </a:cubicBezTo>
                    <a:cubicBezTo>
                      <a:pt x="204" y="204"/>
                      <a:pt x="209" y="108"/>
                      <a:pt x="201" y="12"/>
                    </a:cubicBezTo>
                    <a:cubicBezTo>
                      <a:pt x="200" y="5"/>
                      <a:pt x="182" y="0"/>
                      <a:pt x="182" y="7"/>
                    </a:cubicBezTo>
                  </a:path>
                </a:pathLst>
              </a:custGeom>
              <a:noFill/>
              <a:ln w="38100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185" name="Freeform 222"/>
              <p:cNvSpPr>
                <a:spLocks/>
              </p:cNvSpPr>
              <p:nvPr/>
            </p:nvSpPr>
            <p:spPr bwMode="auto">
              <a:xfrm>
                <a:off x="3378" y="2488"/>
                <a:ext cx="149" cy="307"/>
              </a:xfrm>
              <a:custGeom>
                <a:avLst/>
                <a:gdLst>
                  <a:gd name="T0" fmla="*/ 139 w 149"/>
                  <a:gd name="T1" fmla="*/ 7 h 329"/>
                  <a:gd name="T2" fmla="*/ 124 w 149"/>
                  <a:gd name="T3" fmla="*/ 16 h 329"/>
                  <a:gd name="T4" fmla="*/ 105 w 149"/>
                  <a:gd name="T5" fmla="*/ 25 h 329"/>
                  <a:gd name="T6" fmla="*/ 86 w 149"/>
                  <a:gd name="T7" fmla="*/ 61 h 329"/>
                  <a:gd name="T8" fmla="*/ 72 w 149"/>
                  <a:gd name="T9" fmla="*/ 66 h 329"/>
                  <a:gd name="T10" fmla="*/ 62 w 149"/>
                  <a:gd name="T11" fmla="*/ 72 h 329"/>
                  <a:gd name="T12" fmla="*/ 33 w 149"/>
                  <a:gd name="T13" fmla="*/ 79 h 329"/>
                  <a:gd name="T14" fmla="*/ 14 w 149"/>
                  <a:gd name="T15" fmla="*/ 88 h 329"/>
                  <a:gd name="T16" fmla="*/ 4 w 149"/>
                  <a:gd name="T17" fmla="*/ 98 h 329"/>
                  <a:gd name="T18" fmla="*/ 0 w 149"/>
                  <a:gd name="T19" fmla="*/ 108 h 329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149" h="329">
                    <a:moveTo>
                      <a:pt x="139" y="17"/>
                    </a:moveTo>
                    <a:cubicBezTo>
                      <a:pt x="106" y="63"/>
                      <a:pt x="149" y="0"/>
                      <a:pt x="124" y="46"/>
                    </a:cubicBezTo>
                    <a:cubicBezTo>
                      <a:pt x="118" y="56"/>
                      <a:pt x="105" y="75"/>
                      <a:pt x="105" y="75"/>
                    </a:cubicBezTo>
                    <a:cubicBezTo>
                      <a:pt x="95" y="110"/>
                      <a:pt x="96" y="151"/>
                      <a:pt x="86" y="185"/>
                    </a:cubicBezTo>
                    <a:cubicBezTo>
                      <a:pt x="84" y="191"/>
                      <a:pt x="76" y="194"/>
                      <a:pt x="72" y="199"/>
                    </a:cubicBezTo>
                    <a:cubicBezTo>
                      <a:pt x="68" y="205"/>
                      <a:pt x="67" y="214"/>
                      <a:pt x="62" y="219"/>
                    </a:cubicBezTo>
                    <a:cubicBezTo>
                      <a:pt x="54" y="227"/>
                      <a:pt x="33" y="238"/>
                      <a:pt x="33" y="238"/>
                    </a:cubicBezTo>
                    <a:cubicBezTo>
                      <a:pt x="27" y="248"/>
                      <a:pt x="18" y="256"/>
                      <a:pt x="14" y="267"/>
                    </a:cubicBezTo>
                    <a:cubicBezTo>
                      <a:pt x="11" y="276"/>
                      <a:pt x="4" y="295"/>
                      <a:pt x="4" y="295"/>
                    </a:cubicBezTo>
                    <a:cubicBezTo>
                      <a:pt x="3" y="306"/>
                      <a:pt x="0" y="329"/>
                      <a:pt x="0" y="329"/>
                    </a:cubicBezTo>
                  </a:path>
                </a:pathLst>
              </a:custGeom>
              <a:noFill/>
              <a:ln w="19050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186" name="Freeform 223"/>
              <p:cNvSpPr>
                <a:spLocks/>
              </p:cNvSpPr>
              <p:nvPr/>
            </p:nvSpPr>
            <p:spPr bwMode="auto">
              <a:xfrm>
                <a:off x="3430" y="2606"/>
                <a:ext cx="84" cy="149"/>
              </a:xfrm>
              <a:custGeom>
                <a:avLst/>
                <a:gdLst>
                  <a:gd name="T0" fmla="*/ 77 w 84"/>
                  <a:gd name="T1" fmla="*/ 0 h 159"/>
                  <a:gd name="T2" fmla="*/ 10 w 84"/>
                  <a:gd name="T3" fmla="*/ 49 h 159"/>
                  <a:gd name="T4" fmla="*/ 1 w 84"/>
                  <a:gd name="T5" fmla="*/ 56 h 159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84" h="159">
                    <a:moveTo>
                      <a:pt x="77" y="0"/>
                    </a:moveTo>
                    <a:cubicBezTo>
                      <a:pt x="72" y="103"/>
                      <a:pt x="84" y="95"/>
                      <a:pt x="10" y="139"/>
                    </a:cubicBezTo>
                    <a:cubicBezTo>
                      <a:pt x="0" y="155"/>
                      <a:pt x="1" y="148"/>
                      <a:pt x="1" y="159"/>
                    </a:cubicBezTo>
                  </a:path>
                </a:pathLst>
              </a:custGeom>
              <a:noFill/>
              <a:ln w="19050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187" name="Freeform 224"/>
              <p:cNvSpPr>
                <a:spLocks/>
              </p:cNvSpPr>
              <p:nvPr/>
            </p:nvSpPr>
            <p:spPr bwMode="auto">
              <a:xfrm>
                <a:off x="2686" y="3043"/>
                <a:ext cx="168" cy="34"/>
              </a:xfrm>
              <a:custGeom>
                <a:avLst/>
                <a:gdLst>
                  <a:gd name="T0" fmla="*/ 0 w 168"/>
                  <a:gd name="T1" fmla="*/ 15 h 36"/>
                  <a:gd name="T2" fmla="*/ 168 w 168"/>
                  <a:gd name="T3" fmla="*/ 15 h 36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68" h="36">
                    <a:moveTo>
                      <a:pt x="0" y="36"/>
                    </a:moveTo>
                    <a:cubicBezTo>
                      <a:pt x="54" y="0"/>
                      <a:pt x="110" y="36"/>
                      <a:pt x="168" y="36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188" name="Freeform 225"/>
              <p:cNvSpPr>
                <a:spLocks/>
              </p:cNvSpPr>
              <p:nvPr/>
            </p:nvSpPr>
            <p:spPr bwMode="auto">
              <a:xfrm>
                <a:off x="2662" y="2927"/>
                <a:ext cx="104" cy="23"/>
              </a:xfrm>
              <a:custGeom>
                <a:avLst/>
                <a:gdLst>
                  <a:gd name="T0" fmla="*/ 0 w 104"/>
                  <a:gd name="T1" fmla="*/ 6 h 25"/>
                  <a:gd name="T2" fmla="*/ 104 w 104"/>
                  <a:gd name="T3" fmla="*/ 6 h 25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04" h="25">
                    <a:moveTo>
                      <a:pt x="0" y="25"/>
                    </a:moveTo>
                    <a:cubicBezTo>
                      <a:pt x="38" y="0"/>
                      <a:pt x="56" y="17"/>
                      <a:pt x="104" y="17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189" name="Freeform 226"/>
              <p:cNvSpPr>
                <a:spLocks/>
              </p:cNvSpPr>
              <p:nvPr/>
            </p:nvSpPr>
            <p:spPr bwMode="auto">
              <a:xfrm>
                <a:off x="2854" y="2823"/>
                <a:ext cx="239" cy="23"/>
              </a:xfrm>
              <a:custGeom>
                <a:avLst/>
                <a:gdLst>
                  <a:gd name="T0" fmla="*/ 0 w 239"/>
                  <a:gd name="T1" fmla="*/ 0 h 25"/>
                  <a:gd name="T2" fmla="*/ 128 w 239"/>
                  <a:gd name="T3" fmla="*/ 6 h 25"/>
                  <a:gd name="T4" fmla="*/ 160 w 239"/>
                  <a:gd name="T5" fmla="*/ 6 h 25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39" h="25">
                    <a:moveTo>
                      <a:pt x="0" y="0"/>
                    </a:moveTo>
                    <a:cubicBezTo>
                      <a:pt x="43" y="3"/>
                      <a:pt x="86" y="1"/>
                      <a:pt x="128" y="8"/>
                    </a:cubicBezTo>
                    <a:cubicBezTo>
                      <a:pt x="239" y="25"/>
                      <a:pt x="119" y="24"/>
                      <a:pt x="160" y="24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190" name="Freeform 227"/>
              <p:cNvSpPr>
                <a:spLocks/>
              </p:cNvSpPr>
              <p:nvPr/>
            </p:nvSpPr>
            <p:spPr bwMode="auto">
              <a:xfrm>
                <a:off x="3214" y="3105"/>
                <a:ext cx="168" cy="9"/>
              </a:xfrm>
              <a:custGeom>
                <a:avLst/>
                <a:gdLst>
                  <a:gd name="T0" fmla="*/ 0 w 168"/>
                  <a:gd name="T1" fmla="*/ 5 h 10"/>
                  <a:gd name="T2" fmla="*/ 168 w 168"/>
                  <a:gd name="T3" fmla="*/ 2 h 10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68" h="10">
                    <a:moveTo>
                      <a:pt x="0" y="10"/>
                    </a:moveTo>
                    <a:cubicBezTo>
                      <a:pt x="115" y="0"/>
                      <a:pt x="59" y="2"/>
                      <a:pt x="168" y="2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191" name="Freeform 228"/>
              <p:cNvSpPr>
                <a:spLocks/>
              </p:cNvSpPr>
              <p:nvPr/>
            </p:nvSpPr>
            <p:spPr bwMode="auto">
              <a:xfrm>
                <a:off x="3374" y="2855"/>
                <a:ext cx="120" cy="13"/>
              </a:xfrm>
              <a:custGeom>
                <a:avLst/>
                <a:gdLst>
                  <a:gd name="T0" fmla="*/ 0 w 120"/>
                  <a:gd name="T1" fmla="*/ 7 h 14"/>
                  <a:gd name="T2" fmla="*/ 120 w 120"/>
                  <a:gd name="T3" fmla="*/ 7 h 14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20" h="14">
                    <a:moveTo>
                      <a:pt x="0" y="14"/>
                    </a:moveTo>
                    <a:cubicBezTo>
                      <a:pt x="41" y="0"/>
                      <a:pt x="76" y="14"/>
                      <a:pt x="120" y="14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192" name="Freeform 229"/>
              <p:cNvSpPr>
                <a:spLocks/>
              </p:cNvSpPr>
              <p:nvPr/>
            </p:nvSpPr>
            <p:spPr bwMode="auto">
              <a:xfrm>
                <a:off x="3726" y="2913"/>
                <a:ext cx="152" cy="19"/>
              </a:xfrm>
              <a:custGeom>
                <a:avLst/>
                <a:gdLst>
                  <a:gd name="T0" fmla="*/ 0 w 152"/>
                  <a:gd name="T1" fmla="*/ 0 h 21"/>
                  <a:gd name="T2" fmla="*/ 152 w 152"/>
                  <a:gd name="T3" fmla="*/ 5 h 21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52" h="21">
                    <a:moveTo>
                      <a:pt x="0" y="0"/>
                    </a:moveTo>
                    <a:cubicBezTo>
                      <a:pt x="64" y="21"/>
                      <a:pt x="16" y="8"/>
                      <a:pt x="152" y="8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193" name="Freeform 230"/>
              <p:cNvSpPr>
                <a:spLocks/>
              </p:cNvSpPr>
              <p:nvPr/>
            </p:nvSpPr>
            <p:spPr bwMode="auto">
              <a:xfrm>
                <a:off x="3942" y="3002"/>
                <a:ext cx="88" cy="60"/>
              </a:xfrm>
              <a:custGeom>
                <a:avLst/>
                <a:gdLst>
                  <a:gd name="T0" fmla="*/ 0 w 88"/>
                  <a:gd name="T1" fmla="*/ 0 h 64"/>
                  <a:gd name="T2" fmla="*/ 88 w 88"/>
                  <a:gd name="T3" fmla="*/ 23 h 64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88" h="64">
                    <a:moveTo>
                      <a:pt x="0" y="0"/>
                    </a:moveTo>
                    <a:cubicBezTo>
                      <a:pt x="50" y="7"/>
                      <a:pt x="88" y="6"/>
                      <a:pt x="88" y="64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194" name="Freeform 231"/>
              <p:cNvSpPr>
                <a:spLocks/>
              </p:cNvSpPr>
              <p:nvPr/>
            </p:nvSpPr>
            <p:spPr bwMode="auto">
              <a:xfrm>
                <a:off x="3606" y="3076"/>
                <a:ext cx="112" cy="23"/>
              </a:xfrm>
              <a:custGeom>
                <a:avLst/>
                <a:gdLst>
                  <a:gd name="T0" fmla="*/ 0 w 112"/>
                  <a:gd name="T1" fmla="*/ 6 h 25"/>
                  <a:gd name="T2" fmla="*/ 112 w 112"/>
                  <a:gd name="T3" fmla="*/ 6 h 25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12" h="25">
                    <a:moveTo>
                      <a:pt x="0" y="25"/>
                    </a:moveTo>
                    <a:cubicBezTo>
                      <a:pt x="37" y="0"/>
                      <a:pt x="69" y="17"/>
                      <a:pt x="112" y="17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195" name="Freeform 232"/>
              <p:cNvSpPr>
                <a:spLocks/>
              </p:cNvSpPr>
              <p:nvPr/>
            </p:nvSpPr>
            <p:spPr bwMode="auto">
              <a:xfrm>
                <a:off x="3046" y="3025"/>
                <a:ext cx="176" cy="44"/>
              </a:xfrm>
              <a:custGeom>
                <a:avLst/>
                <a:gdLst>
                  <a:gd name="T0" fmla="*/ 0 w 176"/>
                  <a:gd name="T1" fmla="*/ 6 h 48"/>
                  <a:gd name="T2" fmla="*/ 176 w 176"/>
                  <a:gd name="T3" fmla="*/ 13 h 48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76" h="48">
                    <a:moveTo>
                      <a:pt x="0" y="24"/>
                    </a:moveTo>
                    <a:cubicBezTo>
                      <a:pt x="60" y="19"/>
                      <a:pt x="128" y="0"/>
                      <a:pt x="176" y="48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196" name="Freeform 233"/>
              <p:cNvSpPr>
                <a:spLocks/>
              </p:cNvSpPr>
              <p:nvPr/>
            </p:nvSpPr>
            <p:spPr bwMode="auto">
              <a:xfrm>
                <a:off x="4278" y="2942"/>
                <a:ext cx="176" cy="18"/>
              </a:xfrm>
              <a:custGeom>
                <a:avLst/>
                <a:gdLst>
                  <a:gd name="T0" fmla="*/ 0 w 176"/>
                  <a:gd name="T1" fmla="*/ 0 h 19"/>
                  <a:gd name="T2" fmla="*/ 176 w 176"/>
                  <a:gd name="T3" fmla="*/ 9 h 1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76" h="19">
                    <a:moveTo>
                      <a:pt x="0" y="0"/>
                    </a:moveTo>
                    <a:cubicBezTo>
                      <a:pt x="57" y="19"/>
                      <a:pt x="117" y="16"/>
                      <a:pt x="176" y="16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197" name="Freeform 234"/>
              <p:cNvSpPr>
                <a:spLocks/>
              </p:cNvSpPr>
              <p:nvPr/>
            </p:nvSpPr>
            <p:spPr bwMode="auto">
              <a:xfrm>
                <a:off x="4070" y="2875"/>
                <a:ext cx="144" cy="20"/>
              </a:xfrm>
              <a:custGeom>
                <a:avLst/>
                <a:gdLst>
                  <a:gd name="T0" fmla="*/ 0 w 144"/>
                  <a:gd name="T1" fmla="*/ 0 h 21"/>
                  <a:gd name="T2" fmla="*/ 144 w 144"/>
                  <a:gd name="T3" fmla="*/ 8 h 21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44" h="21">
                    <a:moveTo>
                      <a:pt x="0" y="0"/>
                    </a:moveTo>
                    <a:cubicBezTo>
                      <a:pt x="62" y="21"/>
                      <a:pt x="16" y="8"/>
                      <a:pt x="144" y="8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198" name="Freeform 235"/>
              <p:cNvSpPr>
                <a:spLocks/>
              </p:cNvSpPr>
              <p:nvPr/>
            </p:nvSpPr>
            <p:spPr bwMode="auto">
              <a:xfrm>
                <a:off x="3966" y="3152"/>
                <a:ext cx="160" cy="7"/>
              </a:xfrm>
              <a:custGeom>
                <a:avLst/>
                <a:gdLst>
                  <a:gd name="T0" fmla="*/ 0 w 160"/>
                  <a:gd name="T1" fmla="*/ 0 h 8"/>
                  <a:gd name="T2" fmla="*/ 160 w 160"/>
                  <a:gd name="T3" fmla="*/ 4 h 8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60" h="8">
                    <a:moveTo>
                      <a:pt x="0" y="0"/>
                    </a:moveTo>
                    <a:cubicBezTo>
                      <a:pt x="144" y="8"/>
                      <a:pt x="91" y="8"/>
                      <a:pt x="160" y="8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199" name="Freeform 236"/>
              <p:cNvSpPr>
                <a:spLocks/>
              </p:cNvSpPr>
              <p:nvPr/>
            </p:nvSpPr>
            <p:spPr bwMode="auto">
              <a:xfrm>
                <a:off x="4406" y="3144"/>
                <a:ext cx="112" cy="15"/>
              </a:xfrm>
              <a:custGeom>
                <a:avLst/>
                <a:gdLst>
                  <a:gd name="T0" fmla="*/ 0 w 112"/>
                  <a:gd name="T1" fmla="*/ 0 h 16"/>
                  <a:gd name="T2" fmla="*/ 112 w 112"/>
                  <a:gd name="T3" fmla="*/ 8 h 16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12" h="16">
                    <a:moveTo>
                      <a:pt x="0" y="0"/>
                    </a:moveTo>
                    <a:cubicBezTo>
                      <a:pt x="17" y="2"/>
                      <a:pt x="84" y="16"/>
                      <a:pt x="112" y="16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200" name="Freeform 237"/>
              <p:cNvSpPr>
                <a:spLocks/>
              </p:cNvSpPr>
              <p:nvPr/>
            </p:nvSpPr>
            <p:spPr bwMode="auto">
              <a:xfrm>
                <a:off x="4678" y="2949"/>
                <a:ext cx="152" cy="35"/>
              </a:xfrm>
              <a:custGeom>
                <a:avLst/>
                <a:gdLst>
                  <a:gd name="T0" fmla="*/ 0 w 152"/>
                  <a:gd name="T1" fmla="*/ 1 h 37"/>
                  <a:gd name="T2" fmla="*/ 112 w 152"/>
                  <a:gd name="T3" fmla="*/ 9 h 37"/>
                  <a:gd name="T4" fmla="*/ 128 w 152"/>
                  <a:gd name="T5" fmla="*/ 14 h 37"/>
                  <a:gd name="T6" fmla="*/ 152 w 152"/>
                  <a:gd name="T7" fmla="*/ 14 h 3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52" h="37">
                    <a:moveTo>
                      <a:pt x="0" y="1"/>
                    </a:moveTo>
                    <a:cubicBezTo>
                      <a:pt x="37" y="4"/>
                      <a:pt x="76" y="0"/>
                      <a:pt x="112" y="9"/>
                    </a:cubicBezTo>
                    <a:cubicBezTo>
                      <a:pt x="121" y="11"/>
                      <a:pt x="120" y="28"/>
                      <a:pt x="128" y="33"/>
                    </a:cubicBezTo>
                    <a:cubicBezTo>
                      <a:pt x="135" y="37"/>
                      <a:pt x="144" y="33"/>
                      <a:pt x="152" y="33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201" name="Freeform 238"/>
              <p:cNvSpPr>
                <a:spLocks/>
              </p:cNvSpPr>
              <p:nvPr/>
            </p:nvSpPr>
            <p:spPr bwMode="auto">
              <a:xfrm>
                <a:off x="5182" y="3025"/>
                <a:ext cx="88" cy="7"/>
              </a:xfrm>
              <a:custGeom>
                <a:avLst/>
                <a:gdLst>
                  <a:gd name="T0" fmla="*/ 0 w 88"/>
                  <a:gd name="T1" fmla="*/ 0 h 8"/>
                  <a:gd name="T2" fmla="*/ 88 w 88"/>
                  <a:gd name="T3" fmla="*/ 4 h 8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88" h="8">
                    <a:moveTo>
                      <a:pt x="0" y="0"/>
                    </a:moveTo>
                    <a:cubicBezTo>
                      <a:pt x="29" y="3"/>
                      <a:pt x="88" y="8"/>
                      <a:pt x="88" y="8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202" name="Freeform 239"/>
              <p:cNvSpPr>
                <a:spLocks/>
              </p:cNvSpPr>
              <p:nvPr/>
            </p:nvSpPr>
            <p:spPr bwMode="auto">
              <a:xfrm>
                <a:off x="5110" y="2883"/>
                <a:ext cx="72" cy="22"/>
              </a:xfrm>
              <a:custGeom>
                <a:avLst/>
                <a:gdLst>
                  <a:gd name="T0" fmla="*/ 0 w 72"/>
                  <a:gd name="T1" fmla="*/ 0 h 24"/>
                  <a:gd name="T2" fmla="*/ 72 w 72"/>
                  <a:gd name="T3" fmla="*/ 6 h 24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72" h="24">
                    <a:moveTo>
                      <a:pt x="0" y="0"/>
                    </a:moveTo>
                    <a:cubicBezTo>
                      <a:pt x="20" y="7"/>
                      <a:pt x="72" y="4"/>
                      <a:pt x="72" y="24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203" name="Freeform 240"/>
              <p:cNvSpPr>
                <a:spLocks/>
              </p:cNvSpPr>
              <p:nvPr/>
            </p:nvSpPr>
            <p:spPr bwMode="auto">
              <a:xfrm>
                <a:off x="4822" y="3151"/>
                <a:ext cx="136" cy="23"/>
              </a:xfrm>
              <a:custGeom>
                <a:avLst/>
                <a:gdLst>
                  <a:gd name="T0" fmla="*/ 0 w 136"/>
                  <a:gd name="T1" fmla="*/ 6 h 25"/>
                  <a:gd name="T2" fmla="*/ 136 w 136"/>
                  <a:gd name="T3" fmla="*/ 6 h 25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36" h="25">
                    <a:moveTo>
                      <a:pt x="0" y="25"/>
                    </a:moveTo>
                    <a:cubicBezTo>
                      <a:pt x="76" y="0"/>
                      <a:pt x="31" y="9"/>
                      <a:pt x="136" y="9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204" name="Freeform 241"/>
              <p:cNvSpPr>
                <a:spLocks/>
              </p:cNvSpPr>
              <p:nvPr/>
            </p:nvSpPr>
            <p:spPr bwMode="auto">
              <a:xfrm>
                <a:off x="5166" y="3264"/>
                <a:ext cx="192" cy="1"/>
              </a:xfrm>
              <a:custGeom>
                <a:avLst/>
                <a:gdLst>
                  <a:gd name="T0" fmla="*/ 0 w 192"/>
                  <a:gd name="T1" fmla="*/ 0 h 1"/>
                  <a:gd name="T2" fmla="*/ 192 w 192"/>
                  <a:gd name="T3" fmla="*/ 0 h 1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92" h="1">
                    <a:moveTo>
                      <a:pt x="0" y="0"/>
                    </a:moveTo>
                    <a:cubicBezTo>
                      <a:pt x="64" y="0"/>
                      <a:pt x="128" y="0"/>
                      <a:pt x="192" y="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205" name="Freeform 242"/>
              <p:cNvSpPr>
                <a:spLocks/>
              </p:cNvSpPr>
              <p:nvPr/>
            </p:nvSpPr>
            <p:spPr bwMode="auto">
              <a:xfrm>
                <a:off x="2894" y="3181"/>
                <a:ext cx="168" cy="22"/>
              </a:xfrm>
              <a:custGeom>
                <a:avLst/>
                <a:gdLst>
                  <a:gd name="T0" fmla="*/ 0 w 168"/>
                  <a:gd name="T1" fmla="*/ 0 h 23"/>
                  <a:gd name="T2" fmla="*/ 168 w 168"/>
                  <a:gd name="T3" fmla="*/ 8 h 23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68" h="23">
                    <a:moveTo>
                      <a:pt x="0" y="0"/>
                    </a:moveTo>
                    <a:cubicBezTo>
                      <a:pt x="70" y="23"/>
                      <a:pt x="16" y="8"/>
                      <a:pt x="168" y="8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206" name="Freeform 243"/>
              <p:cNvSpPr>
                <a:spLocks/>
              </p:cNvSpPr>
              <p:nvPr/>
            </p:nvSpPr>
            <p:spPr bwMode="auto">
              <a:xfrm>
                <a:off x="3646" y="2853"/>
                <a:ext cx="48" cy="1"/>
              </a:xfrm>
              <a:custGeom>
                <a:avLst/>
                <a:gdLst>
                  <a:gd name="T0" fmla="*/ 0 w 48"/>
                  <a:gd name="T1" fmla="*/ 0 h 1"/>
                  <a:gd name="T2" fmla="*/ 48 w 48"/>
                  <a:gd name="T3" fmla="*/ 0 h 1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48" h="1">
                    <a:moveTo>
                      <a:pt x="0" y="0"/>
                    </a:moveTo>
                    <a:cubicBezTo>
                      <a:pt x="16" y="0"/>
                      <a:pt x="32" y="0"/>
                      <a:pt x="48" y="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207" name="Freeform 244"/>
              <p:cNvSpPr>
                <a:spLocks/>
              </p:cNvSpPr>
              <p:nvPr/>
            </p:nvSpPr>
            <p:spPr bwMode="auto">
              <a:xfrm>
                <a:off x="3662" y="3204"/>
                <a:ext cx="104" cy="1"/>
              </a:xfrm>
              <a:custGeom>
                <a:avLst/>
                <a:gdLst>
                  <a:gd name="T0" fmla="*/ 0 w 104"/>
                  <a:gd name="T1" fmla="*/ 0 h 1"/>
                  <a:gd name="T2" fmla="*/ 104 w 104"/>
                  <a:gd name="T3" fmla="*/ 0 h 1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04" h="1">
                    <a:moveTo>
                      <a:pt x="0" y="0"/>
                    </a:moveTo>
                    <a:cubicBezTo>
                      <a:pt x="35" y="0"/>
                      <a:pt x="69" y="0"/>
                      <a:pt x="104" y="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208" name="Freeform 245"/>
              <p:cNvSpPr>
                <a:spLocks/>
              </p:cNvSpPr>
              <p:nvPr/>
            </p:nvSpPr>
            <p:spPr bwMode="auto">
              <a:xfrm>
                <a:off x="4230" y="2614"/>
                <a:ext cx="52" cy="45"/>
              </a:xfrm>
              <a:custGeom>
                <a:avLst/>
                <a:gdLst>
                  <a:gd name="T0" fmla="*/ 0 w 52"/>
                  <a:gd name="T1" fmla="*/ 18 h 48"/>
                  <a:gd name="T2" fmla="*/ 52 w 52"/>
                  <a:gd name="T3" fmla="*/ 0 h 48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52" h="48">
                    <a:moveTo>
                      <a:pt x="0" y="48"/>
                    </a:moveTo>
                    <a:cubicBezTo>
                      <a:pt x="32" y="43"/>
                      <a:pt x="52" y="36"/>
                      <a:pt x="52" y="0"/>
                    </a:cubicBezTo>
                  </a:path>
                </a:pathLst>
              </a:custGeom>
              <a:noFill/>
              <a:ln w="19050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209" name="Freeform 246"/>
              <p:cNvSpPr>
                <a:spLocks/>
              </p:cNvSpPr>
              <p:nvPr/>
            </p:nvSpPr>
            <p:spPr bwMode="auto">
              <a:xfrm>
                <a:off x="4570" y="2621"/>
                <a:ext cx="56" cy="38"/>
              </a:xfrm>
              <a:custGeom>
                <a:avLst/>
                <a:gdLst>
                  <a:gd name="T0" fmla="*/ 0 w 56"/>
                  <a:gd name="T1" fmla="*/ 19 h 40"/>
                  <a:gd name="T2" fmla="*/ 56 w 56"/>
                  <a:gd name="T3" fmla="*/ 0 h 40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56" h="40">
                    <a:moveTo>
                      <a:pt x="0" y="40"/>
                    </a:moveTo>
                    <a:cubicBezTo>
                      <a:pt x="39" y="36"/>
                      <a:pt x="56" y="40"/>
                      <a:pt x="56" y="0"/>
                    </a:cubicBezTo>
                  </a:path>
                </a:pathLst>
              </a:custGeom>
              <a:noFill/>
              <a:ln w="19050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210" name="Freeform 247"/>
              <p:cNvSpPr>
                <a:spLocks/>
              </p:cNvSpPr>
              <p:nvPr/>
            </p:nvSpPr>
            <p:spPr bwMode="auto">
              <a:xfrm>
                <a:off x="4526" y="2307"/>
                <a:ext cx="40" cy="53"/>
              </a:xfrm>
              <a:custGeom>
                <a:avLst/>
                <a:gdLst>
                  <a:gd name="T0" fmla="*/ 0 w 40"/>
                  <a:gd name="T1" fmla="*/ 24 h 56"/>
                  <a:gd name="T2" fmla="*/ 40 w 40"/>
                  <a:gd name="T3" fmla="*/ 0 h 56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40" h="56">
                    <a:moveTo>
                      <a:pt x="0" y="56"/>
                    </a:moveTo>
                    <a:cubicBezTo>
                      <a:pt x="27" y="47"/>
                      <a:pt x="22" y="18"/>
                      <a:pt x="40" y="0"/>
                    </a:cubicBezTo>
                  </a:path>
                </a:pathLst>
              </a:custGeom>
              <a:noFill/>
              <a:ln w="19050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211" name="Freeform 248"/>
              <p:cNvSpPr>
                <a:spLocks/>
              </p:cNvSpPr>
              <p:nvPr/>
            </p:nvSpPr>
            <p:spPr bwMode="auto">
              <a:xfrm>
                <a:off x="4270" y="2644"/>
                <a:ext cx="36" cy="41"/>
              </a:xfrm>
              <a:custGeom>
                <a:avLst/>
                <a:gdLst>
                  <a:gd name="T0" fmla="*/ 0 w 36"/>
                  <a:gd name="T1" fmla="*/ 15 h 44"/>
                  <a:gd name="T2" fmla="*/ 36 w 36"/>
                  <a:gd name="T3" fmla="*/ 0 h 44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36" h="44">
                    <a:moveTo>
                      <a:pt x="0" y="44"/>
                    </a:moveTo>
                    <a:cubicBezTo>
                      <a:pt x="27" y="37"/>
                      <a:pt x="36" y="29"/>
                      <a:pt x="36" y="0"/>
                    </a:cubicBezTo>
                  </a:path>
                </a:pathLst>
              </a:custGeom>
              <a:noFill/>
              <a:ln w="19050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212" name="Freeform 249"/>
              <p:cNvSpPr>
                <a:spLocks/>
              </p:cNvSpPr>
              <p:nvPr/>
            </p:nvSpPr>
            <p:spPr bwMode="auto">
              <a:xfrm>
                <a:off x="4618" y="2662"/>
                <a:ext cx="28" cy="15"/>
              </a:xfrm>
              <a:custGeom>
                <a:avLst/>
                <a:gdLst>
                  <a:gd name="T0" fmla="*/ 0 w 28"/>
                  <a:gd name="T1" fmla="*/ 8 h 16"/>
                  <a:gd name="T2" fmla="*/ 24 w 28"/>
                  <a:gd name="T3" fmla="*/ 8 h 16"/>
                  <a:gd name="T4" fmla="*/ 28 w 28"/>
                  <a:gd name="T5" fmla="*/ 0 h 16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8" h="16">
                    <a:moveTo>
                      <a:pt x="0" y="16"/>
                    </a:moveTo>
                    <a:cubicBezTo>
                      <a:pt x="8" y="15"/>
                      <a:pt x="17" y="16"/>
                      <a:pt x="24" y="12"/>
                    </a:cubicBezTo>
                    <a:cubicBezTo>
                      <a:pt x="28" y="10"/>
                      <a:pt x="28" y="0"/>
                      <a:pt x="28" y="0"/>
                    </a:cubicBezTo>
                  </a:path>
                </a:pathLst>
              </a:custGeom>
              <a:noFill/>
              <a:ln w="19050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213" name="Freeform 250"/>
              <p:cNvSpPr>
                <a:spLocks/>
              </p:cNvSpPr>
              <p:nvPr/>
            </p:nvSpPr>
            <p:spPr bwMode="auto">
              <a:xfrm>
                <a:off x="4065" y="3319"/>
                <a:ext cx="56" cy="7"/>
              </a:xfrm>
              <a:custGeom>
                <a:avLst/>
                <a:gdLst>
                  <a:gd name="T0" fmla="*/ 0 w 56"/>
                  <a:gd name="T1" fmla="*/ 4 h 8"/>
                  <a:gd name="T2" fmla="*/ 56 w 56"/>
                  <a:gd name="T3" fmla="*/ 0 h 8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56" h="8">
                    <a:moveTo>
                      <a:pt x="0" y="8"/>
                    </a:moveTo>
                    <a:cubicBezTo>
                      <a:pt x="18" y="2"/>
                      <a:pt x="56" y="0"/>
                      <a:pt x="56" y="0"/>
                    </a:cubicBezTo>
                  </a:path>
                </a:pathLst>
              </a:custGeom>
              <a:noFill/>
              <a:ln w="28575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214" name="Freeform 251"/>
              <p:cNvSpPr>
                <a:spLocks/>
              </p:cNvSpPr>
              <p:nvPr/>
            </p:nvSpPr>
            <p:spPr bwMode="auto">
              <a:xfrm>
                <a:off x="4269" y="3300"/>
                <a:ext cx="44" cy="1"/>
              </a:xfrm>
              <a:custGeom>
                <a:avLst/>
                <a:gdLst>
                  <a:gd name="T0" fmla="*/ 0 w 44"/>
                  <a:gd name="T1" fmla="*/ 0 h 1"/>
                  <a:gd name="T2" fmla="*/ 44 w 44"/>
                  <a:gd name="T3" fmla="*/ 0 h 1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44" h="1">
                    <a:moveTo>
                      <a:pt x="0" y="0"/>
                    </a:moveTo>
                    <a:cubicBezTo>
                      <a:pt x="15" y="0"/>
                      <a:pt x="29" y="0"/>
                      <a:pt x="44" y="0"/>
                    </a:cubicBezTo>
                  </a:path>
                </a:pathLst>
              </a:custGeom>
              <a:noFill/>
              <a:ln w="28575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</p:grpSp>
        <p:grpSp>
          <p:nvGrpSpPr>
            <p:cNvPr id="57" name="Group 18"/>
            <p:cNvGrpSpPr>
              <a:grpSpLocks/>
            </p:cNvGrpSpPr>
            <p:nvPr/>
          </p:nvGrpSpPr>
          <p:grpSpPr bwMode="auto">
            <a:xfrm>
              <a:off x="6140450" y="3021013"/>
              <a:ext cx="582613" cy="574675"/>
              <a:chOff x="6105290" y="2063931"/>
              <a:chExt cx="1045958" cy="1031344"/>
            </a:xfrm>
          </p:grpSpPr>
          <p:sp>
            <p:nvSpPr>
              <p:cNvPr id="154" name="Oval 8"/>
              <p:cNvSpPr>
                <a:spLocks noChangeArrowheads="1"/>
              </p:cNvSpPr>
              <p:nvPr/>
            </p:nvSpPr>
            <p:spPr bwMode="auto">
              <a:xfrm>
                <a:off x="6105290" y="2063931"/>
                <a:ext cx="1031344" cy="1031344"/>
              </a:xfrm>
              <a:prstGeom prst="ellipse">
                <a:avLst/>
              </a:prstGeom>
              <a:solidFill>
                <a:schemeClr val="bg1"/>
              </a:solidFill>
              <a:ln w="19050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>
                  <a:spcBef>
                    <a:spcPct val="20000"/>
                  </a:spcBef>
                </a:pPr>
                <a:endParaRPr lang="en-AU"/>
              </a:p>
            </p:txBody>
          </p:sp>
          <p:cxnSp>
            <p:nvCxnSpPr>
              <p:cNvPr id="155" name="Straight Connector 154"/>
              <p:cNvCxnSpPr/>
              <p:nvPr/>
            </p:nvCxnSpPr>
            <p:spPr>
              <a:xfrm flipV="1">
                <a:off x="6621144" y="2063931"/>
                <a:ext cx="0" cy="133903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6" name="Straight Connector 155"/>
              <p:cNvCxnSpPr/>
              <p:nvPr/>
            </p:nvCxnSpPr>
            <p:spPr>
              <a:xfrm flipV="1">
                <a:off x="6621144" y="2961370"/>
                <a:ext cx="0" cy="133905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7" name="Straight Connector 156"/>
              <p:cNvCxnSpPr/>
              <p:nvPr/>
            </p:nvCxnSpPr>
            <p:spPr>
              <a:xfrm rot="16200000" flipV="1">
                <a:off x="6172267" y="2515475"/>
                <a:ext cx="0" cy="133952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8" name="Straight Connector 157"/>
              <p:cNvCxnSpPr/>
              <p:nvPr/>
            </p:nvCxnSpPr>
            <p:spPr>
              <a:xfrm rot="16200000" flipV="1">
                <a:off x="7084273" y="2515475"/>
                <a:ext cx="0" cy="133952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9" name="Straight Connector 158"/>
              <p:cNvCxnSpPr/>
              <p:nvPr/>
            </p:nvCxnSpPr>
            <p:spPr>
              <a:xfrm rot="1800000" flipV="1">
                <a:off x="6851995" y="2129457"/>
                <a:ext cx="0" cy="133905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0" name="Straight Connector 159"/>
              <p:cNvCxnSpPr/>
              <p:nvPr/>
            </p:nvCxnSpPr>
            <p:spPr>
              <a:xfrm rot="1800000" flipV="1">
                <a:off x="6401692" y="2895844"/>
                <a:ext cx="0" cy="133903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1" name="Straight Connector 160"/>
              <p:cNvCxnSpPr/>
              <p:nvPr/>
            </p:nvCxnSpPr>
            <p:spPr>
              <a:xfrm rot="-1800000" flipV="1">
                <a:off x="6398843" y="2129457"/>
                <a:ext cx="0" cy="133905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2" name="Straight Connector 161"/>
              <p:cNvCxnSpPr/>
              <p:nvPr/>
            </p:nvCxnSpPr>
            <p:spPr>
              <a:xfrm rot="-1800000" flipV="1">
                <a:off x="6837746" y="2907240"/>
                <a:ext cx="0" cy="133903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3" name="Straight Connector 162"/>
              <p:cNvCxnSpPr/>
              <p:nvPr/>
            </p:nvCxnSpPr>
            <p:spPr>
              <a:xfrm rot="3600000" flipV="1">
                <a:off x="7025847" y="2306073"/>
                <a:ext cx="0" cy="131101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4" name="Straight Connector 163"/>
              <p:cNvCxnSpPr/>
              <p:nvPr/>
            </p:nvCxnSpPr>
            <p:spPr>
              <a:xfrm rot="3600000" flipV="1">
                <a:off x="6253493" y="2756218"/>
                <a:ext cx="0" cy="131101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5" name="Straight Connector 164"/>
              <p:cNvCxnSpPr/>
              <p:nvPr/>
            </p:nvCxnSpPr>
            <p:spPr>
              <a:xfrm rot="-3600000" flipV="1">
                <a:off x="6234967" y="2301798"/>
                <a:ext cx="0" cy="133952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6" name="Straight Connector 165"/>
              <p:cNvCxnSpPr/>
              <p:nvPr/>
            </p:nvCxnSpPr>
            <p:spPr>
              <a:xfrm rot="-3600000" flipV="1">
                <a:off x="7004472" y="2740547"/>
                <a:ext cx="0" cy="133952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7" name="Straight Connector 166"/>
              <p:cNvCxnSpPr/>
              <p:nvPr/>
            </p:nvCxnSpPr>
            <p:spPr>
              <a:xfrm flipV="1">
                <a:off x="6621144" y="2254814"/>
                <a:ext cx="0" cy="327638"/>
              </a:xfrm>
              <a:prstGeom prst="line">
                <a:avLst/>
              </a:prstGeom>
              <a:ln w="381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8" name="Straight Connector 167"/>
              <p:cNvCxnSpPr/>
              <p:nvPr/>
            </p:nvCxnSpPr>
            <p:spPr>
              <a:xfrm>
                <a:off x="6621144" y="2579602"/>
                <a:ext cx="182401" cy="125357"/>
              </a:xfrm>
              <a:prstGeom prst="line">
                <a:avLst/>
              </a:prstGeom>
              <a:ln w="381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8" name="Group 86"/>
            <p:cNvGrpSpPr>
              <a:grpSpLocks/>
            </p:cNvGrpSpPr>
            <p:nvPr/>
          </p:nvGrpSpPr>
          <p:grpSpPr bwMode="auto">
            <a:xfrm>
              <a:off x="7161213" y="2428875"/>
              <a:ext cx="723900" cy="714375"/>
              <a:chOff x="6105290" y="2063931"/>
              <a:chExt cx="1045958" cy="1031344"/>
            </a:xfrm>
          </p:grpSpPr>
          <p:sp>
            <p:nvSpPr>
              <p:cNvPr id="139" name="Oval 87"/>
              <p:cNvSpPr>
                <a:spLocks noChangeArrowheads="1"/>
              </p:cNvSpPr>
              <p:nvPr/>
            </p:nvSpPr>
            <p:spPr bwMode="auto">
              <a:xfrm>
                <a:off x="6105290" y="2063931"/>
                <a:ext cx="1031344" cy="1031344"/>
              </a:xfrm>
              <a:prstGeom prst="ellipse">
                <a:avLst/>
              </a:prstGeom>
              <a:solidFill>
                <a:schemeClr val="bg1"/>
              </a:solidFill>
              <a:ln w="19050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>
                  <a:spcBef>
                    <a:spcPct val="20000"/>
                  </a:spcBef>
                </a:pPr>
                <a:endParaRPr lang="en-AU"/>
              </a:p>
            </p:txBody>
          </p:sp>
          <p:cxnSp>
            <p:nvCxnSpPr>
              <p:cNvPr id="140" name="Straight Connector 139"/>
              <p:cNvCxnSpPr/>
              <p:nvPr/>
            </p:nvCxnSpPr>
            <p:spPr>
              <a:xfrm flipV="1">
                <a:off x="6621387" y="2063931"/>
                <a:ext cx="0" cy="132929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1" name="Straight Connector 140"/>
              <p:cNvCxnSpPr/>
              <p:nvPr/>
            </p:nvCxnSpPr>
            <p:spPr>
              <a:xfrm flipV="1">
                <a:off x="6621387" y="2962346"/>
                <a:ext cx="0" cy="132929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2" name="Straight Connector 141"/>
              <p:cNvCxnSpPr/>
              <p:nvPr/>
            </p:nvCxnSpPr>
            <p:spPr>
              <a:xfrm rot="16200000" flipV="1">
                <a:off x="6171810" y="2515375"/>
                <a:ext cx="0" cy="133039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3" name="Straight Connector 142"/>
              <p:cNvCxnSpPr/>
              <p:nvPr/>
            </p:nvCxnSpPr>
            <p:spPr>
              <a:xfrm rot="16200000" flipV="1">
                <a:off x="7084729" y="2515375"/>
                <a:ext cx="0" cy="133039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4" name="Straight Connector 143"/>
              <p:cNvCxnSpPr/>
              <p:nvPr/>
            </p:nvCxnSpPr>
            <p:spPr>
              <a:xfrm rot="1800000" flipV="1">
                <a:off x="6850764" y="2130396"/>
                <a:ext cx="0" cy="132929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5" name="Straight Connector 144"/>
              <p:cNvCxnSpPr/>
              <p:nvPr/>
            </p:nvCxnSpPr>
            <p:spPr>
              <a:xfrm rot="1800000" flipV="1">
                <a:off x="6401185" y="2895883"/>
                <a:ext cx="0" cy="132929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6" name="Straight Connector 145"/>
              <p:cNvCxnSpPr/>
              <p:nvPr/>
            </p:nvCxnSpPr>
            <p:spPr>
              <a:xfrm rot="-1800000" flipV="1">
                <a:off x="6396598" y="2130396"/>
                <a:ext cx="0" cy="132929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7" name="Straight Connector 146"/>
              <p:cNvCxnSpPr/>
              <p:nvPr/>
            </p:nvCxnSpPr>
            <p:spPr>
              <a:xfrm rot="-1800000" flipV="1">
                <a:off x="6839296" y="2907341"/>
                <a:ext cx="0" cy="132929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8" name="Straight Connector 147"/>
              <p:cNvCxnSpPr/>
              <p:nvPr/>
            </p:nvCxnSpPr>
            <p:spPr>
              <a:xfrm rot="3600000" flipV="1">
                <a:off x="7025092" y="2306815"/>
                <a:ext cx="0" cy="133039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9" name="Straight Connector 148"/>
              <p:cNvCxnSpPr/>
              <p:nvPr/>
            </p:nvCxnSpPr>
            <p:spPr>
              <a:xfrm rot="3600000" flipV="1">
                <a:off x="6252091" y="2753730"/>
                <a:ext cx="0" cy="133039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0" name="Straight Connector 149"/>
              <p:cNvCxnSpPr/>
              <p:nvPr/>
            </p:nvCxnSpPr>
            <p:spPr>
              <a:xfrm rot="-3600000" flipV="1">
                <a:off x="6233741" y="2302231"/>
                <a:ext cx="0" cy="133039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1" name="Straight Connector 150"/>
              <p:cNvCxnSpPr/>
              <p:nvPr/>
            </p:nvCxnSpPr>
            <p:spPr>
              <a:xfrm rot="-3600000" flipV="1">
                <a:off x="7004447" y="2742271"/>
                <a:ext cx="0" cy="133039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2" name="Straight Connector 151"/>
              <p:cNvCxnSpPr/>
              <p:nvPr/>
            </p:nvCxnSpPr>
            <p:spPr>
              <a:xfrm flipV="1">
                <a:off x="6621387" y="2254157"/>
                <a:ext cx="0" cy="327737"/>
              </a:xfrm>
              <a:prstGeom prst="line">
                <a:avLst/>
              </a:prstGeom>
              <a:ln w="381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3" name="Straight Connector 152"/>
              <p:cNvCxnSpPr/>
              <p:nvPr/>
            </p:nvCxnSpPr>
            <p:spPr>
              <a:xfrm>
                <a:off x="6621387" y="2579604"/>
                <a:ext cx="183501" cy="126052"/>
              </a:xfrm>
              <a:prstGeom prst="line">
                <a:avLst/>
              </a:prstGeom>
              <a:ln w="381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9" name="Group 102"/>
            <p:cNvGrpSpPr>
              <a:grpSpLocks/>
            </p:cNvGrpSpPr>
            <p:nvPr/>
          </p:nvGrpSpPr>
          <p:grpSpPr bwMode="auto">
            <a:xfrm>
              <a:off x="8096250" y="3148013"/>
              <a:ext cx="482600" cy="476250"/>
              <a:chOff x="6105290" y="2063931"/>
              <a:chExt cx="1045958" cy="1031344"/>
            </a:xfrm>
          </p:grpSpPr>
          <p:sp>
            <p:nvSpPr>
              <p:cNvPr id="124" name="Oval 103"/>
              <p:cNvSpPr>
                <a:spLocks noChangeArrowheads="1"/>
              </p:cNvSpPr>
              <p:nvPr/>
            </p:nvSpPr>
            <p:spPr bwMode="auto">
              <a:xfrm>
                <a:off x="6105290" y="2063931"/>
                <a:ext cx="1031344" cy="1031344"/>
              </a:xfrm>
              <a:prstGeom prst="ellipse">
                <a:avLst/>
              </a:prstGeom>
              <a:solidFill>
                <a:schemeClr val="bg1"/>
              </a:solidFill>
              <a:ln w="19050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>
                  <a:spcBef>
                    <a:spcPct val="20000"/>
                  </a:spcBef>
                </a:pPr>
                <a:endParaRPr lang="en-AU"/>
              </a:p>
            </p:txBody>
          </p:sp>
          <p:cxnSp>
            <p:nvCxnSpPr>
              <p:cNvPr id="125" name="Straight Connector 124"/>
              <p:cNvCxnSpPr/>
              <p:nvPr/>
            </p:nvCxnSpPr>
            <p:spPr>
              <a:xfrm flipV="1">
                <a:off x="6621388" y="2063931"/>
                <a:ext cx="0" cy="134074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6" name="Straight Connector 125"/>
              <p:cNvCxnSpPr/>
              <p:nvPr/>
            </p:nvCxnSpPr>
            <p:spPr>
              <a:xfrm flipV="1">
                <a:off x="6621388" y="2961199"/>
                <a:ext cx="0" cy="134076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7" name="Straight Connector 126"/>
              <p:cNvCxnSpPr/>
              <p:nvPr/>
            </p:nvCxnSpPr>
            <p:spPr>
              <a:xfrm rot="16200000" flipV="1">
                <a:off x="6172384" y="2515945"/>
                <a:ext cx="0" cy="134186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8" name="Straight Connector 127"/>
              <p:cNvCxnSpPr/>
              <p:nvPr/>
            </p:nvCxnSpPr>
            <p:spPr>
              <a:xfrm rot="16200000" flipV="1">
                <a:off x="7084156" y="2515948"/>
                <a:ext cx="0" cy="134184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9" name="Straight Connector 128"/>
              <p:cNvCxnSpPr/>
              <p:nvPr/>
            </p:nvCxnSpPr>
            <p:spPr>
              <a:xfrm rot="1800000" flipV="1">
                <a:off x="6851912" y="2129248"/>
                <a:ext cx="0" cy="134076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0" name="Straight Connector 129"/>
              <p:cNvCxnSpPr/>
              <p:nvPr/>
            </p:nvCxnSpPr>
            <p:spPr>
              <a:xfrm rot="1800000" flipV="1">
                <a:off x="6401186" y="2895882"/>
                <a:ext cx="0" cy="134074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1" name="Straight Connector 130"/>
              <p:cNvCxnSpPr/>
              <p:nvPr/>
            </p:nvCxnSpPr>
            <p:spPr>
              <a:xfrm rot="-1800000" flipV="1">
                <a:off x="6397746" y="2129248"/>
                <a:ext cx="0" cy="134076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2" name="Straight Connector 131"/>
              <p:cNvCxnSpPr/>
              <p:nvPr/>
            </p:nvCxnSpPr>
            <p:spPr>
              <a:xfrm rot="-1800000" flipV="1">
                <a:off x="6838150" y="2909633"/>
                <a:ext cx="0" cy="130637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3" name="Straight Connector 132"/>
              <p:cNvCxnSpPr/>
              <p:nvPr/>
            </p:nvCxnSpPr>
            <p:spPr>
              <a:xfrm rot="3600000" flipV="1">
                <a:off x="7025666" y="2306240"/>
                <a:ext cx="0" cy="134186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4" name="Straight Connector 133"/>
              <p:cNvCxnSpPr/>
              <p:nvPr/>
            </p:nvCxnSpPr>
            <p:spPr>
              <a:xfrm rot="3600000" flipV="1">
                <a:off x="6253239" y="2754876"/>
                <a:ext cx="0" cy="130745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5" name="Straight Connector 134"/>
              <p:cNvCxnSpPr/>
              <p:nvPr/>
            </p:nvCxnSpPr>
            <p:spPr>
              <a:xfrm rot="-3600000" flipV="1">
                <a:off x="6234316" y="2302801"/>
                <a:ext cx="0" cy="134186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6" name="Straight Connector 135"/>
              <p:cNvCxnSpPr/>
              <p:nvPr/>
            </p:nvCxnSpPr>
            <p:spPr>
              <a:xfrm rot="-3600000" flipV="1">
                <a:off x="7005022" y="2742841"/>
                <a:ext cx="0" cy="134186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7" name="Straight Connector 136"/>
              <p:cNvCxnSpPr/>
              <p:nvPr/>
            </p:nvCxnSpPr>
            <p:spPr>
              <a:xfrm flipV="1">
                <a:off x="6621388" y="2253010"/>
                <a:ext cx="0" cy="330030"/>
              </a:xfrm>
              <a:prstGeom prst="line">
                <a:avLst/>
              </a:prstGeom>
              <a:ln w="381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8" name="Straight Connector 137"/>
              <p:cNvCxnSpPr/>
              <p:nvPr/>
            </p:nvCxnSpPr>
            <p:spPr>
              <a:xfrm>
                <a:off x="6621388" y="2579603"/>
                <a:ext cx="182356" cy="123761"/>
              </a:xfrm>
              <a:prstGeom prst="line">
                <a:avLst/>
              </a:prstGeom>
              <a:ln w="381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0" name="Group 118"/>
            <p:cNvGrpSpPr>
              <a:grpSpLocks/>
            </p:cNvGrpSpPr>
            <p:nvPr/>
          </p:nvGrpSpPr>
          <p:grpSpPr bwMode="auto">
            <a:xfrm>
              <a:off x="2138363" y="3036888"/>
              <a:ext cx="415925" cy="411162"/>
              <a:chOff x="6105290" y="2063931"/>
              <a:chExt cx="1045958" cy="1031344"/>
            </a:xfrm>
          </p:grpSpPr>
          <p:sp>
            <p:nvSpPr>
              <p:cNvPr id="109" name="Oval 119"/>
              <p:cNvSpPr>
                <a:spLocks noChangeArrowheads="1"/>
              </p:cNvSpPr>
              <p:nvPr/>
            </p:nvSpPr>
            <p:spPr bwMode="auto">
              <a:xfrm>
                <a:off x="6105290" y="2063931"/>
                <a:ext cx="1031344" cy="1031344"/>
              </a:xfrm>
              <a:prstGeom prst="ellipse">
                <a:avLst/>
              </a:prstGeom>
              <a:solidFill>
                <a:schemeClr val="bg1"/>
              </a:solidFill>
              <a:ln w="19050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>
                  <a:spcBef>
                    <a:spcPct val="20000"/>
                  </a:spcBef>
                </a:pPr>
                <a:endParaRPr lang="en-AU"/>
              </a:p>
            </p:txBody>
          </p:sp>
          <p:cxnSp>
            <p:nvCxnSpPr>
              <p:cNvPr id="110" name="Straight Connector 109"/>
              <p:cNvCxnSpPr/>
              <p:nvPr/>
            </p:nvCxnSpPr>
            <p:spPr>
              <a:xfrm flipV="1">
                <a:off x="6620283" y="2063931"/>
                <a:ext cx="0" cy="131406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1" name="Straight Connector 110"/>
              <p:cNvCxnSpPr/>
              <p:nvPr/>
            </p:nvCxnSpPr>
            <p:spPr>
              <a:xfrm flipV="1">
                <a:off x="6620283" y="2963869"/>
                <a:ext cx="0" cy="131406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2" name="Straight Connector 111"/>
              <p:cNvCxnSpPr/>
              <p:nvPr/>
            </p:nvCxnSpPr>
            <p:spPr>
              <a:xfrm rot="16200000" flipV="1">
                <a:off x="6173159" y="2513726"/>
                <a:ext cx="0" cy="135735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3" name="Straight Connector 112"/>
              <p:cNvCxnSpPr/>
              <p:nvPr/>
            </p:nvCxnSpPr>
            <p:spPr>
              <a:xfrm rot="16200000" flipV="1">
                <a:off x="7085376" y="2515723"/>
                <a:ext cx="0" cy="131744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4" name="Straight Connector 113"/>
              <p:cNvCxnSpPr/>
              <p:nvPr/>
            </p:nvCxnSpPr>
            <p:spPr>
              <a:xfrm rot="1800000" flipV="1">
                <a:off x="6851831" y="2131624"/>
                <a:ext cx="0" cy="1314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5" name="Straight Connector 114"/>
              <p:cNvCxnSpPr/>
              <p:nvPr/>
            </p:nvCxnSpPr>
            <p:spPr>
              <a:xfrm rot="1800000" flipV="1">
                <a:off x="6400713" y="2896174"/>
                <a:ext cx="0" cy="1314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6" name="Straight Connector 115"/>
              <p:cNvCxnSpPr/>
              <p:nvPr/>
            </p:nvCxnSpPr>
            <p:spPr>
              <a:xfrm rot="-1800000" flipV="1">
                <a:off x="6396720" y="2131624"/>
                <a:ext cx="0" cy="1314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7" name="Straight Connector 116"/>
              <p:cNvCxnSpPr/>
              <p:nvPr/>
            </p:nvCxnSpPr>
            <p:spPr>
              <a:xfrm rot="-1800000" flipV="1">
                <a:off x="6839856" y="2908121"/>
                <a:ext cx="0" cy="131406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8" name="Straight Connector 117"/>
              <p:cNvCxnSpPr/>
              <p:nvPr/>
            </p:nvCxnSpPr>
            <p:spPr>
              <a:xfrm rot="3600000" flipV="1">
                <a:off x="7025494" y="2308657"/>
                <a:ext cx="0" cy="131742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9" name="Straight Connector 118"/>
              <p:cNvCxnSpPr/>
              <p:nvPr/>
            </p:nvCxnSpPr>
            <p:spPr>
              <a:xfrm rot="3600000" flipV="1">
                <a:off x="6253003" y="2752648"/>
                <a:ext cx="0" cy="135735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0" name="Straight Connector 119"/>
              <p:cNvCxnSpPr/>
              <p:nvPr/>
            </p:nvCxnSpPr>
            <p:spPr>
              <a:xfrm rot="-3600000" flipV="1">
                <a:off x="6235037" y="2304674"/>
                <a:ext cx="0" cy="131742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1" name="Straight Connector 120"/>
              <p:cNvCxnSpPr/>
              <p:nvPr/>
            </p:nvCxnSpPr>
            <p:spPr>
              <a:xfrm rot="-3600000" flipV="1">
                <a:off x="7005532" y="2742697"/>
                <a:ext cx="0" cy="131744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2" name="Straight Connector 121"/>
              <p:cNvCxnSpPr/>
              <p:nvPr/>
            </p:nvCxnSpPr>
            <p:spPr>
              <a:xfrm flipV="1">
                <a:off x="6620283" y="2255068"/>
                <a:ext cx="0" cy="326526"/>
              </a:xfrm>
              <a:prstGeom prst="line">
                <a:avLst/>
              </a:prstGeom>
              <a:ln w="381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3" name="Straight Connector 122"/>
              <p:cNvCxnSpPr/>
              <p:nvPr/>
            </p:nvCxnSpPr>
            <p:spPr>
              <a:xfrm>
                <a:off x="6620283" y="2581595"/>
                <a:ext cx="183641" cy="123442"/>
              </a:xfrm>
              <a:prstGeom prst="line">
                <a:avLst/>
              </a:prstGeom>
              <a:ln w="381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1" name="Group 134"/>
            <p:cNvGrpSpPr>
              <a:grpSpLocks/>
            </p:cNvGrpSpPr>
            <p:nvPr/>
          </p:nvGrpSpPr>
          <p:grpSpPr bwMode="auto">
            <a:xfrm>
              <a:off x="4508500" y="3876675"/>
              <a:ext cx="417513" cy="409575"/>
              <a:chOff x="6105290" y="2063931"/>
              <a:chExt cx="1045958" cy="1031344"/>
            </a:xfrm>
          </p:grpSpPr>
          <p:sp>
            <p:nvSpPr>
              <p:cNvPr id="94" name="Oval 135"/>
              <p:cNvSpPr>
                <a:spLocks noChangeArrowheads="1"/>
              </p:cNvSpPr>
              <p:nvPr/>
            </p:nvSpPr>
            <p:spPr bwMode="auto">
              <a:xfrm>
                <a:off x="6105290" y="2063931"/>
                <a:ext cx="1031344" cy="1031344"/>
              </a:xfrm>
              <a:prstGeom prst="ellipse">
                <a:avLst/>
              </a:prstGeom>
              <a:solidFill>
                <a:schemeClr val="bg1"/>
              </a:solidFill>
              <a:ln w="19050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>
                  <a:spcBef>
                    <a:spcPct val="20000"/>
                  </a:spcBef>
                </a:pPr>
                <a:endParaRPr lang="en-AU"/>
              </a:p>
            </p:txBody>
          </p:sp>
          <p:cxnSp>
            <p:nvCxnSpPr>
              <p:cNvPr id="95" name="Straight Connector 94"/>
              <p:cNvCxnSpPr/>
              <p:nvPr/>
            </p:nvCxnSpPr>
            <p:spPr>
              <a:xfrm flipV="1">
                <a:off x="6622303" y="2063931"/>
                <a:ext cx="0" cy="131917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6" name="Straight Connector 95"/>
              <p:cNvCxnSpPr/>
              <p:nvPr/>
            </p:nvCxnSpPr>
            <p:spPr>
              <a:xfrm flipV="1">
                <a:off x="6622303" y="2963360"/>
                <a:ext cx="0" cy="131915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7" name="Straight Connector 96"/>
              <p:cNvCxnSpPr/>
              <p:nvPr/>
            </p:nvCxnSpPr>
            <p:spPr>
              <a:xfrm rot="16200000" flipV="1">
                <a:off x="6172901" y="2515990"/>
                <a:ext cx="0" cy="135219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8" name="Straight Connector 97"/>
              <p:cNvCxnSpPr/>
              <p:nvPr/>
            </p:nvCxnSpPr>
            <p:spPr>
              <a:xfrm rot="16200000" flipV="1">
                <a:off x="7085627" y="2517979"/>
                <a:ext cx="0" cy="131243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9" name="Straight Connector 98"/>
              <p:cNvCxnSpPr/>
              <p:nvPr/>
            </p:nvCxnSpPr>
            <p:spPr>
              <a:xfrm rot="1800000" flipV="1">
                <a:off x="6848994" y="2131889"/>
                <a:ext cx="0" cy="131915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0" name="Straight Connector 99"/>
              <p:cNvCxnSpPr/>
              <p:nvPr/>
            </p:nvCxnSpPr>
            <p:spPr>
              <a:xfrm rot="1800000" flipV="1">
                <a:off x="6403568" y="2895402"/>
                <a:ext cx="0" cy="131917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1" name="Straight Connector 100"/>
              <p:cNvCxnSpPr/>
              <p:nvPr/>
            </p:nvCxnSpPr>
            <p:spPr>
              <a:xfrm rot="-1800000" flipV="1">
                <a:off x="6399590" y="2131889"/>
                <a:ext cx="0" cy="131915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2" name="Straight Connector 101"/>
              <p:cNvCxnSpPr/>
              <p:nvPr/>
            </p:nvCxnSpPr>
            <p:spPr>
              <a:xfrm rot="-1800000" flipV="1">
                <a:off x="6837062" y="2907396"/>
                <a:ext cx="0" cy="135914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3" name="Straight Connector 102"/>
              <p:cNvCxnSpPr/>
              <p:nvPr/>
            </p:nvCxnSpPr>
            <p:spPr>
              <a:xfrm rot="3600000" flipV="1">
                <a:off x="7025972" y="2306115"/>
                <a:ext cx="0" cy="13124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4" name="Straight Connector 103"/>
              <p:cNvCxnSpPr/>
              <p:nvPr/>
            </p:nvCxnSpPr>
            <p:spPr>
              <a:xfrm rot="3600000" flipV="1">
                <a:off x="6252441" y="2751841"/>
                <a:ext cx="0" cy="135219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5" name="Straight Connector 104"/>
              <p:cNvCxnSpPr/>
              <p:nvPr/>
            </p:nvCxnSpPr>
            <p:spPr>
              <a:xfrm rot="-3600000" flipV="1">
                <a:off x="6234544" y="2306115"/>
                <a:ext cx="0" cy="131243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6" name="Straight Connector 105"/>
              <p:cNvCxnSpPr/>
              <p:nvPr/>
            </p:nvCxnSpPr>
            <p:spPr>
              <a:xfrm rot="-3600000" flipV="1">
                <a:off x="7004099" y="2739847"/>
                <a:ext cx="0" cy="135219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7" name="Straight Connector 106"/>
              <p:cNvCxnSpPr/>
              <p:nvPr/>
            </p:nvCxnSpPr>
            <p:spPr>
              <a:xfrm flipV="1">
                <a:off x="6622303" y="2255809"/>
                <a:ext cx="0" cy="327792"/>
              </a:xfrm>
              <a:prstGeom prst="line">
                <a:avLst/>
              </a:prstGeom>
              <a:ln w="381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8" name="Straight Connector 107"/>
              <p:cNvCxnSpPr/>
              <p:nvPr/>
            </p:nvCxnSpPr>
            <p:spPr>
              <a:xfrm>
                <a:off x="6622303" y="2579604"/>
                <a:ext cx="182943" cy="123920"/>
              </a:xfrm>
              <a:prstGeom prst="line">
                <a:avLst/>
              </a:prstGeom>
              <a:ln w="381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2" name="Group 167"/>
            <p:cNvGrpSpPr>
              <a:grpSpLocks/>
            </p:cNvGrpSpPr>
            <p:nvPr/>
          </p:nvGrpSpPr>
          <p:grpSpPr bwMode="auto">
            <a:xfrm>
              <a:off x="6486525" y="2219325"/>
              <a:ext cx="636588" cy="627063"/>
              <a:chOff x="6105290" y="2063931"/>
              <a:chExt cx="1045958" cy="1031344"/>
            </a:xfrm>
          </p:grpSpPr>
          <p:sp>
            <p:nvSpPr>
              <p:cNvPr id="79" name="Oval 168"/>
              <p:cNvSpPr>
                <a:spLocks noChangeArrowheads="1"/>
              </p:cNvSpPr>
              <p:nvPr/>
            </p:nvSpPr>
            <p:spPr bwMode="auto">
              <a:xfrm>
                <a:off x="6105290" y="2063931"/>
                <a:ext cx="1031344" cy="1031344"/>
              </a:xfrm>
              <a:prstGeom prst="ellipse">
                <a:avLst/>
              </a:prstGeom>
              <a:solidFill>
                <a:schemeClr val="bg1"/>
              </a:solidFill>
              <a:ln w="19050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>
                  <a:spcBef>
                    <a:spcPct val="20000"/>
                  </a:spcBef>
                </a:pPr>
                <a:endParaRPr lang="en-AU"/>
              </a:p>
            </p:txBody>
          </p:sp>
          <p:cxnSp>
            <p:nvCxnSpPr>
              <p:cNvPr id="80" name="Straight Connector 79"/>
              <p:cNvCxnSpPr/>
              <p:nvPr/>
            </p:nvCxnSpPr>
            <p:spPr>
              <a:xfrm flipV="1">
                <a:off x="6621748" y="2063931"/>
                <a:ext cx="0" cy="133162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1" name="Straight Connector 80"/>
              <p:cNvCxnSpPr/>
              <p:nvPr/>
            </p:nvCxnSpPr>
            <p:spPr>
              <a:xfrm flipV="1">
                <a:off x="6621748" y="2962113"/>
                <a:ext cx="0" cy="133162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2" name="Straight Connector 81"/>
              <p:cNvCxnSpPr/>
              <p:nvPr/>
            </p:nvCxnSpPr>
            <p:spPr>
              <a:xfrm rot="16200000" flipV="1">
                <a:off x="6171805" y="2517005"/>
                <a:ext cx="0" cy="13302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Straight Connector 82"/>
              <p:cNvCxnSpPr/>
              <p:nvPr/>
            </p:nvCxnSpPr>
            <p:spPr>
              <a:xfrm rot="16200000" flipV="1">
                <a:off x="7084735" y="2517005"/>
                <a:ext cx="0" cy="13302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4" name="Straight Connector 83"/>
              <p:cNvCxnSpPr/>
              <p:nvPr/>
            </p:nvCxnSpPr>
            <p:spPr>
              <a:xfrm rot="1800000" flipV="1">
                <a:off x="6851284" y="2129207"/>
                <a:ext cx="0" cy="13316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5" name="Straight Connector 84"/>
              <p:cNvCxnSpPr/>
              <p:nvPr/>
            </p:nvCxnSpPr>
            <p:spPr>
              <a:xfrm rot="1800000" flipV="1">
                <a:off x="6402644" y="2894228"/>
                <a:ext cx="0" cy="133162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6" name="Straight Connector 85"/>
              <p:cNvCxnSpPr/>
              <p:nvPr/>
            </p:nvCxnSpPr>
            <p:spPr>
              <a:xfrm rot="-1800000" flipV="1">
                <a:off x="6397428" y="2129207"/>
                <a:ext cx="0" cy="13316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7" name="Straight Connector 86"/>
              <p:cNvCxnSpPr/>
              <p:nvPr/>
            </p:nvCxnSpPr>
            <p:spPr>
              <a:xfrm rot="-1800000" flipV="1">
                <a:off x="6838243" y="2907283"/>
                <a:ext cx="0" cy="13316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8" name="Straight Connector 87"/>
              <p:cNvCxnSpPr/>
              <p:nvPr/>
            </p:nvCxnSpPr>
            <p:spPr>
              <a:xfrm rot="3600000" flipV="1">
                <a:off x="7024742" y="2305515"/>
                <a:ext cx="0" cy="133026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9" name="Straight Connector 88"/>
              <p:cNvCxnSpPr/>
              <p:nvPr/>
            </p:nvCxnSpPr>
            <p:spPr>
              <a:xfrm rot="3600000" flipV="1">
                <a:off x="6252663" y="2754607"/>
                <a:ext cx="0" cy="133026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0" name="Straight Connector 89"/>
              <p:cNvCxnSpPr/>
              <p:nvPr/>
            </p:nvCxnSpPr>
            <p:spPr>
              <a:xfrm rot="-3600000" flipV="1">
                <a:off x="6234406" y="2302904"/>
                <a:ext cx="0" cy="13302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1" name="Straight Connector 90"/>
              <p:cNvCxnSpPr/>
              <p:nvPr/>
            </p:nvCxnSpPr>
            <p:spPr>
              <a:xfrm rot="-3600000" flipV="1">
                <a:off x="7003875" y="2741552"/>
                <a:ext cx="0" cy="133026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2" name="Straight Connector 91"/>
              <p:cNvCxnSpPr/>
              <p:nvPr/>
            </p:nvCxnSpPr>
            <p:spPr>
              <a:xfrm flipV="1">
                <a:off x="6621748" y="2254534"/>
                <a:ext cx="0" cy="328985"/>
              </a:xfrm>
              <a:prstGeom prst="line">
                <a:avLst/>
              </a:prstGeom>
              <a:ln w="381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3" name="Straight Connector 92"/>
              <p:cNvCxnSpPr/>
              <p:nvPr/>
            </p:nvCxnSpPr>
            <p:spPr>
              <a:xfrm>
                <a:off x="6621748" y="2580908"/>
                <a:ext cx="182586" cy="125328"/>
              </a:xfrm>
              <a:prstGeom prst="line">
                <a:avLst/>
              </a:prstGeom>
              <a:ln w="381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3" name="Group 183"/>
            <p:cNvGrpSpPr>
              <a:grpSpLocks/>
            </p:cNvGrpSpPr>
            <p:nvPr/>
          </p:nvGrpSpPr>
          <p:grpSpPr bwMode="auto">
            <a:xfrm>
              <a:off x="8197850" y="2403475"/>
              <a:ext cx="484188" cy="477838"/>
              <a:chOff x="6105290" y="2063931"/>
              <a:chExt cx="1045958" cy="1031344"/>
            </a:xfrm>
          </p:grpSpPr>
          <p:sp>
            <p:nvSpPr>
              <p:cNvPr id="64" name="Oval 184"/>
              <p:cNvSpPr>
                <a:spLocks noChangeArrowheads="1"/>
              </p:cNvSpPr>
              <p:nvPr/>
            </p:nvSpPr>
            <p:spPr bwMode="auto">
              <a:xfrm>
                <a:off x="6105290" y="2063931"/>
                <a:ext cx="1031344" cy="1031344"/>
              </a:xfrm>
              <a:prstGeom prst="ellipse">
                <a:avLst/>
              </a:prstGeom>
              <a:solidFill>
                <a:schemeClr val="bg1"/>
              </a:solidFill>
              <a:ln w="19050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>
                  <a:spcBef>
                    <a:spcPct val="20000"/>
                  </a:spcBef>
                </a:pPr>
                <a:endParaRPr lang="en-AU"/>
              </a:p>
            </p:txBody>
          </p:sp>
          <p:cxnSp>
            <p:nvCxnSpPr>
              <p:cNvPr id="65" name="Straight Connector 64"/>
              <p:cNvCxnSpPr/>
              <p:nvPr/>
            </p:nvCxnSpPr>
            <p:spPr>
              <a:xfrm flipV="1">
                <a:off x="6619695" y="2063931"/>
                <a:ext cx="0" cy="13363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" name="Straight Connector 65"/>
              <p:cNvCxnSpPr/>
              <p:nvPr/>
            </p:nvCxnSpPr>
            <p:spPr>
              <a:xfrm flipV="1">
                <a:off x="6619695" y="2961645"/>
                <a:ext cx="0" cy="13363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" name="Straight Connector 66"/>
              <p:cNvCxnSpPr/>
              <p:nvPr/>
            </p:nvCxnSpPr>
            <p:spPr>
              <a:xfrm rot="16200000" flipV="1">
                <a:off x="6172164" y="2514442"/>
                <a:ext cx="0" cy="133746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Straight Connector 67"/>
              <p:cNvCxnSpPr/>
              <p:nvPr/>
            </p:nvCxnSpPr>
            <p:spPr>
              <a:xfrm rot="16200000" flipV="1">
                <a:off x="7084376" y="2514442"/>
                <a:ext cx="0" cy="133746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9" name="Straight Connector 68"/>
              <p:cNvCxnSpPr/>
              <p:nvPr/>
            </p:nvCxnSpPr>
            <p:spPr>
              <a:xfrm rot="1800000" flipV="1">
                <a:off x="6849464" y="2129033"/>
                <a:ext cx="0" cy="13362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0" name="Straight Connector 69"/>
              <p:cNvCxnSpPr/>
              <p:nvPr/>
            </p:nvCxnSpPr>
            <p:spPr>
              <a:xfrm rot="1800000" flipV="1">
                <a:off x="6403646" y="2896544"/>
                <a:ext cx="0" cy="13362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Straight Connector 70"/>
              <p:cNvCxnSpPr/>
              <p:nvPr/>
            </p:nvCxnSpPr>
            <p:spPr>
              <a:xfrm rot="-1800000" flipV="1">
                <a:off x="6396787" y="2129033"/>
                <a:ext cx="0" cy="13362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2" name="Straight Connector 71"/>
              <p:cNvCxnSpPr/>
              <p:nvPr/>
            </p:nvCxnSpPr>
            <p:spPr>
              <a:xfrm rot="-1800000" flipV="1">
                <a:off x="6839175" y="2906823"/>
                <a:ext cx="0" cy="13363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3" name="Straight Connector 72"/>
              <p:cNvCxnSpPr/>
              <p:nvPr/>
            </p:nvCxnSpPr>
            <p:spPr>
              <a:xfrm rot="3600000" flipV="1">
                <a:off x="7026076" y="2305434"/>
                <a:ext cx="0" cy="133744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Straight Connector 73"/>
              <p:cNvCxnSpPr/>
              <p:nvPr/>
            </p:nvCxnSpPr>
            <p:spPr>
              <a:xfrm rot="3600000" flipV="1">
                <a:off x="6254469" y="2754290"/>
                <a:ext cx="0" cy="133746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5" name="Straight Connector 74"/>
              <p:cNvCxnSpPr/>
              <p:nvPr/>
            </p:nvCxnSpPr>
            <p:spPr>
              <a:xfrm rot="-3600000" flipV="1">
                <a:off x="6233893" y="2302006"/>
                <a:ext cx="0" cy="133746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6" name="Straight Connector 75"/>
              <p:cNvCxnSpPr/>
              <p:nvPr/>
            </p:nvCxnSpPr>
            <p:spPr>
              <a:xfrm rot="-3600000" flipV="1">
                <a:off x="7005499" y="2740586"/>
                <a:ext cx="0" cy="133744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Straight Connector 76"/>
              <p:cNvCxnSpPr/>
              <p:nvPr/>
            </p:nvCxnSpPr>
            <p:spPr>
              <a:xfrm flipV="1">
                <a:off x="6619695" y="2255809"/>
                <a:ext cx="0" cy="325508"/>
              </a:xfrm>
              <a:prstGeom prst="line">
                <a:avLst/>
              </a:prstGeom>
              <a:ln w="381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8" name="Straight Connector 77"/>
              <p:cNvCxnSpPr/>
              <p:nvPr/>
            </p:nvCxnSpPr>
            <p:spPr>
              <a:xfrm>
                <a:off x="6619695" y="2581317"/>
                <a:ext cx="185186" cy="123350"/>
              </a:xfrm>
              <a:prstGeom prst="line">
                <a:avLst/>
              </a:prstGeom>
              <a:ln w="38100" cap="rnd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17" name="Group 216"/>
          <p:cNvGrpSpPr/>
          <p:nvPr/>
        </p:nvGrpSpPr>
        <p:grpSpPr>
          <a:xfrm>
            <a:off x="2416176" y="4849308"/>
            <a:ext cx="3728142" cy="1958437"/>
            <a:chOff x="6673025" y="4537125"/>
            <a:chExt cx="2322090" cy="1219821"/>
          </a:xfrm>
        </p:grpSpPr>
        <p:pic>
          <p:nvPicPr>
            <p:cNvPr id="218" name="Picture 23" descr="C:\Users\Joan\Desktop\Graphic1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73025" y="4537125"/>
              <a:ext cx="2175206" cy="12198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9" name="Down Arrow 151"/>
            <p:cNvSpPr>
              <a:spLocks noChangeArrowheads="1"/>
            </p:cNvSpPr>
            <p:nvPr/>
          </p:nvSpPr>
          <p:spPr bwMode="auto">
            <a:xfrm rot="6123117">
              <a:off x="8605989" y="5223118"/>
              <a:ext cx="398605" cy="379647"/>
            </a:xfrm>
            <a:prstGeom prst="downArrow">
              <a:avLst>
                <a:gd name="adj1" fmla="val 50000"/>
                <a:gd name="adj2" fmla="val 50000"/>
              </a:avLst>
            </a:prstGeom>
            <a:solidFill>
              <a:srgbClr val="FFC000"/>
            </a:solidFill>
            <a:ln w="9525" algn="ctr">
              <a:solidFill>
                <a:srgbClr val="F20051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endParaRPr lang="en-AU" altLang="en-US"/>
            </a:p>
          </p:txBody>
        </p:sp>
        <p:sp>
          <p:nvSpPr>
            <p:cNvPr id="220" name="Oval 219"/>
            <p:cNvSpPr/>
            <p:nvPr/>
          </p:nvSpPr>
          <p:spPr>
            <a:xfrm>
              <a:off x="8534399" y="5331882"/>
              <a:ext cx="45719" cy="45719"/>
            </a:xfrm>
            <a:prstGeom prst="ellipse">
              <a:avLst/>
            </a:prstGeom>
            <a:solidFill>
              <a:srgbClr val="FF0000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>
                <a:solidFill>
                  <a:schemeClr val="bg1"/>
                </a:solidFill>
              </a:endParaRPr>
            </a:p>
          </p:txBody>
        </p:sp>
      </p:grpSp>
      <p:pic>
        <p:nvPicPr>
          <p:cNvPr id="216" name="Picture 5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1" t="5602"/>
          <a:stretch>
            <a:fillRect/>
          </a:stretch>
        </p:blipFill>
        <p:spPr bwMode="auto">
          <a:xfrm>
            <a:off x="6360680" y="5937047"/>
            <a:ext cx="2442439" cy="6236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15" name="Rectangle 18"/>
          <p:cNvSpPr>
            <a:spLocks noChangeArrowheads="1"/>
          </p:cNvSpPr>
          <p:nvPr/>
        </p:nvSpPr>
        <p:spPr bwMode="auto">
          <a:xfrm>
            <a:off x="150977" y="4947905"/>
            <a:ext cx="7016750" cy="1394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2400" b="1" dirty="0">
                <a:solidFill>
                  <a:srgbClr val="000092"/>
                </a:solidFill>
                <a:latin typeface="Arial" charset="0"/>
              </a:rPr>
              <a:t>Joan Vaccaro</a:t>
            </a:r>
            <a:r>
              <a:rPr lang="en-US" sz="2400" b="1" dirty="0">
                <a:latin typeface="Arial" charset="0"/>
              </a:rPr>
              <a:t/>
            </a:r>
            <a:br>
              <a:rPr lang="en-US" sz="2400" b="1" dirty="0">
                <a:latin typeface="Arial" charset="0"/>
              </a:rPr>
            </a:br>
            <a:r>
              <a:rPr lang="en-US" sz="2400" b="1" dirty="0" smtClean="0">
                <a:latin typeface="Arial" charset="0"/>
              </a:rPr>
              <a:t>Centre </a:t>
            </a:r>
            <a:r>
              <a:rPr lang="en-US" sz="2400" b="1" dirty="0">
                <a:latin typeface="Arial" charset="0"/>
              </a:rPr>
              <a:t>for Quantum </a:t>
            </a:r>
            <a:r>
              <a:rPr lang="en-US" sz="2400" b="1" dirty="0" smtClean="0">
                <a:latin typeface="Arial" charset="0"/>
              </a:rPr>
              <a:t>Dynamics</a:t>
            </a:r>
          </a:p>
          <a:p>
            <a:pPr>
              <a:lnSpc>
                <a:spcPct val="90000"/>
              </a:lnSpc>
            </a:pPr>
            <a:r>
              <a:rPr lang="en-US" sz="2400" b="1" dirty="0" smtClean="0">
                <a:latin typeface="Arial" charset="0"/>
              </a:rPr>
              <a:t>Griffith University</a:t>
            </a:r>
          </a:p>
          <a:p>
            <a:pPr>
              <a:lnSpc>
                <a:spcPct val="90000"/>
              </a:lnSpc>
            </a:pPr>
            <a:r>
              <a:rPr lang="en-US" sz="2400" b="1" dirty="0" smtClean="0">
                <a:latin typeface="Arial" charset="0"/>
              </a:rPr>
              <a:t>Brisbane </a:t>
            </a:r>
          </a:p>
          <a:p>
            <a:pPr>
              <a:lnSpc>
                <a:spcPct val="90000"/>
              </a:lnSpc>
            </a:pPr>
            <a:r>
              <a:rPr lang="en-US" sz="2400" b="1" dirty="0" smtClean="0">
                <a:latin typeface="Arial" charset="0"/>
              </a:rPr>
              <a:t>Australia</a:t>
            </a:r>
            <a:endParaRPr lang="en-US" b="1" dirty="0">
              <a:latin typeface="Arial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AU" smtClean="0"/>
              <a:t> 1 / 17</a:t>
            </a:r>
            <a:endParaRPr lang="en-A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35" name="Ink 34"/>
              <p14:cNvContentPartPr/>
              <p14:nvPr/>
            </p14:nvContentPartPr>
            <p14:xfrm>
              <a:off x="4010200" y="-5719"/>
              <a:ext cx="20880" cy="0"/>
            </p14:xfrm>
          </p:contentPart>
        </mc:Choice>
        <mc:Fallback xmlns="">
          <p:pic>
            <p:nvPicPr>
              <p:cNvPr id="35" name="Ink 34"/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0" y="0"/>
                <a:ext cx="20880" cy="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8284" name="Ink 8283"/>
              <p14:cNvContentPartPr/>
              <p14:nvPr/>
            </p14:nvContentPartPr>
            <p14:xfrm>
              <a:off x="4906060" y="-5719"/>
              <a:ext cx="92520" cy="0"/>
            </p14:xfrm>
          </p:contentPart>
        </mc:Choice>
        <mc:Fallback xmlns="">
          <p:pic>
            <p:nvPicPr>
              <p:cNvPr id="8284" name="Ink 8283"/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0" y="0"/>
                <a:ext cx="92520" cy="0"/>
              </a:xfrm>
              <a:prstGeom prst="rect">
                <a:avLst/>
              </a:prstGeom>
            </p:spPr>
          </p:pic>
        </mc:Fallback>
      </mc:AlternateContent>
      <p:sp>
        <p:nvSpPr>
          <p:cNvPr id="2" name="AutoShape 2" descr="data:image/jpeg;base64,/9j/4AAQSkZJRgABAQAAAQABAAD/2wCEAAkGBwgHBgkIBwgKCgkLDRYPDQwMDRsUFRAWIB0iIiAdHx8kKDQsJCYxJx8fLT0tMTU3Ojo6Iys/RD84QzQ5OjcBCgoKDQwNGg8PGjclHyU3Nzc3Nzc3Nzc3Nzc3Nzc3Nzc3Nzc3Nzc3Nzc3Nzc3Nzc3Nzc3Nzc3Nzc3Nzc3Nzc3N//AABEIAIAAXAMBIgACEQEDEQH/xAAbAAADAQEBAQEAAAAAAAAAAAADBAUCBgEAB//EADIQAAIBAwIDBwMDBAMAAAAAAAECAwAEERIhBTFBEyIyUWFxkQYUgUKhsSMzUtEVgvH/xAAXAQEBAQEAAAAAAAAAAAAAAAACAQAD/8QAGREBAQEBAQEAAAAAAAAAAAAAAAERAiES/9oADAMBAAIRAxEAPwDmXcBKQlnOo42FNTf26mTHBNc+Zp2ifcN50ZLo43qcSa0uelLE2qP3Oegrw3JxW7Tg9/dJqWPs0P6pNqPPwC8jj1KyyegVv9VMjbSoua0LoUjKksLFZFKn1rAY862RtP8A3IzWhODzqdqrYbNb5bVAOGPOjIcCp0D94U+OVG+FPWJm7mKmTHc1QuPCamynelyNYJq19O2azSdrIA2lgEX186iV1P0bFm6VmO23zVqR3fD7FIYhrALnc9ackVNGGUAe1BSYAeVDnudue3tQJE43wW3vVYxIqyjJBxsa/PJ4mhlaNhgqSCPKv06W5VQSWAriPqeNPu1nTH9Qd7bqOtKJUI7VoGsMa9BpIYh8Yqkp7oqbCe8KoL4RQ6LkG45fip0nM1QuSMGpsh3q8p0JaQ9vcLGSQp3Yjngc67bh3DjY3KiMl4twr4wf+w6GuM4bL2F/byE4USDUfTO/7V+hQW32avmV5ZJW1FnbPsB6VakMtdlAcI8j/wCKDJpJ+M2soZclXGxRgVIot5Yfcx5SWQK43RG0/nb/AMofCvp2G3uFnnGvGwSQ6s+tFU+94pbHEcQLO3QDJqBxV0kiBJYMDsv81T4jwfTd3AGS4kJIDY2ztUbiMRhRUJzv8UoyaedejnXle8jVQeDnVKM9wZqdb7mqKY0ih0XJa6OM1PfnT92OdT250uUrwV1X0xeXE0DrPM7pEQsYY507VzUEEkzd1TjPi6V0fBkjhmWAuESQadR2w3Qn8/zWqOje/FrbltycbYFS/wDl7mCJ7hLhe3ZhlWUMMeVe3UjQB4LlezkB0tq2xW34PZPbZjubNdQyS8Wo/ORUVBm4zdXN8087LqJ/TtSnE5O1MbZ3IyaLeWkcLZEkTkNsUXFKuombVrxtsKqaUNfVqSB1PLI8xQ9wd6rGbfnVBPDU2A4NUY/AKHRcgXfKh21k87Bn7sfn51SgtBPIWkHcXp503LpXu/FaVrE5wIigTZRtiiA7HO9ZuV23rNu+rY+1JHb8NWy+qeGLZ3kgTicC6VkI3lQcj6469etcvxzgt5wg6LhHEZOFkU5Rvz/ulRPJbyRyROyOjalZTgg12s31SvEfpa4UKh4npEegrswPN/jP5xUZx3BrbtbiUlcKkDkk9cqRt8/tUGNiNs7irSy3cl1ERIA53CAAZGNx7b1LmiMU5XBGliKqNK5G9YlTtQf8gNvWtEYODzrIyG8WPM1WYgFUo/AM0oUCuCMHVvtTkfgFDo4qF1jjAACgUncPkEqc4okjvEh7Qa086UleBdzGyg8mB2+akahdr2vdPlQUmeBjhNWDyNZZsSalUhc861cDDZ6EUwFaQyqHKFSeQznavYJnglUqcMN1NZBHdz5V46AsRWZQN2Pu4bgxquHJZUG2Oe1b+qoY04lrt8FZYkkBHmamByozjcdKJJM1x2RY7ImgegySB+9ZWZIxJAHX3IpYqCtOWRILRN7j2rE8JRjgbHl71mxmOMyrrHMcxTCjuih2jdnIyGnCmTkbUOihh0crhTt6ilGtGcnRmM9RzU+4qiNQ3zgetKXU6SK0IYrn9S1o1SJYnGpQAPVDkGtyd63VjzFbNpcRnVA4Yc85xQ7VWdJFbnnemOGIFDwbgfmlZXe3YgDKHoelP2i4iNK3aE58qzBallXMZyQNxyNagBCee/xSixkMNPPpTcJ0tiReu9ZG5v6UiyDbFOTYkUFTuBmlrhlZDgAbbCicNmEiGGTGemahBL/d36inYzldqDJGQTsCU/itpM2kYRcUaUPmNZffqKwbWLGBGPejdmwOQpz7V9JN2exViR5CprYWFuUPd5etIyxmG4YAd07inmmupD/TjOPagSrMXzMpPoOlVsEgdQMAYoU8QcnbajxKDzBopTyU/FbUxH7IpINJx60ZonMLBwSRuGpl4iWzg/FFVCVwVPxW1sR1fI2G+OflX0Y0OHyQc1TghWJDmJX9GWvJY4sB0hKqem+xq60j4EModhuRQpNm2JrfeCxkKcZI5dK12Z6A49qBR//Z"/>
          <p:cNvSpPr>
            <a:spLocks noChangeAspect="1" noChangeArrowheads="1"/>
          </p:cNvSpPr>
          <p:nvPr/>
        </p:nvSpPr>
        <p:spPr bwMode="auto">
          <a:xfrm>
            <a:off x="63500" y="-136525"/>
            <a:ext cx="876300" cy="121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AU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304296" y="473075"/>
            <a:ext cx="2645286" cy="595796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12"/>
          <a:srcRect b="6409"/>
          <a:stretch/>
        </p:blipFill>
        <p:spPr>
          <a:xfrm>
            <a:off x="175359" y="473076"/>
            <a:ext cx="6017078" cy="345799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304296" y="325512"/>
            <a:ext cx="2713958" cy="36186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14"/>
          <a:srcRect t="14631"/>
          <a:stretch/>
        </p:blipFill>
        <p:spPr>
          <a:xfrm>
            <a:off x="1516264" y="4366901"/>
            <a:ext cx="4799496" cy="2203606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639588" y="3937007"/>
            <a:ext cx="45528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AU" sz="2400" dirty="0" smtClean="0"/>
              <a:t>DOI:    10.1098/rspa.2015.0670</a:t>
            </a:r>
            <a:endParaRPr lang="en-AU" sz="2400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718206" y="4658441"/>
            <a:ext cx="904268" cy="806164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225476" y="5529129"/>
            <a:ext cx="1985884" cy="1041378"/>
          </a:xfrm>
          <a:prstGeom prst="rect">
            <a:avLst/>
          </a:prstGeom>
        </p:spPr>
      </p:pic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AU" smtClean="0"/>
              <a:t> 2 / 17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314042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35" name="Ink 34"/>
              <p14:cNvContentPartPr/>
              <p14:nvPr/>
            </p14:nvContentPartPr>
            <p14:xfrm>
              <a:off x="4010200" y="-5719"/>
              <a:ext cx="20880" cy="0"/>
            </p14:xfrm>
          </p:contentPart>
        </mc:Choice>
        <mc:Fallback xmlns="">
          <p:pic>
            <p:nvPicPr>
              <p:cNvPr id="35" name="Ink 34"/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0" y="0"/>
                <a:ext cx="20880" cy="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8284" name="Ink 8283"/>
              <p14:cNvContentPartPr/>
              <p14:nvPr/>
            </p14:nvContentPartPr>
            <p14:xfrm>
              <a:off x="4906060" y="-5719"/>
              <a:ext cx="92520" cy="0"/>
            </p14:xfrm>
          </p:contentPart>
        </mc:Choice>
        <mc:Fallback xmlns="">
          <p:pic>
            <p:nvPicPr>
              <p:cNvPr id="8284" name="Ink 8283"/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0" y="0"/>
                <a:ext cx="92520" cy="0"/>
              </a:xfrm>
              <a:prstGeom prst="rect">
                <a:avLst/>
              </a:prstGeom>
            </p:spPr>
          </p:pic>
        </mc:Fallback>
      </mc:AlternateContent>
      <p:sp>
        <p:nvSpPr>
          <p:cNvPr id="8200" name="TextBox 1"/>
          <p:cNvSpPr txBox="1">
            <a:spLocks noChangeArrowheads="1"/>
          </p:cNvSpPr>
          <p:nvPr/>
        </p:nvSpPr>
        <p:spPr bwMode="auto">
          <a:xfrm>
            <a:off x="1515753" y="1151016"/>
            <a:ext cx="7329495" cy="4700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/>
            <a:r>
              <a:rPr lang="en-AU" altLang="en-US" sz="2200" b="1" dirty="0" smtClean="0"/>
              <a:t>J. Ellis McTaggart</a:t>
            </a:r>
            <a:r>
              <a:rPr lang="en-AU" altLang="en-US" b="1" dirty="0" smtClean="0"/>
              <a:t> </a:t>
            </a:r>
            <a:r>
              <a:rPr lang="en-AU" altLang="en-US" i="1" dirty="0" smtClean="0"/>
              <a:t>– The Unreality of Time    </a:t>
            </a:r>
            <a:r>
              <a:rPr lang="en-AU" altLang="en-US" dirty="0" smtClean="0"/>
              <a:t>(Mind, 1908)</a:t>
            </a:r>
          </a:p>
        </p:txBody>
      </p:sp>
      <p:sp>
        <p:nvSpPr>
          <p:cNvPr id="10" name="TextBox 1"/>
          <p:cNvSpPr txBox="1">
            <a:spLocks noChangeArrowheads="1"/>
          </p:cNvSpPr>
          <p:nvPr/>
        </p:nvSpPr>
        <p:spPr bwMode="auto">
          <a:xfrm>
            <a:off x="1717727" y="1664856"/>
            <a:ext cx="1586126" cy="9966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n-AU" altLang="en-US" dirty="0" smtClean="0"/>
              <a:t> 9:00  </a:t>
            </a:r>
            <a:r>
              <a:rPr lang="en-AU" altLang="en-US" dirty="0" smtClean="0">
                <a:solidFill>
                  <a:srgbClr val="FF8F8F"/>
                </a:solidFill>
              </a:rPr>
              <a:t>past</a:t>
            </a:r>
            <a:r>
              <a:rPr lang="en-AU" altLang="en-US" dirty="0" smtClean="0"/>
              <a:t/>
            </a:r>
            <a:br>
              <a:rPr lang="en-AU" altLang="en-US" dirty="0" smtClean="0"/>
            </a:br>
            <a:r>
              <a:rPr lang="en-AU" altLang="en-US" dirty="0" smtClean="0"/>
              <a:t>10:00  </a:t>
            </a:r>
            <a:r>
              <a:rPr lang="en-AU" altLang="en-US" b="1" dirty="0" smtClean="0">
                <a:solidFill>
                  <a:srgbClr val="FF0000"/>
                </a:solidFill>
              </a:rPr>
              <a:t>now</a:t>
            </a:r>
          </a:p>
          <a:p>
            <a:pPr eaLnBrk="1" hangingPunct="1"/>
            <a:r>
              <a:rPr lang="en-AU" altLang="en-US" dirty="0" smtClean="0"/>
              <a:t> 11:00  </a:t>
            </a:r>
            <a:r>
              <a:rPr lang="en-AU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future</a:t>
            </a:r>
            <a:endParaRPr lang="en-AU" altLang="en-US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2" name="TextBox 1"/>
          <p:cNvSpPr txBox="1">
            <a:spLocks noChangeArrowheads="1"/>
          </p:cNvSpPr>
          <p:nvPr/>
        </p:nvSpPr>
        <p:spPr bwMode="auto">
          <a:xfrm>
            <a:off x="6277406" y="1670575"/>
            <a:ext cx="2042366" cy="9986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n-AU" altLang="en-US" dirty="0" smtClean="0"/>
              <a:t>  9:00  timeless</a:t>
            </a:r>
            <a:br>
              <a:rPr lang="en-AU" altLang="en-US" dirty="0" smtClean="0"/>
            </a:br>
            <a:r>
              <a:rPr lang="en-AU" altLang="en-US" dirty="0" smtClean="0"/>
              <a:t>10:00  ordered</a:t>
            </a:r>
          </a:p>
          <a:p>
            <a:pPr eaLnBrk="1" hangingPunct="1"/>
            <a:r>
              <a:rPr lang="en-AU" altLang="en-US" dirty="0" smtClean="0"/>
              <a:t>  11:00  </a:t>
            </a:r>
            <a:r>
              <a:rPr lang="en-AU" altLang="en-US" dirty="0"/>
              <a:t>sequence</a:t>
            </a:r>
            <a:r>
              <a:rPr lang="en-AU" altLang="en-US" dirty="0" smtClean="0"/>
              <a:t/>
            </a:r>
            <a:br>
              <a:rPr lang="en-AU" altLang="en-US" dirty="0" smtClean="0"/>
            </a:br>
            <a:endParaRPr lang="en-AU" altLang="en-US" dirty="0"/>
          </a:p>
        </p:txBody>
      </p:sp>
      <p:sp>
        <p:nvSpPr>
          <p:cNvPr id="13" name="TextBox 1"/>
          <p:cNvSpPr txBox="1">
            <a:spLocks noChangeArrowheads="1"/>
          </p:cNvSpPr>
          <p:nvPr/>
        </p:nvSpPr>
        <p:spPr bwMode="auto">
          <a:xfrm>
            <a:off x="1515753" y="3166269"/>
            <a:ext cx="4055788" cy="189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/>
            <a:r>
              <a:rPr lang="en-AU" altLang="en-US" sz="2200" b="1" dirty="0" smtClean="0"/>
              <a:t>William James</a:t>
            </a:r>
            <a:r>
              <a:rPr lang="en-AU" altLang="en-US" b="1" dirty="0" smtClean="0"/>
              <a:t> </a:t>
            </a:r>
            <a:r>
              <a:rPr lang="en-AU" altLang="en-US" dirty="0" smtClean="0"/>
              <a:t>(</a:t>
            </a:r>
            <a:r>
              <a:rPr lang="en-AU" altLang="en-US" i="1" dirty="0" smtClean="0"/>
              <a:t>Dilemma of Determinism </a:t>
            </a:r>
            <a:r>
              <a:rPr lang="en-AU" altLang="en-US" dirty="0" smtClean="0"/>
              <a:t>1884) likened a deterministic universe as rigid as </a:t>
            </a:r>
            <a:r>
              <a:rPr lang="en-AU" altLang="en-US" dirty="0"/>
              <a:t>an </a:t>
            </a:r>
            <a:r>
              <a:rPr lang="en-AU" altLang="en-US" i="1" dirty="0"/>
              <a:t>iron </a:t>
            </a:r>
            <a:r>
              <a:rPr lang="en-AU" altLang="en-US" i="1" dirty="0" smtClean="0"/>
              <a:t>block</a:t>
            </a:r>
            <a:r>
              <a:rPr lang="en-AU" altLang="en-US" dirty="0" smtClean="0"/>
              <a:t> </a:t>
            </a:r>
          </a:p>
          <a:p>
            <a:pPr eaLnBrk="1" hangingPunct="1"/>
            <a:r>
              <a:rPr lang="en-AU" altLang="en-US" dirty="0" smtClean="0"/>
              <a:t/>
            </a:r>
            <a:br>
              <a:rPr lang="en-AU" altLang="en-US" dirty="0" smtClean="0"/>
            </a:br>
            <a:r>
              <a:rPr lang="en-AU" altLang="en-US" dirty="0" smtClean="0"/>
              <a:t>- now called the </a:t>
            </a:r>
            <a:r>
              <a:rPr lang="en-AU" altLang="en-US" sz="2200" b="1" dirty="0" smtClean="0"/>
              <a:t>Block Universe</a:t>
            </a:r>
            <a:r>
              <a:rPr lang="en-AU" altLang="en-US" sz="2400" dirty="0" smtClean="0"/>
              <a:t>.</a:t>
            </a:r>
          </a:p>
        </p:txBody>
      </p:sp>
      <p:pic>
        <p:nvPicPr>
          <p:cNvPr id="59" name="Picture 295" descr="william-james-3-sized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041" y="3164768"/>
            <a:ext cx="1335088" cy="1906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2" descr="data:image/jpeg;base64,/9j/4AAQSkZJRgABAQAAAQABAAD/2wCEAAkGBwgHBgkIBwgKCgkLDRYPDQwMDRsUFRAWIB0iIiAdHx8kKDQsJCYxJx8fLT0tMTU3Ojo6Iys/RD84QzQ5OjcBCgoKDQwNGg8PGjclHyU3Nzc3Nzc3Nzc3Nzc3Nzc3Nzc3Nzc3Nzc3Nzc3Nzc3Nzc3Nzc3Nzc3Nzc3Nzc3Nzc3N//AABEIAIAAXAMBIgACEQEDEQH/xAAbAAADAQEBAQEAAAAAAAAAAAADBAUCBgEAB//EADIQAAIBAwIDBwMDBAMAAAAAAAECAwAEERIhBTFBEyIyUWFxkQYUgUKhsSMzUtEVgvH/xAAXAQEBAQEAAAAAAAAAAAAAAAACAQAD/8QAGREBAQEBAQEAAAAAAAAAAAAAAAERAiES/9oADAMBAAIRAxEAPwDmXcBKQlnOo42FNTf26mTHBNc+Zp2ifcN50ZLo43qcSa0uelLE2qP3Oegrw3JxW7Tg9/dJqWPs0P6pNqPPwC8jj1KyyegVv9VMjbSoua0LoUjKksLFZFKn1rAY862RtP8A3IzWhODzqdqrYbNb5bVAOGPOjIcCp0D94U+OVG+FPWJm7mKmTHc1QuPCamynelyNYJq19O2azSdrIA2lgEX186iV1P0bFm6VmO23zVqR3fD7FIYhrALnc9ackVNGGUAe1BSYAeVDnudue3tQJE43wW3vVYxIqyjJBxsa/PJ4mhlaNhgqSCPKv06W5VQSWAriPqeNPu1nTH9Qd7bqOtKJUI7VoGsMa9BpIYh8Yqkp7oqbCe8KoL4RQ6LkG45fip0nM1QuSMGpsh3q8p0JaQ9vcLGSQp3Yjngc67bh3DjY3KiMl4twr4wf+w6GuM4bL2F/byE4USDUfTO/7V+hQW32avmV5ZJW1FnbPsB6VakMtdlAcI8j/wCKDJpJ+M2soZclXGxRgVIot5Yfcx5SWQK43RG0/nb/AMofCvp2G3uFnnGvGwSQ6s+tFU+94pbHEcQLO3QDJqBxV0kiBJYMDsv81T4jwfTd3AGS4kJIDY2ztUbiMRhRUJzv8UoyaedejnXle8jVQeDnVKM9wZqdb7mqKY0ih0XJa6OM1PfnT92OdT250uUrwV1X0xeXE0DrPM7pEQsYY507VzUEEkzd1TjPi6V0fBkjhmWAuESQadR2w3Qn8/zWqOje/FrbltycbYFS/wDl7mCJ7hLhe3ZhlWUMMeVe3UjQB4LlezkB0tq2xW34PZPbZjubNdQyS8Wo/ORUVBm4zdXN8087LqJ/TtSnE5O1MbZ3IyaLeWkcLZEkTkNsUXFKuombVrxtsKqaUNfVqSB1PLI8xQ9wd6rGbfnVBPDU2A4NUY/AKHRcgXfKh21k87Bn7sfn51SgtBPIWkHcXp503LpXu/FaVrE5wIigTZRtiiA7HO9ZuV23rNu+rY+1JHb8NWy+qeGLZ3kgTicC6VkI3lQcj6469etcvxzgt5wg6LhHEZOFkU5Rvz/ulRPJbyRyROyOjalZTgg12s31SvEfpa4UKh4npEegrswPN/jP5xUZx3BrbtbiUlcKkDkk9cqRt8/tUGNiNs7irSy3cl1ERIA53CAAZGNx7b1LmiMU5XBGliKqNK5G9YlTtQf8gNvWtEYODzrIyG8WPM1WYgFUo/AM0oUCuCMHVvtTkfgFDo4qF1jjAACgUncPkEqc4okjvEh7Qa086UleBdzGyg8mB2+akahdr2vdPlQUmeBjhNWDyNZZsSalUhc861cDDZ6EUwFaQyqHKFSeQznavYJnglUqcMN1NZBHdz5V46AsRWZQN2Pu4bgxquHJZUG2Oe1b+qoY04lrt8FZYkkBHmamByozjcdKJJM1x2RY7ImgegySB+9ZWZIxJAHX3IpYqCtOWRILRN7j2rE8JRjgbHl71mxmOMyrrHMcxTCjuih2jdnIyGnCmTkbUOihh0crhTt6ilGtGcnRmM9RzU+4qiNQ3zgetKXU6SK0IYrn9S1o1SJYnGpQAPVDkGtyd63VjzFbNpcRnVA4Yc85xQ7VWdJFbnnemOGIFDwbgfmlZXe3YgDKHoelP2i4iNK3aE58qzBallXMZyQNxyNagBCee/xSixkMNPPpTcJ0tiReu9ZG5v6UiyDbFOTYkUFTuBmlrhlZDgAbbCicNmEiGGTGemahBL/d36inYzldqDJGQTsCU/itpM2kYRcUaUPmNZffqKwbWLGBGPejdmwOQpz7V9JN2exViR5CprYWFuUPd5etIyxmG4YAd07inmmupD/TjOPagSrMXzMpPoOlVsEgdQMAYoU8QcnbajxKDzBopTyU/FbUxH7IpINJx60ZonMLBwSRuGpl4iWzg/FFVCVwVPxW1sR1fI2G+OflX0Y0OHyQc1TghWJDmJX9GWvJY4sB0hKqem+xq60j4EModhuRQpNm2JrfeCxkKcZI5dK12Z6A49qBR//Z"/>
          <p:cNvSpPr>
            <a:spLocks noChangeAspect="1" noChangeArrowheads="1"/>
          </p:cNvSpPr>
          <p:nvPr/>
        </p:nvSpPr>
        <p:spPr bwMode="auto">
          <a:xfrm>
            <a:off x="63500" y="-136525"/>
            <a:ext cx="876300" cy="121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AU"/>
          </a:p>
        </p:txBody>
      </p:sp>
      <p:pic>
        <p:nvPicPr>
          <p:cNvPr id="37892" name="Picture 4" descr="John Mctaggart Ellis McTaggart.jpg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009" y="1144081"/>
            <a:ext cx="1358993" cy="18964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0" name="Rectangle 87"/>
          <p:cNvSpPr>
            <a:spLocks noChangeArrowheads="1"/>
          </p:cNvSpPr>
          <p:nvPr/>
        </p:nvSpPr>
        <p:spPr bwMode="auto">
          <a:xfrm>
            <a:off x="152400" y="388938"/>
            <a:ext cx="8829675" cy="700087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50000">
                <a:srgbClr val="000092"/>
              </a:gs>
              <a:gs pos="100000">
                <a:srgbClr val="000000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61" name="Rectangle 8"/>
          <p:cNvSpPr>
            <a:spLocks noChangeArrowheads="1"/>
          </p:cNvSpPr>
          <p:nvPr/>
        </p:nvSpPr>
        <p:spPr bwMode="auto">
          <a:xfrm>
            <a:off x="142174" y="503238"/>
            <a:ext cx="8397875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72000" tIns="0" rIns="7200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AU" altLang="en-US" sz="3200" b="1" dirty="0" smtClean="0">
                <a:solidFill>
                  <a:schemeClr val="bg1"/>
                </a:solidFill>
              </a:rPr>
              <a:t>The </a:t>
            </a:r>
            <a:r>
              <a:rPr lang="en-AU" altLang="en-US" sz="3200" b="1" dirty="0" smtClean="0">
                <a:solidFill>
                  <a:srgbClr val="FFC000"/>
                </a:solidFill>
                <a:latin typeface="Stencil" panose="040409050D0802020404" pitchFamily="82" charset="0"/>
              </a:rPr>
              <a:t>hard</a:t>
            </a:r>
            <a:r>
              <a:rPr lang="en-AU" altLang="en-US" sz="3200" b="1" dirty="0" smtClean="0">
                <a:solidFill>
                  <a:schemeClr val="bg1"/>
                </a:solidFill>
              </a:rPr>
              <a:t> problem of time</a:t>
            </a:r>
            <a:endParaRPr lang="en-US" altLang="en-US" sz="3200" b="1" dirty="0">
              <a:solidFill>
                <a:schemeClr val="bg1"/>
              </a:solidFill>
            </a:endParaRPr>
          </a:p>
        </p:txBody>
      </p:sp>
      <p:sp>
        <p:nvSpPr>
          <p:cNvPr id="64" name="Rectangle 8"/>
          <p:cNvSpPr>
            <a:spLocks noChangeArrowheads="1"/>
          </p:cNvSpPr>
          <p:nvPr/>
        </p:nvSpPr>
        <p:spPr bwMode="auto">
          <a:xfrm>
            <a:off x="215009" y="5678462"/>
            <a:ext cx="8767066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72000" tIns="0" rIns="7200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marL="342900" indent="-342900" eaLnBrk="1" hangingPunct="1">
              <a:spcBef>
                <a:spcPct val="20000"/>
              </a:spcBef>
              <a:buFont typeface="Tahoma" panose="020B0604030504040204" pitchFamily="34" charset="0"/>
              <a:buChar char="●"/>
            </a:pPr>
            <a:r>
              <a:rPr lang="en-AU" altLang="en-US" sz="2000" b="1" dirty="0" smtClean="0">
                <a:solidFill>
                  <a:srgbClr val="FF0000"/>
                </a:solidFill>
                <a:ea typeface="Tahoma" panose="020B0604030504040204" pitchFamily="34" charset="0"/>
                <a:cs typeface="Tahoma" panose="020B0604030504040204" pitchFamily="34" charset="0"/>
              </a:rPr>
              <a:t>Why does time have a direction?  How can it be </a:t>
            </a:r>
            <a:r>
              <a:rPr lang="en-AU" altLang="en-US" sz="2000" b="1" u="sng" dirty="0" smtClean="0">
                <a:solidFill>
                  <a:srgbClr val="FF0000"/>
                </a:solidFill>
                <a:ea typeface="Tahoma" panose="020B0604030504040204" pitchFamily="34" charset="0"/>
                <a:cs typeface="Tahoma" panose="020B0604030504040204" pitchFamily="34" charset="0"/>
              </a:rPr>
              <a:t>one</a:t>
            </a:r>
            <a:r>
              <a:rPr lang="en-AU" altLang="en-US" sz="2000" b="1" dirty="0" smtClean="0">
                <a:solidFill>
                  <a:srgbClr val="FF0000"/>
                </a:solidFill>
                <a:ea typeface="Tahoma" panose="020B0604030504040204" pitchFamily="34" charset="0"/>
                <a:cs typeface="Tahoma" panose="020B0604030504040204" pitchFamily="34" charset="0"/>
              </a:rPr>
              <a:t> direction?</a:t>
            </a:r>
          </a:p>
          <a:p>
            <a:pPr marL="342900" indent="-342900" eaLnBrk="1" hangingPunct="1">
              <a:spcBef>
                <a:spcPts val="0"/>
              </a:spcBef>
              <a:buFont typeface="Tahoma" panose="020B0604030504040204" pitchFamily="34" charset="0"/>
              <a:buChar char="●"/>
            </a:pPr>
            <a:r>
              <a:rPr lang="en-US" altLang="en-US" sz="2000" b="1" dirty="0" smtClean="0">
                <a:solidFill>
                  <a:srgbClr val="FF0000"/>
                </a:solidFill>
                <a:ea typeface="Tahoma" panose="020B0604030504040204" pitchFamily="34" charset="0"/>
                <a:cs typeface="Tahoma" panose="020B0604030504040204" pitchFamily="34" charset="0"/>
              </a:rPr>
              <a:t>Why is time different to space</a:t>
            </a:r>
            <a:br>
              <a:rPr lang="en-US" altLang="en-US" sz="2000" b="1" dirty="0" smtClean="0">
                <a:solidFill>
                  <a:srgbClr val="FF0000"/>
                </a:solidFill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altLang="en-US" sz="2000" b="1" dirty="0" smtClean="0">
                <a:solidFill>
                  <a:srgbClr val="FF0000"/>
                </a:solidFill>
                <a:ea typeface="Tahoma" panose="020B0604030504040204" pitchFamily="34" charset="0"/>
                <a:cs typeface="Tahoma" panose="020B0604030504040204" pitchFamily="34" charset="0"/>
              </a:rPr>
              <a:t>    e.g. why do conservation laws operate over time &amp; not space?</a:t>
            </a:r>
            <a:endParaRPr lang="en-US" altLang="en-US" sz="2000" b="1" dirty="0">
              <a:solidFill>
                <a:srgbClr val="FF0000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37897" name="Group 37896"/>
          <p:cNvGrpSpPr/>
          <p:nvPr/>
        </p:nvGrpSpPr>
        <p:grpSpPr>
          <a:xfrm>
            <a:off x="5527212" y="2612440"/>
            <a:ext cx="3023702" cy="3258445"/>
            <a:chOff x="5492014" y="2145999"/>
            <a:chExt cx="3250804" cy="3503178"/>
          </a:xfrm>
        </p:grpSpPr>
        <p:grpSp>
          <p:nvGrpSpPr>
            <p:cNvPr id="14" name="Group 411"/>
            <p:cNvGrpSpPr>
              <a:grpSpLocks/>
            </p:cNvGrpSpPr>
            <p:nvPr/>
          </p:nvGrpSpPr>
          <p:grpSpPr bwMode="auto">
            <a:xfrm>
              <a:off x="5492014" y="2299552"/>
              <a:ext cx="3119438" cy="3349625"/>
              <a:chOff x="3671" y="947"/>
              <a:chExt cx="1965" cy="2110"/>
            </a:xfrm>
          </p:grpSpPr>
          <p:sp>
            <p:nvSpPr>
              <p:cNvPr id="15" name="Line 329"/>
              <p:cNvSpPr>
                <a:spLocks noChangeShapeType="1"/>
              </p:cNvSpPr>
              <p:nvPr/>
            </p:nvSpPr>
            <p:spPr bwMode="auto">
              <a:xfrm flipH="1">
                <a:off x="3834" y="2702"/>
                <a:ext cx="172" cy="179"/>
              </a:xfrm>
              <a:prstGeom prst="line">
                <a:avLst/>
              </a:prstGeom>
              <a:noFill/>
              <a:ln w="19050">
                <a:solidFill>
                  <a:srgbClr val="FF75A3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16" name="Line 327"/>
              <p:cNvSpPr>
                <a:spLocks noChangeShapeType="1"/>
              </p:cNvSpPr>
              <p:nvPr/>
            </p:nvSpPr>
            <p:spPr bwMode="auto">
              <a:xfrm>
                <a:off x="5205" y="2414"/>
                <a:ext cx="404" cy="0"/>
              </a:xfrm>
              <a:prstGeom prst="line">
                <a:avLst/>
              </a:prstGeom>
              <a:noFill/>
              <a:ln w="19050">
                <a:solidFill>
                  <a:srgbClr val="FF75A3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17" name="Line 324"/>
              <p:cNvSpPr>
                <a:spLocks noChangeShapeType="1"/>
              </p:cNvSpPr>
              <p:nvPr/>
            </p:nvSpPr>
            <p:spPr bwMode="auto">
              <a:xfrm flipV="1">
                <a:off x="4291" y="1077"/>
                <a:ext cx="0" cy="424"/>
              </a:xfrm>
              <a:prstGeom prst="line">
                <a:avLst/>
              </a:prstGeom>
              <a:noFill/>
              <a:ln w="19050">
                <a:solidFill>
                  <a:srgbClr val="FF75A3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18" name="AutoShape 303"/>
              <p:cNvSpPr>
                <a:spLocks noChangeArrowheads="1"/>
              </p:cNvSpPr>
              <p:nvPr/>
            </p:nvSpPr>
            <p:spPr bwMode="auto">
              <a:xfrm>
                <a:off x="3921" y="1260"/>
                <a:ext cx="1499" cy="1537"/>
              </a:xfrm>
              <a:prstGeom prst="cube">
                <a:avLst>
                  <a:gd name="adj" fmla="val 25000"/>
                </a:avLst>
              </a:prstGeom>
              <a:gradFill rotWithShape="1">
                <a:gsLst>
                  <a:gs pos="0">
                    <a:srgbClr val="99CCFF"/>
                  </a:gs>
                  <a:gs pos="100000">
                    <a:schemeClr val="accent2"/>
                  </a:gs>
                </a:gsLst>
                <a:lin ang="5400000" scaled="1"/>
              </a:gradFill>
              <a:ln w="19050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AU"/>
              </a:p>
            </p:txBody>
          </p:sp>
          <p:grpSp>
            <p:nvGrpSpPr>
              <p:cNvPr id="19" name="Group 317"/>
              <p:cNvGrpSpPr>
                <a:grpSpLocks/>
              </p:cNvGrpSpPr>
              <p:nvPr/>
            </p:nvGrpSpPr>
            <p:grpSpPr bwMode="auto">
              <a:xfrm>
                <a:off x="3923" y="1266"/>
                <a:ext cx="1501" cy="1524"/>
                <a:chOff x="1548" y="1068"/>
                <a:chExt cx="1812" cy="1840"/>
              </a:xfrm>
            </p:grpSpPr>
            <p:sp>
              <p:nvSpPr>
                <p:cNvPr id="56" name="Line 313"/>
                <p:cNvSpPr>
                  <a:spLocks noChangeShapeType="1"/>
                </p:cNvSpPr>
                <p:nvPr/>
              </p:nvSpPr>
              <p:spPr bwMode="auto">
                <a:xfrm flipV="1">
                  <a:off x="1548" y="2456"/>
                  <a:ext cx="452" cy="452"/>
                </a:xfrm>
                <a:prstGeom prst="line">
                  <a:avLst/>
                </a:prstGeom>
                <a:noFill/>
                <a:ln w="19050">
                  <a:solidFill>
                    <a:schemeClr val="bg2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AU"/>
                </a:p>
              </p:txBody>
            </p:sp>
            <p:sp>
              <p:nvSpPr>
                <p:cNvPr id="57" name="Line 314"/>
                <p:cNvSpPr>
                  <a:spLocks noChangeShapeType="1"/>
                </p:cNvSpPr>
                <p:nvPr/>
              </p:nvSpPr>
              <p:spPr bwMode="auto">
                <a:xfrm>
                  <a:off x="2000" y="2456"/>
                  <a:ext cx="1360" cy="0"/>
                </a:xfrm>
                <a:prstGeom prst="line">
                  <a:avLst/>
                </a:prstGeom>
                <a:noFill/>
                <a:ln w="19050">
                  <a:solidFill>
                    <a:schemeClr val="bg2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AU"/>
                </a:p>
              </p:txBody>
            </p:sp>
            <p:sp>
              <p:nvSpPr>
                <p:cNvPr id="58" name="Line 315"/>
                <p:cNvSpPr>
                  <a:spLocks noChangeShapeType="1"/>
                </p:cNvSpPr>
                <p:nvPr/>
              </p:nvSpPr>
              <p:spPr bwMode="auto">
                <a:xfrm>
                  <a:off x="1992" y="1068"/>
                  <a:ext cx="0" cy="1400"/>
                </a:xfrm>
                <a:prstGeom prst="line">
                  <a:avLst/>
                </a:prstGeom>
                <a:noFill/>
                <a:ln w="19050">
                  <a:solidFill>
                    <a:schemeClr val="bg2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AU"/>
                </a:p>
              </p:txBody>
            </p:sp>
          </p:grpSp>
          <p:sp>
            <p:nvSpPr>
              <p:cNvPr id="22" name="Rectangle 321"/>
              <p:cNvSpPr>
                <a:spLocks noChangeArrowheads="1"/>
              </p:cNvSpPr>
              <p:nvPr/>
            </p:nvSpPr>
            <p:spPr bwMode="auto">
              <a:xfrm>
                <a:off x="3671" y="2052"/>
                <a:ext cx="362" cy="22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 algn="l">
                  <a:buChar char="•"/>
                  <a:defRPr sz="3200">
                    <a:solidFill>
                      <a:schemeClr val="tx1"/>
                    </a:solidFill>
                    <a:latin typeface="Arial" charset="0"/>
                  </a:defRPr>
                </a:lvl1pPr>
                <a:lvl2pPr marL="830263" indent="-285750" algn="l">
                  <a:buChar char="–"/>
                  <a:defRPr sz="2800">
                    <a:solidFill>
                      <a:schemeClr val="tx1"/>
                    </a:solidFill>
                    <a:latin typeface="Arial" charset="0"/>
                  </a:defRPr>
                </a:lvl2pPr>
                <a:lvl3pPr marL="1238250" indent="-228600" algn="l">
                  <a:buChar char="•"/>
                  <a:defRPr sz="2400">
                    <a:solidFill>
                      <a:schemeClr val="tx1"/>
                    </a:solidFill>
                    <a:latin typeface="Arial" charset="0"/>
                  </a:defRPr>
                </a:lvl3pPr>
                <a:lvl4pPr marL="1646238" indent="-228600" algn="l">
                  <a:buChar char="–"/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algn="l"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>
                  <a:buFont typeface="Arial" charset="0"/>
                  <a:buNone/>
                </a:pPr>
                <a:r>
                  <a:rPr lang="en-AU" altLang="en-US" sz="2400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</a:t>
                </a:r>
                <a:r>
                  <a:rPr lang="en-AU" altLang="en-US" sz="2400" baseline="-25000" dirty="0" smtClean="0">
                    <a:latin typeface="Tahoma" pitchFamily="34" charset="0"/>
                  </a:rPr>
                  <a:t>0</a:t>
                </a:r>
                <a:endParaRPr lang="en-AU" altLang="en-US" sz="2400" baseline="-25000" dirty="0">
                  <a:latin typeface="Tahoma" pitchFamily="34" charset="0"/>
                </a:endParaRPr>
              </a:p>
            </p:txBody>
          </p:sp>
          <p:sp>
            <p:nvSpPr>
              <p:cNvPr id="23" name="Rectangle 326"/>
              <p:cNvSpPr>
                <a:spLocks noChangeArrowheads="1"/>
              </p:cNvSpPr>
              <p:nvPr/>
            </p:nvSpPr>
            <p:spPr bwMode="auto">
              <a:xfrm>
                <a:off x="5444" y="2361"/>
                <a:ext cx="192" cy="22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 algn="l">
                  <a:buChar char="•"/>
                  <a:defRPr sz="3200">
                    <a:solidFill>
                      <a:schemeClr val="tx1"/>
                    </a:solidFill>
                    <a:latin typeface="Arial" charset="0"/>
                  </a:defRPr>
                </a:lvl1pPr>
                <a:lvl2pPr marL="830263" indent="-285750" algn="l">
                  <a:buChar char="–"/>
                  <a:defRPr sz="2800">
                    <a:solidFill>
                      <a:schemeClr val="tx1"/>
                    </a:solidFill>
                    <a:latin typeface="Arial" charset="0"/>
                  </a:defRPr>
                </a:lvl2pPr>
                <a:lvl3pPr marL="1238250" indent="-228600" algn="l">
                  <a:buChar char="•"/>
                  <a:defRPr sz="2400">
                    <a:solidFill>
                      <a:schemeClr val="tx1"/>
                    </a:solidFill>
                    <a:latin typeface="Arial" charset="0"/>
                  </a:defRPr>
                </a:lvl3pPr>
                <a:lvl4pPr marL="1646238" indent="-228600" algn="l">
                  <a:buChar char="–"/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algn="l"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>
                  <a:buFont typeface="Arial" charset="0"/>
                  <a:buNone/>
                </a:pPr>
                <a:r>
                  <a:rPr lang="en-AU" altLang="en-US" sz="2400" i="1" dirty="0">
                    <a:latin typeface="Times New Roman" pitchFamily="18" charset="0"/>
                  </a:rPr>
                  <a:t>x</a:t>
                </a:r>
              </a:p>
            </p:txBody>
          </p:sp>
          <p:sp>
            <p:nvSpPr>
              <p:cNvPr id="24" name="Rectangle 328"/>
              <p:cNvSpPr>
                <a:spLocks noChangeArrowheads="1"/>
              </p:cNvSpPr>
              <p:nvPr/>
            </p:nvSpPr>
            <p:spPr bwMode="auto">
              <a:xfrm>
                <a:off x="4298" y="947"/>
                <a:ext cx="196" cy="27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 algn="l">
                  <a:buChar char="•"/>
                  <a:defRPr sz="3200">
                    <a:solidFill>
                      <a:schemeClr val="tx1"/>
                    </a:solidFill>
                    <a:latin typeface="Arial" charset="0"/>
                  </a:defRPr>
                </a:lvl1pPr>
                <a:lvl2pPr marL="830263" indent="-285750" algn="l">
                  <a:buChar char="–"/>
                  <a:defRPr sz="2800">
                    <a:solidFill>
                      <a:schemeClr val="tx1"/>
                    </a:solidFill>
                    <a:latin typeface="Arial" charset="0"/>
                  </a:defRPr>
                </a:lvl2pPr>
                <a:lvl3pPr marL="1238250" indent="-228600" algn="l">
                  <a:buChar char="•"/>
                  <a:defRPr sz="2400">
                    <a:solidFill>
                      <a:schemeClr val="tx1"/>
                    </a:solidFill>
                    <a:latin typeface="Arial" charset="0"/>
                  </a:defRPr>
                </a:lvl3pPr>
                <a:lvl4pPr marL="1646238" indent="-228600" algn="l">
                  <a:buChar char="–"/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algn="l"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>
                  <a:buFont typeface="Arial" charset="0"/>
                  <a:buNone/>
                </a:pPr>
                <a:r>
                  <a:rPr lang="en-AU" altLang="en-US" sz="2400" i="1" dirty="0">
                    <a:latin typeface="Times New Roman" pitchFamily="18" charset="0"/>
                  </a:rPr>
                  <a:t>t</a:t>
                </a:r>
              </a:p>
            </p:txBody>
          </p:sp>
          <p:sp>
            <p:nvSpPr>
              <p:cNvPr id="25" name="Rectangle 331"/>
              <p:cNvSpPr>
                <a:spLocks noChangeArrowheads="1"/>
              </p:cNvSpPr>
              <p:nvPr/>
            </p:nvSpPr>
            <p:spPr bwMode="auto">
              <a:xfrm>
                <a:off x="3671" y="2702"/>
                <a:ext cx="169" cy="35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 algn="l">
                  <a:buChar char="•"/>
                  <a:defRPr sz="3200">
                    <a:solidFill>
                      <a:schemeClr val="tx1"/>
                    </a:solidFill>
                    <a:latin typeface="Arial" charset="0"/>
                  </a:defRPr>
                </a:lvl1pPr>
                <a:lvl2pPr marL="830263" indent="-285750" algn="l">
                  <a:buChar char="–"/>
                  <a:defRPr sz="2800">
                    <a:solidFill>
                      <a:schemeClr val="tx1"/>
                    </a:solidFill>
                    <a:latin typeface="Arial" charset="0"/>
                  </a:defRPr>
                </a:lvl2pPr>
                <a:lvl3pPr marL="1238250" indent="-228600" algn="l">
                  <a:buChar char="•"/>
                  <a:defRPr sz="2400">
                    <a:solidFill>
                      <a:schemeClr val="tx1"/>
                    </a:solidFill>
                    <a:latin typeface="Arial" charset="0"/>
                  </a:defRPr>
                </a:lvl3pPr>
                <a:lvl4pPr marL="1646238" indent="-228600" algn="l">
                  <a:buChar char="–"/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algn="l"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>
                  <a:buFont typeface="Arial" charset="0"/>
                  <a:buNone/>
                </a:pPr>
                <a:r>
                  <a:rPr lang="en-AU" altLang="en-US" sz="2400" i="1" dirty="0">
                    <a:latin typeface="Times New Roman" pitchFamily="18" charset="0"/>
                  </a:rPr>
                  <a:t>y</a:t>
                </a:r>
              </a:p>
            </p:txBody>
          </p:sp>
          <p:sp>
            <p:nvSpPr>
              <p:cNvPr id="26" name="Freeform 333"/>
              <p:cNvSpPr>
                <a:spLocks/>
              </p:cNvSpPr>
              <p:nvPr/>
            </p:nvSpPr>
            <p:spPr bwMode="auto">
              <a:xfrm>
                <a:off x="4413" y="2242"/>
                <a:ext cx="84" cy="352"/>
              </a:xfrm>
              <a:custGeom>
                <a:avLst/>
                <a:gdLst>
                  <a:gd name="T0" fmla="*/ 24 w 102"/>
                  <a:gd name="T1" fmla="*/ 426 h 426"/>
                  <a:gd name="T2" fmla="*/ 30 w 102"/>
                  <a:gd name="T3" fmla="*/ 294 h 426"/>
                  <a:gd name="T4" fmla="*/ 78 w 102"/>
                  <a:gd name="T5" fmla="*/ 222 h 426"/>
                  <a:gd name="T6" fmla="*/ 102 w 102"/>
                  <a:gd name="T7" fmla="*/ 174 h 426"/>
                  <a:gd name="T8" fmla="*/ 96 w 102"/>
                  <a:gd name="T9" fmla="*/ 54 h 426"/>
                  <a:gd name="T10" fmla="*/ 66 w 102"/>
                  <a:gd name="T11" fmla="*/ 0 h 4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2" h="426">
                    <a:moveTo>
                      <a:pt x="24" y="426"/>
                    </a:moveTo>
                    <a:cubicBezTo>
                      <a:pt x="60" y="419"/>
                      <a:pt x="0" y="314"/>
                      <a:pt x="30" y="294"/>
                    </a:cubicBezTo>
                    <a:cubicBezTo>
                      <a:pt x="50" y="254"/>
                      <a:pt x="55" y="259"/>
                      <a:pt x="78" y="222"/>
                    </a:cubicBezTo>
                    <a:cubicBezTo>
                      <a:pt x="87" y="207"/>
                      <a:pt x="102" y="174"/>
                      <a:pt x="102" y="174"/>
                    </a:cubicBezTo>
                    <a:cubicBezTo>
                      <a:pt x="100" y="134"/>
                      <a:pt x="99" y="94"/>
                      <a:pt x="96" y="54"/>
                    </a:cubicBezTo>
                    <a:cubicBezTo>
                      <a:pt x="94" y="30"/>
                      <a:pt x="74" y="25"/>
                      <a:pt x="66" y="0"/>
                    </a:cubicBezTo>
                  </a:path>
                </a:pathLst>
              </a:custGeom>
              <a:noFill/>
              <a:ln w="3810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27" name="Freeform 318"/>
              <p:cNvSpPr>
                <a:spLocks/>
              </p:cNvSpPr>
              <p:nvPr/>
            </p:nvSpPr>
            <p:spPr bwMode="auto">
              <a:xfrm>
                <a:off x="3923" y="1866"/>
                <a:ext cx="1504" cy="374"/>
              </a:xfrm>
              <a:custGeom>
                <a:avLst/>
                <a:gdLst>
                  <a:gd name="T0" fmla="*/ 0 w 1816"/>
                  <a:gd name="T1" fmla="*/ 448 h 452"/>
                  <a:gd name="T2" fmla="*/ 456 w 1816"/>
                  <a:gd name="T3" fmla="*/ 0 h 452"/>
                  <a:gd name="T4" fmla="*/ 1816 w 1816"/>
                  <a:gd name="T5" fmla="*/ 0 h 452"/>
                  <a:gd name="T6" fmla="*/ 1356 w 1816"/>
                  <a:gd name="T7" fmla="*/ 452 h 452"/>
                  <a:gd name="T8" fmla="*/ 0 w 1816"/>
                  <a:gd name="T9" fmla="*/ 448 h 4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16" h="452">
                    <a:moveTo>
                      <a:pt x="0" y="448"/>
                    </a:moveTo>
                    <a:lnTo>
                      <a:pt x="456" y="0"/>
                    </a:lnTo>
                    <a:lnTo>
                      <a:pt x="1816" y="0"/>
                    </a:lnTo>
                    <a:lnTo>
                      <a:pt x="1356" y="452"/>
                    </a:lnTo>
                    <a:lnTo>
                      <a:pt x="0" y="448"/>
                    </a:lnTo>
                    <a:close/>
                  </a:path>
                </a:pathLst>
              </a:custGeom>
              <a:solidFill>
                <a:srgbClr val="DDDDDD">
                  <a:alpha val="30000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 cmpd="sng">
                    <a:solidFill>
                      <a:srgbClr val="FF75A3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28" name="Freeform 336"/>
              <p:cNvSpPr>
                <a:spLocks/>
              </p:cNvSpPr>
              <p:nvPr/>
            </p:nvSpPr>
            <p:spPr bwMode="auto">
              <a:xfrm>
                <a:off x="4428" y="2058"/>
                <a:ext cx="74" cy="191"/>
              </a:xfrm>
              <a:custGeom>
                <a:avLst/>
                <a:gdLst>
                  <a:gd name="T0" fmla="*/ 48 w 90"/>
                  <a:gd name="T1" fmla="*/ 231 h 231"/>
                  <a:gd name="T2" fmla="*/ 0 w 90"/>
                  <a:gd name="T3" fmla="*/ 150 h 231"/>
                  <a:gd name="T4" fmla="*/ 51 w 90"/>
                  <a:gd name="T5" fmla="*/ 63 h 231"/>
                  <a:gd name="T6" fmla="*/ 75 w 90"/>
                  <a:gd name="T7" fmla="*/ 33 h 231"/>
                  <a:gd name="T8" fmla="*/ 90 w 90"/>
                  <a:gd name="T9" fmla="*/ 0 h 2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0" h="231">
                    <a:moveTo>
                      <a:pt x="48" y="231"/>
                    </a:moveTo>
                    <a:cubicBezTo>
                      <a:pt x="40" y="207"/>
                      <a:pt x="16" y="174"/>
                      <a:pt x="0" y="150"/>
                    </a:cubicBezTo>
                    <a:cubicBezTo>
                      <a:pt x="6" y="112"/>
                      <a:pt x="24" y="90"/>
                      <a:pt x="51" y="63"/>
                    </a:cubicBezTo>
                    <a:cubicBezTo>
                      <a:pt x="63" y="28"/>
                      <a:pt x="48" y="60"/>
                      <a:pt x="75" y="33"/>
                    </a:cubicBezTo>
                    <a:cubicBezTo>
                      <a:pt x="80" y="28"/>
                      <a:pt x="90" y="0"/>
                      <a:pt x="90" y="0"/>
                    </a:cubicBezTo>
                  </a:path>
                </a:pathLst>
              </a:custGeom>
              <a:noFill/>
              <a:ln w="38100" cap="flat" cmpd="sng">
                <a:solidFill>
                  <a:srgbClr val="B2B2B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29" name="Freeform 338"/>
              <p:cNvSpPr>
                <a:spLocks/>
              </p:cNvSpPr>
              <p:nvPr/>
            </p:nvSpPr>
            <p:spPr bwMode="auto">
              <a:xfrm>
                <a:off x="4756" y="2239"/>
                <a:ext cx="140" cy="366"/>
              </a:xfrm>
              <a:custGeom>
                <a:avLst/>
                <a:gdLst>
                  <a:gd name="T0" fmla="*/ 133 w 169"/>
                  <a:gd name="T1" fmla="*/ 442 h 442"/>
                  <a:gd name="T2" fmla="*/ 147 w 169"/>
                  <a:gd name="T3" fmla="*/ 341 h 442"/>
                  <a:gd name="T4" fmla="*/ 23 w 169"/>
                  <a:gd name="T5" fmla="*/ 225 h 442"/>
                  <a:gd name="T6" fmla="*/ 61 w 169"/>
                  <a:gd name="T7" fmla="*/ 115 h 442"/>
                  <a:gd name="T8" fmla="*/ 99 w 169"/>
                  <a:gd name="T9" fmla="*/ 53 h 442"/>
                  <a:gd name="T10" fmla="*/ 142 w 169"/>
                  <a:gd name="T11" fmla="*/ 0 h 4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9" h="442">
                    <a:moveTo>
                      <a:pt x="133" y="442"/>
                    </a:moveTo>
                    <a:cubicBezTo>
                      <a:pt x="169" y="435"/>
                      <a:pt x="117" y="361"/>
                      <a:pt x="147" y="341"/>
                    </a:cubicBezTo>
                    <a:cubicBezTo>
                      <a:pt x="167" y="301"/>
                      <a:pt x="0" y="262"/>
                      <a:pt x="23" y="225"/>
                    </a:cubicBezTo>
                    <a:cubicBezTo>
                      <a:pt x="5" y="178"/>
                      <a:pt x="40" y="155"/>
                      <a:pt x="61" y="115"/>
                    </a:cubicBezTo>
                    <a:cubicBezTo>
                      <a:pt x="74" y="88"/>
                      <a:pt x="86" y="72"/>
                      <a:pt x="99" y="53"/>
                    </a:cubicBezTo>
                    <a:cubicBezTo>
                      <a:pt x="112" y="34"/>
                      <a:pt x="133" y="11"/>
                      <a:pt x="142" y="0"/>
                    </a:cubicBezTo>
                  </a:path>
                </a:pathLst>
              </a:custGeom>
              <a:noFill/>
              <a:ln w="3810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30" name="Freeform 339"/>
              <p:cNvSpPr>
                <a:spLocks/>
              </p:cNvSpPr>
              <p:nvPr/>
            </p:nvSpPr>
            <p:spPr bwMode="auto">
              <a:xfrm>
                <a:off x="4869" y="2148"/>
                <a:ext cx="47" cy="95"/>
              </a:xfrm>
              <a:custGeom>
                <a:avLst/>
                <a:gdLst>
                  <a:gd name="T0" fmla="*/ 0 w 47"/>
                  <a:gd name="T1" fmla="*/ 95 h 95"/>
                  <a:gd name="T2" fmla="*/ 45 w 47"/>
                  <a:gd name="T3" fmla="*/ 59 h 95"/>
                  <a:gd name="T4" fmla="*/ 14 w 47"/>
                  <a:gd name="T5" fmla="*/ 0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7" h="95">
                    <a:moveTo>
                      <a:pt x="0" y="95"/>
                    </a:moveTo>
                    <a:cubicBezTo>
                      <a:pt x="1" y="82"/>
                      <a:pt x="43" y="75"/>
                      <a:pt x="45" y="59"/>
                    </a:cubicBezTo>
                    <a:cubicBezTo>
                      <a:pt x="47" y="43"/>
                      <a:pt x="21" y="22"/>
                      <a:pt x="14" y="0"/>
                    </a:cubicBezTo>
                  </a:path>
                </a:pathLst>
              </a:custGeom>
              <a:noFill/>
              <a:ln w="38100" cap="flat" cmpd="sng">
                <a:solidFill>
                  <a:srgbClr val="B2B2B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grpSp>
            <p:nvGrpSpPr>
              <p:cNvPr id="31" name="Group 311"/>
              <p:cNvGrpSpPr>
                <a:grpSpLocks/>
              </p:cNvGrpSpPr>
              <p:nvPr/>
            </p:nvGrpSpPr>
            <p:grpSpPr bwMode="auto">
              <a:xfrm>
                <a:off x="3920" y="1869"/>
                <a:ext cx="1497" cy="378"/>
                <a:chOff x="1544" y="1056"/>
                <a:chExt cx="1808" cy="456"/>
              </a:xfrm>
            </p:grpSpPr>
            <p:sp>
              <p:nvSpPr>
                <p:cNvPr id="52" name="Line 305"/>
                <p:cNvSpPr>
                  <a:spLocks noChangeShapeType="1"/>
                </p:cNvSpPr>
                <p:nvPr/>
              </p:nvSpPr>
              <p:spPr bwMode="auto">
                <a:xfrm>
                  <a:off x="1544" y="1508"/>
                  <a:ext cx="1352" cy="0"/>
                </a:xfrm>
                <a:prstGeom prst="line">
                  <a:avLst/>
                </a:prstGeom>
                <a:noFill/>
                <a:ln w="19050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AU"/>
                </a:p>
              </p:txBody>
            </p:sp>
            <p:sp>
              <p:nvSpPr>
                <p:cNvPr id="53" name="Line 306"/>
                <p:cNvSpPr>
                  <a:spLocks noChangeShapeType="1"/>
                </p:cNvSpPr>
                <p:nvPr/>
              </p:nvSpPr>
              <p:spPr bwMode="auto">
                <a:xfrm flipV="1">
                  <a:off x="2900" y="1056"/>
                  <a:ext cx="452" cy="456"/>
                </a:xfrm>
                <a:prstGeom prst="line">
                  <a:avLst/>
                </a:prstGeom>
                <a:noFill/>
                <a:ln w="19050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AU"/>
                </a:p>
              </p:txBody>
            </p:sp>
            <p:sp>
              <p:nvSpPr>
                <p:cNvPr id="54" name="Line 307"/>
                <p:cNvSpPr>
                  <a:spLocks noChangeShapeType="1"/>
                </p:cNvSpPr>
                <p:nvPr/>
              </p:nvSpPr>
              <p:spPr bwMode="auto">
                <a:xfrm flipH="1">
                  <a:off x="2000" y="1056"/>
                  <a:ext cx="1352" cy="0"/>
                </a:xfrm>
                <a:prstGeom prst="line">
                  <a:avLst/>
                </a:prstGeom>
                <a:noFill/>
                <a:ln w="19050">
                  <a:solidFill>
                    <a:schemeClr val="bg2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AU"/>
                </a:p>
              </p:txBody>
            </p:sp>
            <p:sp>
              <p:nvSpPr>
                <p:cNvPr id="55" name="Line 308"/>
                <p:cNvSpPr>
                  <a:spLocks noChangeShapeType="1"/>
                </p:cNvSpPr>
                <p:nvPr/>
              </p:nvSpPr>
              <p:spPr bwMode="auto">
                <a:xfrm flipH="1">
                  <a:off x="1548" y="1060"/>
                  <a:ext cx="452" cy="452"/>
                </a:xfrm>
                <a:prstGeom prst="line">
                  <a:avLst/>
                </a:prstGeom>
                <a:noFill/>
                <a:ln w="19050">
                  <a:solidFill>
                    <a:schemeClr val="bg2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AU"/>
                </a:p>
              </p:txBody>
            </p:sp>
          </p:grpSp>
          <p:sp>
            <p:nvSpPr>
              <p:cNvPr id="32" name="Freeform 340"/>
              <p:cNvSpPr>
                <a:spLocks/>
              </p:cNvSpPr>
              <p:nvPr/>
            </p:nvSpPr>
            <p:spPr bwMode="auto">
              <a:xfrm>
                <a:off x="4877" y="1539"/>
                <a:ext cx="49" cy="99"/>
              </a:xfrm>
              <a:custGeom>
                <a:avLst/>
                <a:gdLst>
                  <a:gd name="T0" fmla="*/ 10 w 60"/>
                  <a:gd name="T1" fmla="*/ 119 h 119"/>
                  <a:gd name="T2" fmla="*/ 60 w 60"/>
                  <a:gd name="T3" fmla="*/ 63 h 119"/>
                  <a:gd name="T4" fmla="*/ 2 w 60"/>
                  <a:gd name="T5" fmla="*/ 0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0" h="119">
                    <a:moveTo>
                      <a:pt x="10" y="119"/>
                    </a:moveTo>
                    <a:cubicBezTo>
                      <a:pt x="11" y="104"/>
                      <a:pt x="51" y="94"/>
                      <a:pt x="60" y="63"/>
                    </a:cubicBezTo>
                    <a:cubicBezTo>
                      <a:pt x="59" y="43"/>
                      <a:pt x="0" y="32"/>
                      <a:pt x="2" y="0"/>
                    </a:cubicBezTo>
                  </a:path>
                </a:pathLst>
              </a:custGeom>
              <a:noFill/>
              <a:ln w="38100" cap="flat" cmpd="sng">
                <a:solidFill>
                  <a:srgbClr val="B2B2B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33" name="Freeform 341"/>
              <p:cNvSpPr>
                <a:spLocks/>
              </p:cNvSpPr>
              <p:nvPr/>
            </p:nvSpPr>
            <p:spPr bwMode="auto">
              <a:xfrm>
                <a:off x="4838" y="1635"/>
                <a:ext cx="125" cy="521"/>
              </a:xfrm>
              <a:custGeom>
                <a:avLst/>
                <a:gdLst>
                  <a:gd name="T0" fmla="*/ 53 w 151"/>
                  <a:gd name="T1" fmla="*/ 605 h 605"/>
                  <a:gd name="T2" fmla="*/ 15 w 151"/>
                  <a:gd name="T3" fmla="*/ 543 h 605"/>
                  <a:gd name="T4" fmla="*/ 142 w 151"/>
                  <a:gd name="T5" fmla="*/ 231 h 605"/>
                  <a:gd name="T6" fmla="*/ 70 w 151"/>
                  <a:gd name="T7" fmla="*/ 135 h 605"/>
                  <a:gd name="T8" fmla="*/ 29 w 151"/>
                  <a:gd name="T9" fmla="*/ 68 h 605"/>
                  <a:gd name="T10" fmla="*/ 53 w 151"/>
                  <a:gd name="T11" fmla="*/ 0 h 6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1" h="605">
                    <a:moveTo>
                      <a:pt x="53" y="605"/>
                    </a:moveTo>
                    <a:cubicBezTo>
                      <a:pt x="60" y="596"/>
                      <a:pt x="0" y="605"/>
                      <a:pt x="15" y="543"/>
                    </a:cubicBezTo>
                    <a:cubicBezTo>
                      <a:pt x="30" y="481"/>
                      <a:pt x="133" y="299"/>
                      <a:pt x="142" y="231"/>
                    </a:cubicBezTo>
                    <a:cubicBezTo>
                      <a:pt x="151" y="163"/>
                      <a:pt x="89" y="162"/>
                      <a:pt x="70" y="135"/>
                    </a:cubicBezTo>
                    <a:cubicBezTo>
                      <a:pt x="56" y="106"/>
                      <a:pt x="32" y="90"/>
                      <a:pt x="29" y="68"/>
                    </a:cubicBezTo>
                    <a:cubicBezTo>
                      <a:pt x="26" y="46"/>
                      <a:pt x="48" y="14"/>
                      <a:pt x="53" y="0"/>
                    </a:cubicBezTo>
                  </a:path>
                </a:pathLst>
              </a:custGeom>
              <a:noFill/>
              <a:ln w="3810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34" name="Line 342"/>
              <p:cNvSpPr>
                <a:spLocks noChangeShapeType="1"/>
              </p:cNvSpPr>
              <p:nvPr/>
            </p:nvSpPr>
            <p:spPr bwMode="auto">
              <a:xfrm>
                <a:off x="4811" y="1635"/>
                <a:ext cx="157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36" name="Line 343"/>
              <p:cNvSpPr>
                <a:spLocks noChangeShapeType="1"/>
              </p:cNvSpPr>
              <p:nvPr/>
            </p:nvSpPr>
            <p:spPr bwMode="auto">
              <a:xfrm>
                <a:off x="4431" y="2073"/>
                <a:ext cx="131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37" name="Line 344"/>
              <p:cNvSpPr>
                <a:spLocks noChangeShapeType="1"/>
              </p:cNvSpPr>
              <p:nvPr/>
            </p:nvSpPr>
            <p:spPr bwMode="auto">
              <a:xfrm>
                <a:off x="4809" y="2155"/>
                <a:ext cx="13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38" name="Line 345"/>
              <p:cNvSpPr>
                <a:spLocks noChangeShapeType="1"/>
              </p:cNvSpPr>
              <p:nvPr/>
            </p:nvSpPr>
            <p:spPr bwMode="auto">
              <a:xfrm flipV="1">
                <a:off x="4457" y="1991"/>
                <a:ext cx="124" cy="128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39" name="Line 346"/>
              <p:cNvSpPr>
                <a:spLocks noChangeShapeType="1"/>
              </p:cNvSpPr>
              <p:nvPr/>
            </p:nvSpPr>
            <p:spPr bwMode="auto">
              <a:xfrm flipV="1">
                <a:off x="4831" y="2107"/>
                <a:ext cx="96" cy="9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40" name="Freeform 335"/>
              <p:cNvSpPr>
                <a:spLocks/>
              </p:cNvSpPr>
              <p:nvPr/>
            </p:nvSpPr>
            <p:spPr bwMode="auto">
              <a:xfrm>
                <a:off x="4429" y="1432"/>
                <a:ext cx="99" cy="206"/>
              </a:xfrm>
              <a:custGeom>
                <a:avLst/>
                <a:gdLst>
                  <a:gd name="T0" fmla="*/ 55 w 119"/>
                  <a:gd name="T1" fmla="*/ 249 h 249"/>
                  <a:gd name="T2" fmla="*/ 10 w 119"/>
                  <a:gd name="T3" fmla="*/ 138 h 249"/>
                  <a:gd name="T4" fmla="*/ 112 w 119"/>
                  <a:gd name="T5" fmla="*/ 63 h 249"/>
                  <a:gd name="T6" fmla="*/ 118 w 119"/>
                  <a:gd name="T7" fmla="*/ 0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9" h="249">
                    <a:moveTo>
                      <a:pt x="55" y="249"/>
                    </a:moveTo>
                    <a:cubicBezTo>
                      <a:pt x="56" y="234"/>
                      <a:pt x="0" y="169"/>
                      <a:pt x="10" y="138"/>
                    </a:cubicBezTo>
                    <a:cubicBezTo>
                      <a:pt x="20" y="107"/>
                      <a:pt x="94" y="86"/>
                      <a:pt x="112" y="63"/>
                    </a:cubicBezTo>
                    <a:cubicBezTo>
                      <a:pt x="119" y="44"/>
                      <a:pt x="118" y="22"/>
                      <a:pt x="118" y="0"/>
                    </a:cubicBezTo>
                  </a:path>
                </a:pathLst>
              </a:custGeom>
              <a:noFill/>
              <a:ln w="38100" cap="flat" cmpd="sng">
                <a:solidFill>
                  <a:srgbClr val="B2B2B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41" name="Freeform 334"/>
              <p:cNvSpPr>
                <a:spLocks/>
              </p:cNvSpPr>
              <p:nvPr/>
            </p:nvSpPr>
            <p:spPr bwMode="auto">
              <a:xfrm>
                <a:off x="4477" y="1635"/>
                <a:ext cx="126" cy="435"/>
              </a:xfrm>
              <a:custGeom>
                <a:avLst/>
                <a:gdLst>
                  <a:gd name="T0" fmla="*/ 33 w 152"/>
                  <a:gd name="T1" fmla="*/ 525 h 525"/>
                  <a:gd name="T2" fmla="*/ 141 w 152"/>
                  <a:gd name="T3" fmla="*/ 279 h 525"/>
                  <a:gd name="T4" fmla="*/ 117 w 152"/>
                  <a:gd name="T5" fmla="*/ 153 h 525"/>
                  <a:gd name="T6" fmla="*/ 45 w 152"/>
                  <a:gd name="T7" fmla="*/ 57 h 525"/>
                  <a:gd name="T8" fmla="*/ 0 w 152"/>
                  <a:gd name="T9" fmla="*/ 0 h 5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2" h="525">
                    <a:moveTo>
                      <a:pt x="33" y="525"/>
                    </a:moveTo>
                    <a:cubicBezTo>
                      <a:pt x="103" y="455"/>
                      <a:pt x="118" y="373"/>
                      <a:pt x="141" y="279"/>
                    </a:cubicBezTo>
                    <a:cubicBezTo>
                      <a:pt x="152" y="217"/>
                      <a:pt x="133" y="190"/>
                      <a:pt x="117" y="153"/>
                    </a:cubicBezTo>
                    <a:cubicBezTo>
                      <a:pt x="101" y="116"/>
                      <a:pt x="65" y="83"/>
                      <a:pt x="45" y="57"/>
                    </a:cubicBezTo>
                    <a:cubicBezTo>
                      <a:pt x="35" y="49"/>
                      <a:pt x="6" y="5"/>
                      <a:pt x="0" y="0"/>
                    </a:cubicBezTo>
                  </a:path>
                </a:pathLst>
              </a:custGeom>
              <a:noFill/>
              <a:ln w="3810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42" name="Line 337"/>
              <p:cNvSpPr>
                <a:spLocks noChangeShapeType="1"/>
              </p:cNvSpPr>
              <p:nvPr/>
            </p:nvSpPr>
            <p:spPr bwMode="auto">
              <a:xfrm>
                <a:off x="4197" y="1635"/>
                <a:ext cx="365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43" name="Line 347"/>
              <p:cNvSpPr>
                <a:spLocks noChangeShapeType="1"/>
              </p:cNvSpPr>
              <p:nvPr/>
            </p:nvSpPr>
            <p:spPr bwMode="auto">
              <a:xfrm>
                <a:off x="4804" y="1539"/>
                <a:ext cx="131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44" name="Line 348"/>
              <p:cNvSpPr>
                <a:spLocks noChangeShapeType="1"/>
              </p:cNvSpPr>
              <p:nvPr/>
            </p:nvSpPr>
            <p:spPr bwMode="auto">
              <a:xfrm flipV="1">
                <a:off x="4827" y="1490"/>
                <a:ext cx="96" cy="10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45" name="Line 349"/>
              <p:cNvSpPr>
                <a:spLocks noChangeShapeType="1"/>
              </p:cNvSpPr>
              <p:nvPr/>
            </p:nvSpPr>
            <p:spPr bwMode="auto">
              <a:xfrm>
                <a:off x="4454" y="1427"/>
                <a:ext cx="131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46" name="Line 350"/>
              <p:cNvSpPr>
                <a:spLocks noChangeShapeType="1"/>
              </p:cNvSpPr>
              <p:nvPr/>
            </p:nvSpPr>
            <p:spPr bwMode="auto">
              <a:xfrm flipV="1">
                <a:off x="4476" y="1379"/>
                <a:ext cx="97" cy="9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47" name="Line 351"/>
              <p:cNvSpPr>
                <a:spLocks noChangeShapeType="1"/>
              </p:cNvSpPr>
              <p:nvPr/>
            </p:nvSpPr>
            <p:spPr bwMode="auto">
              <a:xfrm>
                <a:off x="4363" y="2600"/>
                <a:ext cx="131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48" name="Line 352"/>
              <p:cNvSpPr>
                <a:spLocks noChangeShapeType="1"/>
              </p:cNvSpPr>
              <p:nvPr/>
            </p:nvSpPr>
            <p:spPr bwMode="auto">
              <a:xfrm flipV="1">
                <a:off x="4385" y="2551"/>
                <a:ext cx="96" cy="10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49" name="Line 353"/>
              <p:cNvSpPr>
                <a:spLocks noChangeShapeType="1"/>
              </p:cNvSpPr>
              <p:nvPr/>
            </p:nvSpPr>
            <p:spPr bwMode="auto">
              <a:xfrm>
                <a:off x="4804" y="2608"/>
                <a:ext cx="131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50" name="Line 354"/>
              <p:cNvSpPr>
                <a:spLocks noChangeShapeType="1"/>
              </p:cNvSpPr>
              <p:nvPr/>
            </p:nvSpPr>
            <p:spPr bwMode="auto">
              <a:xfrm flipV="1">
                <a:off x="4827" y="2560"/>
                <a:ext cx="96" cy="9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51" name="Line 409"/>
              <p:cNvSpPr>
                <a:spLocks noChangeShapeType="1"/>
              </p:cNvSpPr>
              <p:nvPr/>
            </p:nvSpPr>
            <p:spPr bwMode="auto">
              <a:xfrm>
                <a:off x="5045" y="2345"/>
                <a:ext cx="0" cy="138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</p:grpSp>
        <p:sp>
          <p:nvSpPr>
            <p:cNvPr id="20" name="Down Arrow 19"/>
            <p:cNvSpPr/>
            <p:nvPr/>
          </p:nvSpPr>
          <p:spPr>
            <a:xfrm rot="10800000">
              <a:off x="8161794" y="2145999"/>
              <a:ext cx="581024" cy="2464072"/>
            </a:xfrm>
            <a:custGeom>
              <a:avLst/>
              <a:gdLst>
                <a:gd name="connsiteX0" fmla="*/ 0 w 460375"/>
                <a:gd name="connsiteY0" fmla="*/ 1875110 h 2105297"/>
                <a:gd name="connsiteX1" fmla="*/ 115094 w 460375"/>
                <a:gd name="connsiteY1" fmla="*/ 1875110 h 2105297"/>
                <a:gd name="connsiteX2" fmla="*/ 115094 w 460375"/>
                <a:gd name="connsiteY2" fmla="*/ 0 h 2105297"/>
                <a:gd name="connsiteX3" fmla="*/ 345281 w 460375"/>
                <a:gd name="connsiteY3" fmla="*/ 0 h 2105297"/>
                <a:gd name="connsiteX4" fmla="*/ 345281 w 460375"/>
                <a:gd name="connsiteY4" fmla="*/ 1875110 h 2105297"/>
                <a:gd name="connsiteX5" fmla="*/ 460375 w 460375"/>
                <a:gd name="connsiteY5" fmla="*/ 1875110 h 2105297"/>
                <a:gd name="connsiteX6" fmla="*/ 230188 w 460375"/>
                <a:gd name="connsiteY6" fmla="*/ 2105297 h 2105297"/>
                <a:gd name="connsiteX7" fmla="*/ 0 w 460375"/>
                <a:gd name="connsiteY7" fmla="*/ 1875110 h 2105297"/>
                <a:gd name="connsiteX0" fmla="*/ 0 w 460375"/>
                <a:gd name="connsiteY0" fmla="*/ 1882038 h 2112225"/>
                <a:gd name="connsiteX1" fmla="*/ 115094 w 460375"/>
                <a:gd name="connsiteY1" fmla="*/ 1882038 h 2112225"/>
                <a:gd name="connsiteX2" fmla="*/ 115094 w 460375"/>
                <a:gd name="connsiteY2" fmla="*/ 6928 h 2112225"/>
                <a:gd name="connsiteX3" fmla="*/ 276008 w 460375"/>
                <a:gd name="connsiteY3" fmla="*/ 0 h 2112225"/>
                <a:gd name="connsiteX4" fmla="*/ 345281 w 460375"/>
                <a:gd name="connsiteY4" fmla="*/ 1882038 h 2112225"/>
                <a:gd name="connsiteX5" fmla="*/ 460375 w 460375"/>
                <a:gd name="connsiteY5" fmla="*/ 1882038 h 2112225"/>
                <a:gd name="connsiteX6" fmla="*/ 230188 w 460375"/>
                <a:gd name="connsiteY6" fmla="*/ 2112225 h 2112225"/>
                <a:gd name="connsiteX7" fmla="*/ 0 w 460375"/>
                <a:gd name="connsiteY7" fmla="*/ 1882038 h 2112225"/>
                <a:gd name="connsiteX0" fmla="*/ 0 w 460375"/>
                <a:gd name="connsiteY0" fmla="*/ 1882038 h 2112225"/>
                <a:gd name="connsiteX1" fmla="*/ 115094 w 460375"/>
                <a:gd name="connsiteY1" fmla="*/ 1882038 h 2112225"/>
                <a:gd name="connsiteX2" fmla="*/ 184367 w 460375"/>
                <a:gd name="connsiteY2" fmla="*/ 6928 h 2112225"/>
                <a:gd name="connsiteX3" fmla="*/ 276008 w 460375"/>
                <a:gd name="connsiteY3" fmla="*/ 0 h 2112225"/>
                <a:gd name="connsiteX4" fmla="*/ 345281 w 460375"/>
                <a:gd name="connsiteY4" fmla="*/ 1882038 h 2112225"/>
                <a:gd name="connsiteX5" fmla="*/ 460375 w 460375"/>
                <a:gd name="connsiteY5" fmla="*/ 1882038 h 2112225"/>
                <a:gd name="connsiteX6" fmla="*/ 230188 w 460375"/>
                <a:gd name="connsiteY6" fmla="*/ 2112225 h 2112225"/>
                <a:gd name="connsiteX7" fmla="*/ 0 w 460375"/>
                <a:gd name="connsiteY7" fmla="*/ 1882038 h 2112225"/>
                <a:gd name="connsiteX0" fmla="*/ 0 w 460375"/>
                <a:gd name="connsiteY0" fmla="*/ 2229700 h 2459887"/>
                <a:gd name="connsiteX1" fmla="*/ 115094 w 460375"/>
                <a:gd name="connsiteY1" fmla="*/ 2229700 h 2459887"/>
                <a:gd name="connsiteX2" fmla="*/ 184367 w 460375"/>
                <a:gd name="connsiteY2" fmla="*/ 354590 h 2459887"/>
                <a:gd name="connsiteX3" fmla="*/ 243304 w 460375"/>
                <a:gd name="connsiteY3" fmla="*/ 0 h 2459887"/>
                <a:gd name="connsiteX4" fmla="*/ 345281 w 460375"/>
                <a:gd name="connsiteY4" fmla="*/ 2229700 h 2459887"/>
                <a:gd name="connsiteX5" fmla="*/ 460375 w 460375"/>
                <a:gd name="connsiteY5" fmla="*/ 2229700 h 2459887"/>
                <a:gd name="connsiteX6" fmla="*/ 230188 w 460375"/>
                <a:gd name="connsiteY6" fmla="*/ 2459887 h 2459887"/>
                <a:gd name="connsiteX7" fmla="*/ 0 w 460375"/>
                <a:gd name="connsiteY7" fmla="*/ 2229700 h 2459887"/>
                <a:gd name="connsiteX0" fmla="*/ 0 w 460375"/>
                <a:gd name="connsiteY0" fmla="*/ 2233885 h 2464072"/>
                <a:gd name="connsiteX1" fmla="*/ 115094 w 460375"/>
                <a:gd name="connsiteY1" fmla="*/ 2233885 h 2464072"/>
                <a:gd name="connsiteX2" fmla="*/ 228391 w 460375"/>
                <a:gd name="connsiteY2" fmla="*/ 0 h 2464072"/>
                <a:gd name="connsiteX3" fmla="*/ 243304 w 460375"/>
                <a:gd name="connsiteY3" fmla="*/ 4185 h 2464072"/>
                <a:gd name="connsiteX4" fmla="*/ 345281 w 460375"/>
                <a:gd name="connsiteY4" fmla="*/ 2233885 h 2464072"/>
                <a:gd name="connsiteX5" fmla="*/ 460375 w 460375"/>
                <a:gd name="connsiteY5" fmla="*/ 2233885 h 2464072"/>
                <a:gd name="connsiteX6" fmla="*/ 230188 w 460375"/>
                <a:gd name="connsiteY6" fmla="*/ 2464072 h 2464072"/>
                <a:gd name="connsiteX7" fmla="*/ 0 w 460375"/>
                <a:gd name="connsiteY7" fmla="*/ 2233885 h 24640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60375" h="2464072">
                  <a:moveTo>
                    <a:pt x="0" y="2233885"/>
                  </a:moveTo>
                  <a:lnTo>
                    <a:pt x="115094" y="2233885"/>
                  </a:lnTo>
                  <a:lnTo>
                    <a:pt x="228391" y="0"/>
                  </a:lnTo>
                  <a:lnTo>
                    <a:pt x="243304" y="4185"/>
                  </a:lnTo>
                  <a:lnTo>
                    <a:pt x="345281" y="2233885"/>
                  </a:lnTo>
                  <a:lnTo>
                    <a:pt x="460375" y="2233885"/>
                  </a:lnTo>
                  <a:lnTo>
                    <a:pt x="230188" y="2464072"/>
                  </a:lnTo>
                  <a:lnTo>
                    <a:pt x="0" y="2233885"/>
                  </a:lnTo>
                  <a:close/>
                </a:path>
              </a:pathLst>
            </a:custGeom>
            <a:solidFill>
              <a:srgbClr val="FF8F8F"/>
            </a:solidFill>
            <a:ln w="127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>
                <a:solidFill>
                  <a:schemeClr val="bg1"/>
                </a:solidFill>
              </a:endParaRPr>
            </a:p>
          </p:txBody>
        </p:sp>
        <p:sp>
          <p:nvSpPr>
            <p:cNvPr id="65" name="TextBox 1"/>
            <p:cNvSpPr txBox="1">
              <a:spLocks noChangeArrowheads="1"/>
            </p:cNvSpPr>
            <p:nvPr/>
          </p:nvSpPr>
          <p:spPr bwMode="auto">
            <a:xfrm rot="16200000">
              <a:off x="7969946" y="2695228"/>
              <a:ext cx="1016560" cy="4288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Tahoma" pitchFamily="34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itchFamily="34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itchFamily="34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itchFamily="34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itchFamily="34" charset="0"/>
                  <a:cs typeface="Arial" charset="0"/>
                </a:defRPr>
              </a:lvl9pPr>
            </a:lstStyle>
            <a:p>
              <a:pPr eaLnBrk="1" hangingPunct="1"/>
              <a:r>
                <a:rPr lang="en-AU" altLang="en-US" sz="1600" dirty="0" smtClean="0"/>
                <a:t>entropy</a:t>
              </a:r>
            </a:p>
          </p:txBody>
        </p:sp>
      </p:grpSp>
      <p:sp>
        <p:nvSpPr>
          <p:cNvPr id="62" name="TextBox 61"/>
          <p:cNvSpPr txBox="1"/>
          <p:nvPr>
            <p:custDataLst>
              <p:tags r:id="rId1"/>
            </p:custDataLst>
          </p:nvPr>
        </p:nvSpPr>
        <p:spPr>
          <a:xfrm>
            <a:off x="3474449" y="1519646"/>
            <a:ext cx="1340110" cy="394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none" lIns="88900" tIns="88900" rIns="88900" bIns="88900" rtlCol="0">
            <a:spAutoFit/>
          </a:bodyPr>
          <a:lstStyle/>
          <a:p>
            <a:r>
              <a:rPr lang="en-AU" sz="1400" dirty="0"/>
              <a:t>ceases to exist</a:t>
            </a:r>
          </a:p>
        </p:txBody>
      </p:sp>
      <p:sp>
        <p:nvSpPr>
          <p:cNvPr id="68" name="TextBox 67"/>
          <p:cNvSpPr txBox="1"/>
          <p:nvPr>
            <p:custDataLst>
              <p:tags r:id="rId2"/>
            </p:custDataLst>
          </p:nvPr>
        </p:nvSpPr>
        <p:spPr>
          <a:xfrm>
            <a:off x="3419286" y="1937522"/>
            <a:ext cx="623569" cy="394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none" lIns="88900" tIns="88900" rIns="88900" bIns="88900" rtlCol="0">
            <a:spAutoFit/>
          </a:bodyPr>
          <a:lstStyle/>
          <a:p>
            <a:r>
              <a:rPr lang="en-AU" sz="1400" dirty="0" smtClean="0"/>
              <a:t>exists</a:t>
            </a:r>
            <a:endParaRPr lang="en-AU" sz="1400" dirty="0"/>
          </a:p>
        </p:txBody>
      </p:sp>
      <p:sp>
        <p:nvSpPr>
          <p:cNvPr id="69" name="TextBox 68"/>
          <p:cNvSpPr txBox="1"/>
          <p:nvPr>
            <p:custDataLst>
              <p:tags r:id="rId3"/>
            </p:custDataLst>
          </p:nvPr>
        </p:nvSpPr>
        <p:spPr>
          <a:xfrm>
            <a:off x="3441502" y="2380622"/>
            <a:ext cx="1633335" cy="394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8900" tIns="88900" rIns="88900" bIns="88900" rtlCol="0">
            <a:spAutoFit/>
          </a:bodyPr>
          <a:lstStyle/>
          <a:p>
            <a:r>
              <a:rPr lang="en-AU" sz="1400" dirty="0" smtClean="0">
                <a:solidFill>
                  <a:srgbClr val="000000"/>
                </a:solidFill>
              </a:rPr>
              <a:t>not yet existing</a:t>
            </a:r>
            <a:endParaRPr lang="en-AU" sz="1400" dirty="0">
              <a:solidFill>
                <a:srgbClr val="000000"/>
              </a:solidFill>
            </a:endParaRPr>
          </a:p>
        </p:txBody>
      </p:sp>
      <p:cxnSp>
        <p:nvCxnSpPr>
          <p:cNvPr id="37888" name="Straight Arrow Connector 37887"/>
          <p:cNvCxnSpPr>
            <a:stCxn id="62" idx="1"/>
          </p:cNvCxnSpPr>
          <p:nvPr/>
        </p:nvCxnSpPr>
        <p:spPr>
          <a:xfrm flipH="1">
            <a:off x="3085936" y="1717136"/>
            <a:ext cx="388513" cy="166560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891" name="Straight Arrow Connector 37890"/>
          <p:cNvCxnSpPr>
            <a:stCxn id="68" idx="1"/>
          </p:cNvCxnSpPr>
          <p:nvPr/>
        </p:nvCxnSpPr>
        <p:spPr>
          <a:xfrm flipH="1" flipV="1">
            <a:off x="3180279" y="2132282"/>
            <a:ext cx="239007" cy="2730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894" name="Straight Arrow Connector 37893"/>
          <p:cNvCxnSpPr>
            <a:stCxn id="69" idx="1"/>
          </p:cNvCxnSpPr>
          <p:nvPr/>
        </p:nvCxnSpPr>
        <p:spPr>
          <a:xfrm flipH="1" flipV="1">
            <a:off x="3259417" y="2458276"/>
            <a:ext cx="182085" cy="119836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896" name="Right Brace 37895"/>
          <p:cNvSpPr/>
          <p:nvPr/>
        </p:nvSpPr>
        <p:spPr>
          <a:xfrm>
            <a:off x="4804769" y="1602684"/>
            <a:ext cx="366584" cy="1174113"/>
          </a:xfrm>
          <a:prstGeom prst="rightBrace">
            <a:avLst>
              <a:gd name="adj1" fmla="val 28129"/>
              <a:gd name="adj2" fmla="val 50000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79" name="TextBox 78"/>
          <p:cNvSpPr txBox="1"/>
          <p:nvPr>
            <p:custDataLst>
              <p:tags r:id="rId4"/>
            </p:custDataLst>
          </p:nvPr>
        </p:nvSpPr>
        <p:spPr>
          <a:xfrm>
            <a:off x="5176546" y="1895503"/>
            <a:ext cx="842098" cy="610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8900" tIns="88900" rIns="88900" bIns="88900" rtlCol="0">
            <a:spAutoFit/>
          </a:bodyPr>
          <a:lstStyle/>
          <a:p>
            <a:r>
              <a:rPr lang="en-AU" sz="1400" b="1" dirty="0" smtClean="0"/>
              <a:t>not logical</a:t>
            </a:r>
            <a:endParaRPr lang="en-AU" sz="1400" b="1" dirty="0"/>
          </a:p>
        </p:txBody>
      </p:sp>
      <p:sp>
        <p:nvSpPr>
          <p:cNvPr id="81" name="Rectangle 8"/>
          <p:cNvSpPr>
            <a:spLocks noChangeArrowheads="1"/>
          </p:cNvSpPr>
          <p:nvPr/>
        </p:nvSpPr>
        <p:spPr bwMode="auto">
          <a:xfrm>
            <a:off x="301931" y="5230411"/>
            <a:ext cx="3172518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72000" tIns="0" rIns="7200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AU" altLang="en-US" sz="3200" b="1" dirty="0" smtClean="0">
                <a:solidFill>
                  <a:srgbClr val="FFC000"/>
                </a:solidFill>
                <a:effectLst>
                  <a:glow rad="127000">
                    <a:srgbClr val="000063"/>
                  </a:glow>
                </a:effectLst>
                <a:latin typeface="Stencil" panose="040409050D0802020404" pitchFamily="82" charset="0"/>
              </a:rPr>
              <a:t>Problem</a:t>
            </a:r>
            <a:endParaRPr lang="en-US" altLang="en-US" sz="2000" b="1" dirty="0"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2" name="Freeform 81"/>
          <p:cNvSpPr/>
          <p:nvPr/>
        </p:nvSpPr>
        <p:spPr>
          <a:xfrm>
            <a:off x="8230417" y="1996411"/>
            <a:ext cx="508216" cy="362371"/>
          </a:xfrm>
          <a:custGeom>
            <a:avLst/>
            <a:gdLst>
              <a:gd name="connsiteX0" fmla="*/ 5606 w 762892"/>
              <a:gd name="connsiteY0" fmla="*/ 500287 h 681912"/>
              <a:gd name="connsiteX1" fmla="*/ 181818 w 762892"/>
              <a:gd name="connsiteY1" fmla="*/ 662212 h 681912"/>
              <a:gd name="connsiteX2" fmla="*/ 762843 w 762892"/>
              <a:gd name="connsiteY2" fmla="*/ 225 h 681912"/>
              <a:gd name="connsiteX3" fmla="*/ 148481 w 762892"/>
              <a:gd name="connsiteY3" fmla="*/ 586012 h 681912"/>
              <a:gd name="connsiteX4" fmla="*/ 53231 w 762892"/>
              <a:gd name="connsiteY4" fmla="*/ 424087 h 681912"/>
              <a:gd name="connsiteX5" fmla="*/ 5606 w 762892"/>
              <a:gd name="connsiteY5" fmla="*/ 500287 h 681912"/>
              <a:gd name="connsiteX0" fmla="*/ 5606 w 776533"/>
              <a:gd name="connsiteY0" fmla="*/ 507517 h 689142"/>
              <a:gd name="connsiteX1" fmla="*/ 181818 w 776533"/>
              <a:gd name="connsiteY1" fmla="*/ 669442 h 689142"/>
              <a:gd name="connsiteX2" fmla="*/ 543768 w 776533"/>
              <a:gd name="connsiteY2" fmla="*/ 288442 h 689142"/>
              <a:gd name="connsiteX3" fmla="*/ 762843 w 776533"/>
              <a:gd name="connsiteY3" fmla="*/ 7455 h 689142"/>
              <a:gd name="connsiteX4" fmla="*/ 148481 w 776533"/>
              <a:gd name="connsiteY4" fmla="*/ 593242 h 689142"/>
              <a:gd name="connsiteX5" fmla="*/ 53231 w 776533"/>
              <a:gd name="connsiteY5" fmla="*/ 431317 h 689142"/>
              <a:gd name="connsiteX6" fmla="*/ 5606 w 776533"/>
              <a:gd name="connsiteY6" fmla="*/ 507517 h 689142"/>
              <a:gd name="connsiteX0" fmla="*/ 5606 w 763018"/>
              <a:gd name="connsiteY0" fmla="*/ 500256 h 681881"/>
              <a:gd name="connsiteX1" fmla="*/ 181818 w 763018"/>
              <a:gd name="connsiteY1" fmla="*/ 662181 h 681881"/>
              <a:gd name="connsiteX2" fmla="*/ 543768 w 763018"/>
              <a:gd name="connsiteY2" fmla="*/ 281181 h 681881"/>
              <a:gd name="connsiteX3" fmla="*/ 762843 w 763018"/>
              <a:gd name="connsiteY3" fmla="*/ 194 h 681881"/>
              <a:gd name="connsiteX4" fmla="*/ 510431 w 763018"/>
              <a:gd name="connsiteY4" fmla="*/ 243081 h 681881"/>
              <a:gd name="connsiteX5" fmla="*/ 148481 w 763018"/>
              <a:gd name="connsiteY5" fmla="*/ 585981 h 681881"/>
              <a:gd name="connsiteX6" fmla="*/ 53231 w 763018"/>
              <a:gd name="connsiteY6" fmla="*/ 424056 h 681881"/>
              <a:gd name="connsiteX7" fmla="*/ 5606 w 763018"/>
              <a:gd name="connsiteY7" fmla="*/ 500256 h 681881"/>
              <a:gd name="connsiteX0" fmla="*/ 5606 w 763018"/>
              <a:gd name="connsiteY0" fmla="*/ 500256 h 681881"/>
              <a:gd name="connsiteX1" fmla="*/ 181818 w 763018"/>
              <a:gd name="connsiteY1" fmla="*/ 662181 h 681881"/>
              <a:gd name="connsiteX2" fmla="*/ 543768 w 763018"/>
              <a:gd name="connsiteY2" fmla="*/ 281181 h 681881"/>
              <a:gd name="connsiteX3" fmla="*/ 762843 w 763018"/>
              <a:gd name="connsiteY3" fmla="*/ 194 h 681881"/>
              <a:gd name="connsiteX4" fmla="*/ 510431 w 763018"/>
              <a:gd name="connsiteY4" fmla="*/ 243081 h 681881"/>
              <a:gd name="connsiteX5" fmla="*/ 148481 w 763018"/>
              <a:gd name="connsiteY5" fmla="*/ 585981 h 681881"/>
              <a:gd name="connsiteX6" fmla="*/ 53231 w 763018"/>
              <a:gd name="connsiteY6" fmla="*/ 424056 h 681881"/>
              <a:gd name="connsiteX7" fmla="*/ 5606 w 763018"/>
              <a:gd name="connsiteY7" fmla="*/ 500256 h 681881"/>
              <a:gd name="connsiteX0" fmla="*/ 5606 w 763018"/>
              <a:gd name="connsiteY0" fmla="*/ 500256 h 681881"/>
              <a:gd name="connsiteX1" fmla="*/ 181818 w 763018"/>
              <a:gd name="connsiteY1" fmla="*/ 662181 h 681881"/>
              <a:gd name="connsiteX2" fmla="*/ 543768 w 763018"/>
              <a:gd name="connsiteY2" fmla="*/ 281181 h 681881"/>
              <a:gd name="connsiteX3" fmla="*/ 762843 w 763018"/>
              <a:gd name="connsiteY3" fmla="*/ 194 h 681881"/>
              <a:gd name="connsiteX4" fmla="*/ 510431 w 763018"/>
              <a:gd name="connsiteY4" fmla="*/ 243081 h 681881"/>
              <a:gd name="connsiteX5" fmla="*/ 148481 w 763018"/>
              <a:gd name="connsiteY5" fmla="*/ 585981 h 681881"/>
              <a:gd name="connsiteX6" fmla="*/ 53231 w 763018"/>
              <a:gd name="connsiteY6" fmla="*/ 424056 h 681881"/>
              <a:gd name="connsiteX7" fmla="*/ 5606 w 763018"/>
              <a:gd name="connsiteY7" fmla="*/ 500256 h 681881"/>
              <a:gd name="connsiteX0" fmla="*/ 5606 w 896288"/>
              <a:gd name="connsiteY0" fmla="*/ 457451 h 639076"/>
              <a:gd name="connsiteX1" fmla="*/ 181818 w 896288"/>
              <a:gd name="connsiteY1" fmla="*/ 619376 h 639076"/>
              <a:gd name="connsiteX2" fmla="*/ 543768 w 896288"/>
              <a:gd name="connsiteY2" fmla="*/ 238376 h 639076"/>
              <a:gd name="connsiteX3" fmla="*/ 896193 w 896288"/>
              <a:gd name="connsiteY3" fmla="*/ 251 h 639076"/>
              <a:gd name="connsiteX4" fmla="*/ 510431 w 896288"/>
              <a:gd name="connsiteY4" fmla="*/ 200276 h 639076"/>
              <a:gd name="connsiteX5" fmla="*/ 148481 w 896288"/>
              <a:gd name="connsiteY5" fmla="*/ 543176 h 639076"/>
              <a:gd name="connsiteX6" fmla="*/ 53231 w 896288"/>
              <a:gd name="connsiteY6" fmla="*/ 381251 h 639076"/>
              <a:gd name="connsiteX7" fmla="*/ 5606 w 896288"/>
              <a:gd name="connsiteY7" fmla="*/ 457451 h 6390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96288" h="639076">
                <a:moveTo>
                  <a:pt x="5606" y="457451"/>
                </a:moveTo>
                <a:cubicBezTo>
                  <a:pt x="27037" y="497138"/>
                  <a:pt x="55612" y="702720"/>
                  <a:pt x="181818" y="619376"/>
                </a:cubicBezTo>
                <a:cubicBezTo>
                  <a:pt x="271512" y="582864"/>
                  <a:pt x="424706" y="341563"/>
                  <a:pt x="543768" y="238376"/>
                </a:cubicBezTo>
                <a:cubicBezTo>
                  <a:pt x="662830" y="135189"/>
                  <a:pt x="901749" y="6601"/>
                  <a:pt x="896193" y="251"/>
                </a:cubicBezTo>
                <a:cubicBezTo>
                  <a:pt x="890637" y="-6099"/>
                  <a:pt x="635049" y="109789"/>
                  <a:pt x="510431" y="200276"/>
                </a:cubicBezTo>
                <a:cubicBezTo>
                  <a:pt x="385813" y="290763"/>
                  <a:pt x="224681" y="513013"/>
                  <a:pt x="148481" y="543176"/>
                </a:cubicBezTo>
                <a:cubicBezTo>
                  <a:pt x="72281" y="573339"/>
                  <a:pt x="77043" y="395538"/>
                  <a:pt x="53231" y="381251"/>
                </a:cubicBezTo>
                <a:cubicBezTo>
                  <a:pt x="29419" y="366964"/>
                  <a:pt x="-15825" y="417764"/>
                  <a:pt x="5606" y="457451"/>
                </a:cubicBezTo>
                <a:close/>
              </a:path>
            </a:pathLst>
          </a:cu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>
              <a:ln>
                <a:solidFill>
                  <a:schemeClr val="tx1"/>
                </a:solidFill>
              </a:ln>
              <a:solidFill>
                <a:schemeClr val="bg1"/>
              </a:solidFill>
            </a:endParaRPr>
          </a:p>
        </p:txBody>
      </p:sp>
      <p:grpSp>
        <p:nvGrpSpPr>
          <p:cNvPr id="83" name="Group 82"/>
          <p:cNvGrpSpPr/>
          <p:nvPr/>
        </p:nvGrpSpPr>
        <p:grpSpPr>
          <a:xfrm>
            <a:off x="5228889" y="2475829"/>
            <a:ext cx="473189" cy="357667"/>
            <a:chOff x="6125497" y="5536350"/>
            <a:chExt cx="741517" cy="560487"/>
          </a:xfrm>
        </p:grpSpPr>
        <p:sp>
          <p:nvSpPr>
            <p:cNvPr id="84" name="Freeform 83"/>
            <p:cNvSpPr/>
            <p:nvPr/>
          </p:nvSpPr>
          <p:spPr>
            <a:xfrm>
              <a:off x="6125497" y="5581819"/>
              <a:ext cx="741517" cy="514680"/>
            </a:xfrm>
            <a:custGeom>
              <a:avLst/>
              <a:gdLst>
                <a:gd name="connsiteX0" fmla="*/ 52 w 741517"/>
                <a:gd name="connsiteY0" fmla="*/ 5314 h 514680"/>
                <a:gd name="connsiteX1" fmla="*/ 181027 w 741517"/>
                <a:gd name="connsiteY1" fmla="*/ 67226 h 514680"/>
                <a:gd name="connsiteX2" fmla="*/ 628702 w 741517"/>
                <a:gd name="connsiteY2" fmla="*/ 429176 h 514680"/>
                <a:gd name="connsiteX3" fmla="*/ 738239 w 741517"/>
                <a:gd name="connsiteY3" fmla="*/ 433939 h 514680"/>
                <a:gd name="connsiteX4" fmla="*/ 704902 w 741517"/>
                <a:gd name="connsiteY4" fmla="*/ 495851 h 514680"/>
                <a:gd name="connsiteX5" fmla="*/ 623939 w 741517"/>
                <a:gd name="connsiteY5" fmla="*/ 481564 h 514680"/>
                <a:gd name="connsiteX6" fmla="*/ 195314 w 741517"/>
                <a:gd name="connsiteY6" fmla="*/ 138664 h 514680"/>
                <a:gd name="connsiteX7" fmla="*/ 52 w 741517"/>
                <a:gd name="connsiteY7" fmla="*/ 5314 h 514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741517" h="514680">
                  <a:moveTo>
                    <a:pt x="52" y="5314"/>
                  </a:moveTo>
                  <a:cubicBezTo>
                    <a:pt x="-2329" y="-6592"/>
                    <a:pt x="76252" y="-3418"/>
                    <a:pt x="181027" y="67226"/>
                  </a:cubicBezTo>
                  <a:cubicBezTo>
                    <a:pt x="285802" y="137870"/>
                    <a:pt x="535833" y="368057"/>
                    <a:pt x="628702" y="429176"/>
                  </a:cubicBezTo>
                  <a:cubicBezTo>
                    <a:pt x="721571" y="490295"/>
                    <a:pt x="725539" y="422827"/>
                    <a:pt x="738239" y="433939"/>
                  </a:cubicBezTo>
                  <a:cubicBezTo>
                    <a:pt x="750939" y="445051"/>
                    <a:pt x="723952" y="487914"/>
                    <a:pt x="704902" y="495851"/>
                  </a:cubicBezTo>
                  <a:cubicBezTo>
                    <a:pt x="685852" y="503788"/>
                    <a:pt x="708870" y="541095"/>
                    <a:pt x="623939" y="481564"/>
                  </a:cubicBezTo>
                  <a:cubicBezTo>
                    <a:pt x="539008" y="422033"/>
                    <a:pt x="293739" y="213276"/>
                    <a:pt x="195314" y="138664"/>
                  </a:cubicBezTo>
                  <a:cubicBezTo>
                    <a:pt x="96889" y="64052"/>
                    <a:pt x="2433" y="17220"/>
                    <a:pt x="52" y="5314"/>
                  </a:cubicBezTo>
                  <a:close/>
                </a:path>
              </a:pathLst>
            </a:cu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>
                <a:solidFill>
                  <a:schemeClr val="bg1"/>
                </a:solidFill>
              </a:endParaRPr>
            </a:p>
          </p:txBody>
        </p:sp>
        <p:sp>
          <p:nvSpPr>
            <p:cNvPr id="85" name="Freeform 84"/>
            <p:cNvSpPr/>
            <p:nvPr/>
          </p:nvSpPr>
          <p:spPr>
            <a:xfrm>
              <a:off x="6251368" y="5536350"/>
              <a:ext cx="550966" cy="560487"/>
            </a:xfrm>
            <a:custGeom>
              <a:avLst/>
              <a:gdLst>
                <a:gd name="connsiteX0" fmla="*/ 3227 w 550966"/>
                <a:gd name="connsiteY0" fmla="*/ 560484 h 560487"/>
                <a:gd name="connsiteX1" fmla="*/ 208015 w 550966"/>
                <a:gd name="connsiteY1" fmla="*/ 331884 h 560487"/>
                <a:gd name="connsiteX2" fmla="*/ 460427 w 550966"/>
                <a:gd name="connsiteY2" fmla="*/ 84234 h 560487"/>
                <a:gd name="connsiteX3" fmla="*/ 550915 w 550966"/>
                <a:gd name="connsiteY3" fmla="*/ 46134 h 560487"/>
                <a:gd name="connsiteX4" fmla="*/ 450902 w 550966"/>
                <a:gd name="connsiteY4" fmla="*/ 17559 h 560487"/>
                <a:gd name="connsiteX5" fmla="*/ 112765 w 550966"/>
                <a:gd name="connsiteY5" fmla="*/ 336647 h 560487"/>
                <a:gd name="connsiteX6" fmla="*/ 3227 w 550966"/>
                <a:gd name="connsiteY6" fmla="*/ 560484 h 5604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50966" h="560487">
                  <a:moveTo>
                    <a:pt x="3227" y="560484"/>
                  </a:moveTo>
                  <a:cubicBezTo>
                    <a:pt x="19102" y="559690"/>
                    <a:pt x="131815" y="411259"/>
                    <a:pt x="208015" y="331884"/>
                  </a:cubicBezTo>
                  <a:cubicBezTo>
                    <a:pt x="284215" y="252509"/>
                    <a:pt x="403277" y="131859"/>
                    <a:pt x="460427" y="84234"/>
                  </a:cubicBezTo>
                  <a:cubicBezTo>
                    <a:pt x="517577" y="36609"/>
                    <a:pt x="552502" y="57246"/>
                    <a:pt x="550915" y="46134"/>
                  </a:cubicBezTo>
                  <a:cubicBezTo>
                    <a:pt x="549328" y="35022"/>
                    <a:pt x="523927" y="-30860"/>
                    <a:pt x="450902" y="17559"/>
                  </a:cubicBezTo>
                  <a:cubicBezTo>
                    <a:pt x="377877" y="65978"/>
                    <a:pt x="194521" y="246953"/>
                    <a:pt x="112765" y="336647"/>
                  </a:cubicBezTo>
                  <a:cubicBezTo>
                    <a:pt x="31009" y="426341"/>
                    <a:pt x="-12648" y="561278"/>
                    <a:pt x="3227" y="560484"/>
                  </a:cubicBezTo>
                  <a:close/>
                </a:path>
              </a:pathLst>
            </a:cu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>
                <a:solidFill>
                  <a:schemeClr val="bg1"/>
                </a:solidFill>
              </a:endParaRPr>
            </a:p>
          </p:txBody>
        </p:sp>
      </p:grp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AU" smtClean="0"/>
              <a:t> 3 / 17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251929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>
            <a:off x="293688" y="1100428"/>
            <a:ext cx="8661400" cy="3082925"/>
            <a:chOff x="293688" y="952500"/>
            <a:chExt cx="8661400" cy="3082925"/>
          </a:xfrm>
        </p:grpSpPr>
        <p:sp>
          <p:nvSpPr>
            <p:cNvPr id="12396" name="Freeform 110"/>
            <p:cNvSpPr>
              <a:spLocks/>
            </p:cNvSpPr>
            <p:nvPr/>
          </p:nvSpPr>
          <p:spPr bwMode="auto">
            <a:xfrm>
              <a:off x="2617788" y="2795588"/>
              <a:ext cx="1270000" cy="133350"/>
            </a:xfrm>
            <a:custGeom>
              <a:avLst/>
              <a:gdLst>
                <a:gd name="T0" fmla="*/ 0 w 800"/>
                <a:gd name="T1" fmla="*/ 2147483647 h 90"/>
                <a:gd name="T2" fmla="*/ 2147483647 w 800"/>
                <a:gd name="T3" fmla="*/ 2147483647 h 90"/>
                <a:gd name="T4" fmla="*/ 2147483647 w 800"/>
                <a:gd name="T5" fmla="*/ 2147483647 h 90"/>
                <a:gd name="T6" fmla="*/ 2147483647 w 800"/>
                <a:gd name="T7" fmla="*/ 2147483647 h 90"/>
                <a:gd name="T8" fmla="*/ 2147483647 w 800"/>
                <a:gd name="T9" fmla="*/ 2147483647 h 90"/>
                <a:gd name="T10" fmla="*/ 2147483647 w 800"/>
                <a:gd name="T11" fmla="*/ 2147483647 h 90"/>
                <a:gd name="T12" fmla="*/ 2147483647 w 800"/>
                <a:gd name="T13" fmla="*/ 2147483647 h 90"/>
                <a:gd name="T14" fmla="*/ 2147483647 w 800"/>
                <a:gd name="T15" fmla="*/ 2147483647 h 90"/>
                <a:gd name="T16" fmla="*/ 2147483647 w 800"/>
                <a:gd name="T17" fmla="*/ 2147483647 h 90"/>
                <a:gd name="T18" fmla="*/ 2147483647 w 800"/>
                <a:gd name="T19" fmla="*/ 2147483647 h 90"/>
                <a:gd name="T20" fmla="*/ 2147483647 w 800"/>
                <a:gd name="T21" fmla="*/ 2147483647 h 90"/>
                <a:gd name="T22" fmla="*/ 2147483647 w 800"/>
                <a:gd name="T23" fmla="*/ 2147483647 h 90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800" h="90">
                  <a:moveTo>
                    <a:pt x="0" y="50"/>
                  </a:moveTo>
                  <a:cubicBezTo>
                    <a:pt x="75" y="69"/>
                    <a:pt x="182" y="46"/>
                    <a:pt x="256" y="42"/>
                  </a:cubicBezTo>
                  <a:cubicBezTo>
                    <a:pt x="277" y="39"/>
                    <a:pt x="299" y="34"/>
                    <a:pt x="320" y="34"/>
                  </a:cubicBezTo>
                  <a:cubicBezTo>
                    <a:pt x="339" y="34"/>
                    <a:pt x="280" y="32"/>
                    <a:pt x="264" y="42"/>
                  </a:cubicBezTo>
                  <a:cubicBezTo>
                    <a:pt x="255" y="48"/>
                    <a:pt x="286" y="47"/>
                    <a:pt x="296" y="50"/>
                  </a:cubicBezTo>
                  <a:cubicBezTo>
                    <a:pt x="386" y="80"/>
                    <a:pt x="291" y="55"/>
                    <a:pt x="368" y="74"/>
                  </a:cubicBezTo>
                  <a:cubicBezTo>
                    <a:pt x="531" y="63"/>
                    <a:pt x="547" y="58"/>
                    <a:pt x="752" y="74"/>
                  </a:cubicBezTo>
                  <a:cubicBezTo>
                    <a:pt x="769" y="75"/>
                    <a:pt x="800" y="90"/>
                    <a:pt x="800" y="90"/>
                  </a:cubicBezTo>
                  <a:cubicBezTo>
                    <a:pt x="743" y="47"/>
                    <a:pt x="676" y="45"/>
                    <a:pt x="608" y="34"/>
                  </a:cubicBezTo>
                  <a:cubicBezTo>
                    <a:pt x="549" y="25"/>
                    <a:pt x="491" y="12"/>
                    <a:pt x="432" y="2"/>
                  </a:cubicBezTo>
                  <a:cubicBezTo>
                    <a:pt x="319" y="16"/>
                    <a:pt x="327" y="17"/>
                    <a:pt x="176" y="10"/>
                  </a:cubicBezTo>
                  <a:cubicBezTo>
                    <a:pt x="50" y="18"/>
                    <a:pt x="20" y="0"/>
                    <a:pt x="72" y="26"/>
                  </a:cubicBezTo>
                </a:path>
              </a:pathLst>
            </a:custGeom>
            <a:noFill/>
            <a:ln w="76200" cap="rnd" cmpd="sng">
              <a:solidFill>
                <a:srgbClr val="B2B2B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397" name="Freeform 74"/>
            <p:cNvSpPr>
              <a:spLocks/>
            </p:cNvSpPr>
            <p:nvPr/>
          </p:nvSpPr>
          <p:spPr bwMode="auto">
            <a:xfrm>
              <a:off x="2640013" y="952500"/>
              <a:ext cx="2097087" cy="1025525"/>
            </a:xfrm>
            <a:custGeom>
              <a:avLst/>
              <a:gdLst>
                <a:gd name="T0" fmla="*/ 2147483647 w 1321"/>
                <a:gd name="T1" fmla="*/ 2147483647 h 692"/>
                <a:gd name="T2" fmla="*/ 2147483647 w 1321"/>
                <a:gd name="T3" fmla="*/ 2147483647 h 692"/>
                <a:gd name="T4" fmla="*/ 2147483647 w 1321"/>
                <a:gd name="T5" fmla="*/ 2147483647 h 692"/>
                <a:gd name="T6" fmla="*/ 2147483647 w 1321"/>
                <a:gd name="T7" fmla="*/ 2147483647 h 692"/>
                <a:gd name="T8" fmla="*/ 2147483647 w 1321"/>
                <a:gd name="T9" fmla="*/ 2147483647 h 692"/>
                <a:gd name="T10" fmla="*/ 2147483647 w 1321"/>
                <a:gd name="T11" fmla="*/ 2147483647 h 692"/>
                <a:gd name="T12" fmla="*/ 2147483647 w 1321"/>
                <a:gd name="T13" fmla="*/ 2147483647 h 692"/>
                <a:gd name="T14" fmla="*/ 2147483647 w 1321"/>
                <a:gd name="T15" fmla="*/ 2147483647 h 692"/>
                <a:gd name="T16" fmla="*/ 2147483647 w 1321"/>
                <a:gd name="T17" fmla="*/ 2147483647 h 692"/>
                <a:gd name="T18" fmla="*/ 2147483647 w 1321"/>
                <a:gd name="T19" fmla="*/ 2147483647 h 692"/>
                <a:gd name="T20" fmla="*/ 2147483647 w 1321"/>
                <a:gd name="T21" fmla="*/ 2147483647 h 692"/>
                <a:gd name="T22" fmla="*/ 2147483647 w 1321"/>
                <a:gd name="T23" fmla="*/ 2147483647 h 692"/>
                <a:gd name="T24" fmla="*/ 2147483647 w 1321"/>
                <a:gd name="T25" fmla="*/ 2147483647 h 692"/>
                <a:gd name="T26" fmla="*/ 2147483647 w 1321"/>
                <a:gd name="T27" fmla="*/ 2147483647 h 692"/>
                <a:gd name="T28" fmla="*/ 2147483647 w 1321"/>
                <a:gd name="T29" fmla="*/ 2147483647 h 692"/>
                <a:gd name="T30" fmla="*/ 2147483647 w 1321"/>
                <a:gd name="T31" fmla="*/ 2147483647 h 692"/>
                <a:gd name="T32" fmla="*/ 2147483647 w 1321"/>
                <a:gd name="T33" fmla="*/ 2147483647 h 692"/>
                <a:gd name="T34" fmla="*/ 2147483647 w 1321"/>
                <a:gd name="T35" fmla="*/ 2147483647 h 692"/>
                <a:gd name="T36" fmla="*/ 2147483647 w 1321"/>
                <a:gd name="T37" fmla="*/ 2147483647 h 692"/>
                <a:gd name="T38" fmla="*/ 2147483647 w 1321"/>
                <a:gd name="T39" fmla="*/ 2147483647 h 692"/>
                <a:gd name="T40" fmla="*/ 2147483647 w 1321"/>
                <a:gd name="T41" fmla="*/ 2147483647 h 692"/>
                <a:gd name="T42" fmla="*/ 2147483647 w 1321"/>
                <a:gd name="T43" fmla="*/ 2147483647 h 692"/>
                <a:gd name="T44" fmla="*/ 2147483647 w 1321"/>
                <a:gd name="T45" fmla="*/ 2147483647 h 692"/>
                <a:gd name="T46" fmla="*/ 2147483647 w 1321"/>
                <a:gd name="T47" fmla="*/ 2147483647 h 692"/>
                <a:gd name="T48" fmla="*/ 2147483647 w 1321"/>
                <a:gd name="T49" fmla="*/ 2147483647 h 692"/>
                <a:gd name="T50" fmla="*/ 2147483647 w 1321"/>
                <a:gd name="T51" fmla="*/ 2147483647 h 692"/>
                <a:gd name="T52" fmla="*/ 2147483647 w 1321"/>
                <a:gd name="T53" fmla="*/ 2147483647 h 692"/>
                <a:gd name="T54" fmla="*/ 2147483647 w 1321"/>
                <a:gd name="T55" fmla="*/ 2147483647 h 692"/>
                <a:gd name="T56" fmla="*/ 2147483647 w 1321"/>
                <a:gd name="T57" fmla="*/ 2147483647 h 692"/>
                <a:gd name="T58" fmla="*/ 2147483647 w 1321"/>
                <a:gd name="T59" fmla="*/ 2147483647 h 692"/>
                <a:gd name="T60" fmla="*/ 2147483647 w 1321"/>
                <a:gd name="T61" fmla="*/ 2147483647 h 692"/>
                <a:gd name="T62" fmla="*/ 2147483647 w 1321"/>
                <a:gd name="T63" fmla="*/ 2147483647 h 692"/>
                <a:gd name="T64" fmla="*/ 2147483647 w 1321"/>
                <a:gd name="T65" fmla="*/ 2147483647 h 692"/>
                <a:gd name="T66" fmla="*/ 2147483647 w 1321"/>
                <a:gd name="T67" fmla="*/ 2147483647 h 692"/>
                <a:gd name="T68" fmla="*/ 2147483647 w 1321"/>
                <a:gd name="T69" fmla="*/ 2147483647 h 692"/>
                <a:gd name="T70" fmla="*/ 2147483647 w 1321"/>
                <a:gd name="T71" fmla="*/ 2147483647 h 692"/>
                <a:gd name="T72" fmla="*/ 2147483647 w 1321"/>
                <a:gd name="T73" fmla="*/ 2147483647 h 692"/>
                <a:gd name="T74" fmla="*/ 2147483647 w 1321"/>
                <a:gd name="T75" fmla="*/ 2147483647 h 692"/>
                <a:gd name="T76" fmla="*/ 2147483647 w 1321"/>
                <a:gd name="T77" fmla="*/ 2147483647 h 692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1321" h="692">
                  <a:moveTo>
                    <a:pt x="333" y="609"/>
                  </a:moveTo>
                  <a:cubicBezTo>
                    <a:pt x="306" y="652"/>
                    <a:pt x="272" y="654"/>
                    <a:pt x="224" y="664"/>
                  </a:cubicBezTo>
                  <a:cubicBezTo>
                    <a:pt x="200" y="661"/>
                    <a:pt x="175" y="661"/>
                    <a:pt x="151" y="655"/>
                  </a:cubicBezTo>
                  <a:cubicBezTo>
                    <a:pt x="101" y="642"/>
                    <a:pt x="74" y="570"/>
                    <a:pt x="41" y="536"/>
                  </a:cubicBezTo>
                  <a:cubicBezTo>
                    <a:pt x="20" y="472"/>
                    <a:pt x="30" y="499"/>
                    <a:pt x="13" y="454"/>
                  </a:cubicBezTo>
                  <a:cubicBezTo>
                    <a:pt x="56" y="413"/>
                    <a:pt x="0" y="419"/>
                    <a:pt x="32" y="362"/>
                  </a:cubicBezTo>
                  <a:cubicBezTo>
                    <a:pt x="42" y="344"/>
                    <a:pt x="80" y="339"/>
                    <a:pt x="96" y="335"/>
                  </a:cubicBezTo>
                  <a:cubicBezTo>
                    <a:pt x="108" y="329"/>
                    <a:pt x="120" y="322"/>
                    <a:pt x="132" y="317"/>
                  </a:cubicBezTo>
                  <a:cubicBezTo>
                    <a:pt x="141" y="313"/>
                    <a:pt x="156" y="317"/>
                    <a:pt x="160" y="308"/>
                  </a:cubicBezTo>
                  <a:cubicBezTo>
                    <a:pt x="173" y="283"/>
                    <a:pt x="167" y="251"/>
                    <a:pt x="178" y="225"/>
                  </a:cubicBezTo>
                  <a:cubicBezTo>
                    <a:pt x="193" y="188"/>
                    <a:pt x="247" y="177"/>
                    <a:pt x="279" y="170"/>
                  </a:cubicBezTo>
                  <a:cubicBezTo>
                    <a:pt x="303" y="173"/>
                    <a:pt x="336" y="161"/>
                    <a:pt x="352" y="180"/>
                  </a:cubicBezTo>
                  <a:cubicBezTo>
                    <a:pt x="366" y="196"/>
                    <a:pt x="356" y="227"/>
                    <a:pt x="343" y="244"/>
                  </a:cubicBezTo>
                  <a:cubicBezTo>
                    <a:pt x="336" y="253"/>
                    <a:pt x="330" y="225"/>
                    <a:pt x="324" y="216"/>
                  </a:cubicBezTo>
                  <a:cubicBezTo>
                    <a:pt x="318" y="198"/>
                    <a:pt x="312" y="179"/>
                    <a:pt x="306" y="161"/>
                  </a:cubicBezTo>
                  <a:cubicBezTo>
                    <a:pt x="303" y="152"/>
                    <a:pt x="297" y="134"/>
                    <a:pt x="297" y="134"/>
                  </a:cubicBezTo>
                  <a:cubicBezTo>
                    <a:pt x="328" y="5"/>
                    <a:pt x="614" y="0"/>
                    <a:pt x="571" y="134"/>
                  </a:cubicBezTo>
                  <a:cubicBezTo>
                    <a:pt x="565" y="125"/>
                    <a:pt x="553" y="117"/>
                    <a:pt x="553" y="106"/>
                  </a:cubicBezTo>
                  <a:cubicBezTo>
                    <a:pt x="553" y="51"/>
                    <a:pt x="663" y="46"/>
                    <a:pt x="690" y="42"/>
                  </a:cubicBezTo>
                  <a:cubicBezTo>
                    <a:pt x="934" y="54"/>
                    <a:pt x="988" y="15"/>
                    <a:pt x="1138" y="88"/>
                  </a:cubicBezTo>
                  <a:cubicBezTo>
                    <a:pt x="1141" y="91"/>
                    <a:pt x="1183" y="127"/>
                    <a:pt x="1175" y="143"/>
                  </a:cubicBezTo>
                  <a:cubicBezTo>
                    <a:pt x="1171" y="152"/>
                    <a:pt x="1156" y="149"/>
                    <a:pt x="1147" y="152"/>
                  </a:cubicBezTo>
                  <a:cubicBezTo>
                    <a:pt x="1126" y="120"/>
                    <a:pt x="1101" y="98"/>
                    <a:pt x="1193" y="134"/>
                  </a:cubicBezTo>
                  <a:cubicBezTo>
                    <a:pt x="1205" y="139"/>
                    <a:pt x="1210" y="153"/>
                    <a:pt x="1220" y="161"/>
                  </a:cubicBezTo>
                  <a:cubicBezTo>
                    <a:pt x="1254" y="190"/>
                    <a:pt x="1289" y="212"/>
                    <a:pt x="1321" y="244"/>
                  </a:cubicBezTo>
                  <a:cubicBezTo>
                    <a:pt x="1315" y="277"/>
                    <a:pt x="1318" y="314"/>
                    <a:pt x="1303" y="344"/>
                  </a:cubicBezTo>
                  <a:cubicBezTo>
                    <a:pt x="1273" y="404"/>
                    <a:pt x="1080" y="364"/>
                    <a:pt x="1037" y="362"/>
                  </a:cubicBezTo>
                  <a:cubicBezTo>
                    <a:pt x="990" y="353"/>
                    <a:pt x="956" y="350"/>
                    <a:pt x="928" y="308"/>
                  </a:cubicBezTo>
                  <a:cubicBezTo>
                    <a:pt x="937" y="305"/>
                    <a:pt x="947" y="292"/>
                    <a:pt x="955" y="298"/>
                  </a:cubicBezTo>
                  <a:cubicBezTo>
                    <a:pt x="980" y="317"/>
                    <a:pt x="955" y="394"/>
                    <a:pt x="937" y="408"/>
                  </a:cubicBezTo>
                  <a:cubicBezTo>
                    <a:pt x="927" y="416"/>
                    <a:pt x="912" y="414"/>
                    <a:pt x="900" y="417"/>
                  </a:cubicBezTo>
                  <a:cubicBezTo>
                    <a:pt x="891" y="423"/>
                    <a:pt x="873" y="436"/>
                    <a:pt x="873" y="436"/>
                  </a:cubicBezTo>
                  <a:cubicBezTo>
                    <a:pt x="906" y="458"/>
                    <a:pt x="925" y="485"/>
                    <a:pt x="946" y="518"/>
                  </a:cubicBezTo>
                  <a:cubicBezTo>
                    <a:pt x="932" y="601"/>
                    <a:pt x="941" y="561"/>
                    <a:pt x="882" y="600"/>
                  </a:cubicBezTo>
                  <a:cubicBezTo>
                    <a:pt x="871" y="635"/>
                    <a:pt x="872" y="665"/>
                    <a:pt x="845" y="692"/>
                  </a:cubicBezTo>
                  <a:cubicBezTo>
                    <a:pt x="738" y="682"/>
                    <a:pt x="652" y="662"/>
                    <a:pt x="544" y="655"/>
                  </a:cubicBezTo>
                  <a:cubicBezTo>
                    <a:pt x="517" y="629"/>
                    <a:pt x="490" y="605"/>
                    <a:pt x="461" y="582"/>
                  </a:cubicBezTo>
                  <a:cubicBezTo>
                    <a:pt x="452" y="575"/>
                    <a:pt x="442" y="571"/>
                    <a:pt x="434" y="564"/>
                  </a:cubicBezTo>
                  <a:cubicBezTo>
                    <a:pt x="427" y="558"/>
                    <a:pt x="416" y="545"/>
                    <a:pt x="416" y="545"/>
                  </a:cubicBezTo>
                </a:path>
              </a:pathLst>
            </a:custGeom>
            <a:solidFill>
              <a:srgbClr val="969696"/>
            </a:solidFill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398" name="Freeform 76"/>
            <p:cNvSpPr>
              <a:spLocks/>
            </p:cNvSpPr>
            <p:nvPr/>
          </p:nvSpPr>
          <p:spPr bwMode="auto">
            <a:xfrm>
              <a:off x="4373563" y="2168525"/>
              <a:ext cx="160337" cy="203200"/>
            </a:xfrm>
            <a:custGeom>
              <a:avLst/>
              <a:gdLst>
                <a:gd name="T0" fmla="*/ 0 w 101"/>
                <a:gd name="T1" fmla="*/ 2147483647 h 137"/>
                <a:gd name="T2" fmla="*/ 2147483647 w 101"/>
                <a:gd name="T3" fmla="*/ 2147483647 h 137"/>
                <a:gd name="T4" fmla="*/ 0 w 101"/>
                <a:gd name="T5" fmla="*/ 0 h 137"/>
                <a:gd name="T6" fmla="*/ 2147483647 w 101"/>
                <a:gd name="T7" fmla="*/ 2147483647 h 137"/>
                <a:gd name="T8" fmla="*/ 2147483647 w 101"/>
                <a:gd name="T9" fmla="*/ 2147483647 h 137"/>
                <a:gd name="T10" fmla="*/ 0 w 101"/>
                <a:gd name="T11" fmla="*/ 2147483647 h 13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01" h="137">
                  <a:moveTo>
                    <a:pt x="0" y="18"/>
                  </a:moveTo>
                  <a:cubicBezTo>
                    <a:pt x="36" y="65"/>
                    <a:pt x="58" y="137"/>
                    <a:pt x="101" y="73"/>
                  </a:cubicBezTo>
                  <a:cubicBezTo>
                    <a:pt x="85" y="22"/>
                    <a:pt x="50" y="12"/>
                    <a:pt x="0" y="0"/>
                  </a:cubicBezTo>
                  <a:cubicBezTo>
                    <a:pt x="4" y="11"/>
                    <a:pt x="9" y="50"/>
                    <a:pt x="37" y="36"/>
                  </a:cubicBezTo>
                  <a:cubicBezTo>
                    <a:pt x="46" y="32"/>
                    <a:pt x="55" y="13"/>
                    <a:pt x="46" y="9"/>
                  </a:cubicBezTo>
                  <a:cubicBezTo>
                    <a:pt x="32" y="2"/>
                    <a:pt x="15" y="15"/>
                    <a:pt x="0" y="18"/>
                  </a:cubicBezTo>
                  <a:close/>
                </a:path>
              </a:pathLst>
            </a:custGeom>
            <a:solidFill>
              <a:srgbClr val="969696"/>
            </a:solidFill>
            <a:ln w="19050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399" name="Freeform 77"/>
            <p:cNvSpPr>
              <a:spLocks/>
            </p:cNvSpPr>
            <p:nvPr/>
          </p:nvSpPr>
          <p:spPr bwMode="auto">
            <a:xfrm>
              <a:off x="4824413" y="2139950"/>
              <a:ext cx="296862" cy="204788"/>
            </a:xfrm>
            <a:custGeom>
              <a:avLst/>
              <a:gdLst>
                <a:gd name="T0" fmla="*/ 0 w 187"/>
                <a:gd name="T1" fmla="*/ 0 h 138"/>
                <a:gd name="T2" fmla="*/ 2147483647 w 187"/>
                <a:gd name="T3" fmla="*/ 2147483647 h 138"/>
                <a:gd name="T4" fmla="*/ 2147483647 w 187"/>
                <a:gd name="T5" fmla="*/ 2147483647 h 138"/>
                <a:gd name="T6" fmla="*/ 2147483647 w 187"/>
                <a:gd name="T7" fmla="*/ 2147483647 h 138"/>
                <a:gd name="T8" fmla="*/ 2147483647 w 187"/>
                <a:gd name="T9" fmla="*/ 2147483647 h 138"/>
                <a:gd name="T10" fmla="*/ 2147483647 w 187"/>
                <a:gd name="T11" fmla="*/ 2147483647 h 138"/>
                <a:gd name="T12" fmla="*/ 2147483647 w 187"/>
                <a:gd name="T13" fmla="*/ 2147483647 h 138"/>
                <a:gd name="T14" fmla="*/ 2147483647 w 187"/>
                <a:gd name="T15" fmla="*/ 2147483647 h 13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87" h="138">
                  <a:moveTo>
                    <a:pt x="0" y="0"/>
                  </a:moveTo>
                  <a:cubicBezTo>
                    <a:pt x="43" y="28"/>
                    <a:pt x="84" y="57"/>
                    <a:pt x="128" y="83"/>
                  </a:cubicBezTo>
                  <a:cubicBezTo>
                    <a:pt x="136" y="88"/>
                    <a:pt x="116" y="69"/>
                    <a:pt x="109" y="64"/>
                  </a:cubicBezTo>
                  <a:cubicBezTo>
                    <a:pt x="86" y="49"/>
                    <a:pt x="70" y="45"/>
                    <a:pt x="45" y="37"/>
                  </a:cubicBezTo>
                  <a:cubicBezTo>
                    <a:pt x="71" y="74"/>
                    <a:pt x="83" y="90"/>
                    <a:pt x="128" y="101"/>
                  </a:cubicBezTo>
                  <a:cubicBezTo>
                    <a:pt x="137" y="107"/>
                    <a:pt x="169" y="138"/>
                    <a:pt x="183" y="110"/>
                  </a:cubicBezTo>
                  <a:cubicBezTo>
                    <a:pt x="187" y="101"/>
                    <a:pt x="178" y="91"/>
                    <a:pt x="173" y="83"/>
                  </a:cubicBezTo>
                  <a:cubicBezTo>
                    <a:pt x="156" y="55"/>
                    <a:pt x="135" y="28"/>
                    <a:pt x="100" y="28"/>
                  </a:cubicBezTo>
                </a:path>
              </a:pathLst>
            </a:custGeom>
            <a:solidFill>
              <a:srgbClr val="969696"/>
            </a:solidFill>
            <a:ln w="19050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00" name="Freeform 78"/>
            <p:cNvSpPr>
              <a:spLocks/>
            </p:cNvSpPr>
            <p:nvPr/>
          </p:nvSpPr>
          <p:spPr bwMode="auto">
            <a:xfrm>
              <a:off x="4789488" y="1746250"/>
              <a:ext cx="234950" cy="109538"/>
            </a:xfrm>
            <a:custGeom>
              <a:avLst/>
              <a:gdLst>
                <a:gd name="T0" fmla="*/ 2147483647 w 276"/>
                <a:gd name="T1" fmla="*/ 2147483647 h 137"/>
                <a:gd name="T2" fmla="*/ 2147483647 w 276"/>
                <a:gd name="T3" fmla="*/ 2147483647 h 137"/>
                <a:gd name="T4" fmla="*/ 2147483647 w 276"/>
                <a:gd name="T5" fmla="*/ 2147483647 h 137"/>
                <a:gd name="T6" fmla="*/ 2147483647 w 276"/>
                <a:gd name="T7" fmla="*/ 2147483647 h 137"/>
                <a:gd name="T8" fmla="*/ 2147483647 w 276"/>
                <a:gd name="T9" fmla="*/ 2147483647 h 137"/>
                <a:gd name="T10" fmla="*/ 2147483647 w 276"/>
                <a:gd name="T11" fmla="*/ 0 h 137"/>
                <a:gd name="T12" fmla="*/ 2147483647 w 276"/>
                <a:gd name="T13" fmla="*/ 2147483647 h 137"/>
                <a:gd name="T14" fmla="*/ 2147483647 w 276"/>
                <a:gd name="T15" fmla="*/ 2147483647 h 13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276" h="137">
                  <a:moveTo>
                    <a:pt x="86" y="137"/>
                  </a:moveTo>
                  <a:cubicBezTo>
                    <a:pt x="154" y="52"/>
                    <a:pt x="127" y="115"/>
                    <a:pt x="95" y="82"/>
                  </a:cubicBezTo>
                  <a:cubicBezTo>
                    <a:pt x="88" y="75"/>
                    <a:pt x="89" y="64"/>
                    <a:pt x="86" y="55"/>
                  </a:cubicBezTo>
                  <a:cubicBezTo>
                    <a:pt x="0" y="83"/>
                    <a:pt x="137" y="91"/>
                    <a:pt x="141" y="92"/>
                  </a:cubicBezTo>
                  <a:cubicBezTo>
                    <a:pt x="153" y="98"/>
                    <a:pt x="164" y="109"/>
                    <a:pt x="177" y="110"/>
                  </a:cubicBezTo>
                  <a:cubicBezTo>
                    <a:pt x="276" y="121"/>
                    <a:pt x="203" y="23"/>
                    <a:pt x="168" y="0"/>
                  </a:cubicBezTo>
                  <a:cubicBezTo>
                    <a:pt x="152" y="4"/>
                    <a:pt x="91" y="28"/>
                    <a:pt x="77" y="28"/>
                  </a:cubicBezTo>
                  <a:cubicBezTo>
                    <a:pt x="74" y="28"/>
                    <a:pt x="77" y="21"/>
                    <a:pt x="77" y="18"/>
                  </a:cubicBezTo>
                </a:path>
              </a:pathLst>
            </a:custGeom>
            <a:solidFill>
              <a:srgbClr val="969696"/>
            </a:solidFill>
            <a:ln w="19050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01" name="Freeform 79"/>
            <p:cNvSpPr>
              <a:spLocks/>
            </p:cNvSpPr>
            <p:nvPr/>
          </p:nvSpPr>
          <p:spPr bwMode="auto">
            <a:xfrm>
              <a:off x="4876800" y="2857500"/>
              <a:ext cx="206375" cy="141288"/>
            </a:xfrm>
            <a:custGeom>
              <a:avLst/>
              <a:gdLst>
                <a:gd name="T0" fmla="*/ 2147483647 w 130"/>
                <a:gd name="T1" fmla="*/ 2147483647 h 96"/>
                <a:gd name="T2" fmla="*/ 2147483647 w 130"/>
                <a:gd name="T3" fmla="*/ 2147483647 h 96"/>
                <a:gd name="T4" fmla="*/ 2147483647 w 130"/>
                <a:gd name="T5" fmla="*/ 2147483647 h 96"/>
                <a:gd name="T6" fmla="*/ 2147483647 w 130"/>
                <a:gd name="T7" fmla="*/ 2147483647 h 9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30" h="96">
                  <a:moveTo>
                    <a:pt x="30" y="41"/>
                  </a:moveTo>
                  <a:cubicBezTo>
                    <a:pt x="48" y="96"/>
                    <a:pt x="80" y="76"/>
                    <a:pt x="130" y="68"/>
                  </a:cubicBezTo>
                  <a:cubicBezTo>
                    <a:pt x="118" y="19"/>
                    <a:pt x="105" y="16"/>
                    <a:pt x="57" y="4"/>
                  </a:cubicBezTo>
                  <a:cubicBezTo>
                    <a:pt x="0" y="15"/>
                    <a:pt x="2" y="0"/>
                    <a:pt x="30" y="41"/>
                  </a:cubicBezTo>
                  <a:close/>
                </a:path>
              </a:pathLst>
            </a:custGeom>
            <a:solidFill>
              <a:srgbClr val="969696"/>
            </a:solidFill>
            <a:ln w="19050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02" name="Freeform 80"/>
            <p:cNvSpPr>
              <a:spLocks/>
            </p:cNvSpPr>
            <p:nvPr/>
          </p:nvSpPr>
          <p:spPr bwMode="auto">
            <a:xfrm>
              <a:off x="5157788" y="2979738"/>
              <a:ext cx="339725" cy="82550"/>
            </a:xfrm>
            <a:custGeom>
              <a:avLst/>
              <a:gdLst>
                <a:gd name="T0" fmla="*/ 0 w 214"/>
                <a:gd name="T1" fmla="*/ 2147483647 h 55"/>
                <a:gd name="T2" fmla="*/ 2147483647 w 214"/>
                <a:gd name="T3" fmla="*/ 2147483647 h 55"/>
                <a:gd name="T4" fmla="*/ 2147483647 w 214"/>
                <a:gd name="T5" fmla="*/ 2147483647 h 55"/>
                <a:gd name="T6" fmla="*/ 2147483647 w 214"/>
                <a:gd name="T7" fmla="*/ 2147483647 h 55"/>
                <a:gd name="T8" fmla="*/ 2147483647 w 214"/>
                <a:gd name="T9" fmla="*/ 2147483647 h 55"/>
                <a:gd name="T10" fmla="*/ 2147483647 w 214"/>
                <a:gd name="T11" fmla="*/ 0 h 55"/>
                <a:gd name="T12" fmla="*/ 2147483647 w 214"/>
                <a:gd name="T13" fmla="*/ 2147483647 h 55"/>
                <a:gd name="T14" fmla="*/ 2147483647 w 214"/>
                <a:gd name="T15" fmla="*/ 2147483647 h 55"/>
                <a:gd name="T16" fmla="*/ 0 w 214"/>
                <a:gd name="T17" fmla="*/ 2147483647 h 5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214" h="55">
                  <a:moveTo>
                    <a:pt x="0" y="55"/>
                  </a:moveTo>
                  <a:cubicBezTo>
                    <a:pt x="30" y="52"/>
                    <a:pt x="61" y="51"/>
                    <a:pt x="91" y="46"/>
                  </a:cubicBezTo>
                  <a:cubicBezTo>
                    <a:pt x="101" y="45"/>
                    <a:pt x="109" y="37"/>
                    <a:pt x="119" y="37"/>
                  </a:cubicBezTo>
                  <a:cubicBezTo>
                    <a:pt x="141" y="37"/>
                    <a:pt x="161" y="50"/>
                    <a:pt x="183" y="55"/>
                  </a:cubicBezTo>
                  <a:cubicBezTo>
                    <a:pt x="192" y="52"/>
                    <a:pt x="208" y="55"/>
                    <a:pt x="210" y="46"/>
                  </a:cubicBezTo>
                  <a:cubicBezTo>
                    <a:pt x="214" y="28"/>
                    <a:pt x="174" y="6"/>
                    <a:pt x="165" y="0"/>
                  </a:cubicBezTo>
                  <a:cubicBezTo>
                    <a:pt x="153" y="3"/>
                    <a:pt x="140" y="5"/>
                    <a:pt x="128" y="9"/>
                  </a:cubicBezTo>
                  <a:cubicBezTo>
                    <a:pt x="115" y="14"/>
                    <a:pt x="104" y="24"/>
                    <a:pt x="91" y="28"/>
                  </a:cubicBezTo>
                  <a:cubicBezTo>
                    <a:pt x="62" y="38"/>
                    <a:pt x="23" y="32"/>
                    <a:pt x="0" y="55"/>
                  </a:cubicBezTo>
                  <a:close/>
                </a:path>
              </a:pathLst>
            </a:custGeom>
            <a:solidFill>
              <a:srgbClr val="969696"/>
            </a:solidFill>
            <a:ln w="19050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03" name="Freeform 81"/>
            <p:cNvSpPr>
              <a:spLocks/>
            </p:cNvSpPr>
            <p:nvPr/>
          </p:nvSpPr>
          <p:spPr bwMode="auto">
            <a:xfrm>
              <a:off x="4452938" y="2881313"/>
              <a:ext cx="252412" cy="127000"/>
            </a:xfrm>
            <a:custGeom>
              <a:avLst/>
              <a:gdLst>
                <a:gd name="T0" fmla="*/ 2147483647 w 159"/>
                <a:gd name="T1" fmla="*/ 2147483647 h 86"/>
                <a:gd name="T2" fmla="*/ 2147483647 w 159"/>
                <a:gd name="T3" fmla="*/ 2147483647 h 86"/>
                <a:gd name="T4" fmla="*/ 2147483647 w 159"/>
                <a:gd name="T5" fmla="*/ 2147483647 h 86"/>
                <a:gd name="T6" fmla="*/ 2147483647 w 159"/>
                <a:gd name="T7" fmla="*/ 0 h 86"/>
                <a:gd name="T8" fmla="*/ 2147483647 w 159"/>
                <a:gd name="T9" fmla="*/ 2147483647 h 86"/>
                <a:gd name="T10" fmla="*/ 2147483647 w 159"/>
                <a:gd name="T11" fmla="*/ 2147483647 h 86"/>
                <a:gd name="T12" fmla="*/ 2147483647 w 159"/>
                <a:gd name="T13" fmla="*/ 2147483647 h 86"/>
                <a:gd name="T14" fmla="*/ 2147483647 w 159"/>
                <a:gd name="T15" fmla="*/ 2147483647 h 8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59" h="86">
                  <a:moveTo>
                    <a:pt x="22" y="82"/>
                  </a:moveTo>
                  <a:cubicBezTo>
                    <a:pt x="65" y="79"/>
                    <a:pt x="109" y="86"/>
                    <a:pt x="150" y="73"/>
                  </a:cubicBezTo>
                  <a:cubicBezTo>
                    <a:pt x="159" y="70"/>
                    <a:pt x="147" y="53"/>
                    <a:pt x="141" y="45"/>
                  </a:cubicBezTo>
                  <a:cubicBezTo>
                    <a:pt x="115" y="11"/>
                    <a:pt x="50" y="12"/>
                    <a:pt x="13" y="0"/>
                  </a:cubicBezTo>
                  <a:cubicBezTo>
                    <a:pt x="10" y="9"/>
                    <a:pt x="0" y="19"/>
                    <a:pt x="4" y="27"/>
                  </a:cubicBezTo>
                  <a:cubicBezTo>
                    <a:pt x="8" y="35"/>
                    <a:pt x="23" y="31"/>
                    <a:pt x="31" y="36"/>
                  </a:cubicBezTo>
                  <a:cubicBezTo>
                    <a:pt x="46" y="45"/>
                    <a:pt x="59" y="69"/>
                    <a:pt x="68" y="82"/>
                  </a:cubicBezTo>
                  <a:cubicBezTo>
                    <a:pt x="74" y="73"/>
                    <a:pt x="86" y="55"/>
                    <a:pt x="86" y="55"/>
                  </a:cubicBezTo>
                </a:path>
              </a:pathLst>
            </a:custGeom>
            <a:solidFill>
              <a:srgbClr val="969696"/>
            </a:solidFill>
            <a:ln w="19050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04" name="Freeform 82"/>
            <p:cNvSpPr>
              <a:spLocks/>
            </p:cNvSpPr>
            <p:nvPr/>
          </p:nvSpPr>
          <p:spPr bwMode="auto">
            <a:xfrm>
              <a:off x="5819775" y="3062288"/>
              <a:ext cx="280988" cy="115887"/>
            </a:xfrm>
            <a:custGeom>
              <a:avLst/>
              <a:gdLst>
                <a:gd name="T0" fmla="*/ 0 w 177"/>
                <a:gd name="T1" fmla="*/ 2147483647 h 79"/>
                <a:gd name="T2" fmla="*/ 2147483647 w 177"/>
                <a:gd name="T3" fmla="*/ 2147483647 h 79"/>
                <a:gd name="T4" fmla="*/ 2147483647 w 177"/>
                <a:gd name="T5" fmla="*/ 0 h 79"/>
                <a:gd name="T6" fmla="*/ 2147483647 w 177"/>
                <a:gd name="T7" fmla="*/ 2147483647 h 79"/>
                <a:gd name="T8" fmla="*/ 2147483647 w 177"/>
                <a:gd name="T9" fmla="*/ 2147483647 h 79"/>
                <a:gd name="T10" fmla="*/ 2147483647 w 177"/>
                <a:gd name="T11" fmla="*/ 2147483647 h 7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77" h="79">
                  <a:moveTo>
                    <a:pt x="0" y="27"/>
                  </a:moveTo>
                  <a:cubicBezTo>
                    <a:pt x="46" y="76"/>
                    <a:pt x="40" y="79"/>
                    <a:pt x="165" y="37"/>
                  </a:cubicBezTo>
                  <a:cubicBezTo>
                    <a:pt x="177" y="33"/>
                    <a:pt x="159" y="12"/>
                    <a:pt x="156" y="0"/>
                  </a:cubicBezTo>
                  <a:cubicBezTo>
                    <a:pt x="119" y="3"/>
                    <a:pt x="82" y="0"/>
                    <a:pt x="46" y="9"/>
                  </a:cubicBezTo>
                  <a:cubicBezTo>
                    <a:pt x="34" y="12"/>
                    <a:pt x="71" y="12"/>
                    <a:pt x="82" y="18"/>
                  </a:cubicBezTo>
                  <a:cubicBezTo>
                    <a:pt x="85" y="19"/>
                    <a:pt x="82" y="24"/>
                    <a:pt x="82" y="27"/>
                  </a:cubicBezTo>
                </a:path>
              </a:pathLst>
            </a:custGeom>
            <a:solidFill>
              <a:srgbClr val="969696"/>
            </a:solidFill>
            <a:ln w="19050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05" name="Freeform 83"/>
            <p:cNvSpPr>
              <a:spLocks/>
            </p:cNvSpPr>
            <p:nvPr/>
          </p:nvSpPr>
          <p:spPr bwMode="auto">
            <a:xfrm>
              <a:off x="6661150" y="3074988"/>
              <a:ext cx="236538" cy="80962"/>
            </a:xfrm>
            <a:custGeom>
              <a:avLst/>
              <a:gdLst>
                <a:gd name="T0" fmla="*/ 0 w 149"/>
                <a:gd name="T1" fmla="*/ 2147483647 h 55"/>
                <a:gd name="T2" fmla="*/ 2147483647 w 149"/>
                <a:gd name="T3" fmla="*/ 2147483647 h 55"/>
                <a:gd name="T4" fmla="*/ 2147483647 w 149"/>
                <a:gd name="T5" fmla="*/ 2147483647 h 55"/>
                <a:gd name="T6" fmla="*/ 2147483647 w 149"/>
                <a:gd name="T7" fmla="*/ 0 h 55"/>
                <a:gd name="T8" fmla="*/ 2147483647 w 149"/>
                <a:gd name="T9" fmla="*/ 2147483647 h 5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49" h="55">
                  <a:moveTo>
                    <a:pt x="0" y="28"/>
                  </a:moveTo>
                  <a:cubicBezTo>
                    <a:pt x="46" y="37"/>
                    <a:pt x="91" y="55"/>
                    <a:pt x="138" y="55"/>
                  </a:cubicBezTo>
                  <a:cubicBezTo>
                    <a:pt x="147" y="55"/>
                    <a:pt x="149" y="37"/>
                    <a:pt x="147" y="28"/>
                  </a:cubicBezTo>
                  <a:cubicBezTo>
                    <a:pt x="143" y="10"/>
                    <a:pt x="114" y="4"/>
                    <a:pt x="101" y="0"/>
                  </a:cubicBezTo>
                  <a:cubicBezTo>
                    <a:pt x="92" y="3"/>
                    <a:pt x="74" y="9"/>
                    <a:pt x="74" y="9"/>
                  </a:cubicBezTo>
                </a:path>
              </a:pathLst>
            </a:custGeom>
            <a:solidFill>
              <a:srgbClr val="969696"/>
            </a:solidFill>
            <a:ln w="19050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06" name="Freeform 84"/>
            <p:cNvSpPr>
              <a:spLocks/>
            </p:cNvSpPr>
            <p:nvPr/>
          </p:nvSpPr>
          <p:spPr bwMode="auto">
            <a:xfrm>
              <a:off x="7473950" y="2963863"/>
              <a:ext cx="263525" cy="123825"/>
            </a:xfrm>
            <a:custGeom>
              <a:avLst/>
              <a:gdLst>
                <a:gd name="T0" fmla="*/ 2147483647 w 166"/>
                <a:gd name="T1" fmla="*/ 2147483647 h 84"/>
                <a:gd name="T2" fmla="*/ 2147483647 w 166"/>
                <a:gd name="T3" fmla="*/ 2147483647 h 84"/>
                <a:gd name="T4" fmla="*/ 0 w 166"/>
                <a:gd name="T5" fmla="*/ 2147483647 h 84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66" h="84">
                  <a:moveTo>
                    <a:pt x="55" y="48"/>
                  </a:moveTo>
                  <a:cubicBezTo>
                    <a:pt x="81" y="73"/>
                    <a:pt x="103" y="76"/>
                    <a:pt x="138" y="84"/>
                  </a:cubicBezTo>
                  <a:cubicBezTo>
                    <a:pt x="166" y="0"/>
                    <a:pt x="56" y="48"/>
                    <a:pt x="0" y="48"/>
                  </a:cubicBezTo>
                </a:path>
              </a:pathLst>
            </a:custGeom>
            <a:solidFill>
              <a:srgbClr val="969696"/>
            </a:solidFill>
            <a:ln w="19050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07" name="Freeform 85"/>
            <p:cNvSpPr>
              <a:spLocks/>
            </p:cNvSpPr>
            <p:nvPr/>
          </p:nvSpPr>
          <p:spPr bwMode="auto">
            <a:xfrm>
              <a:off x="6292850" y="2801938"/>
              <a:ext cx="268288" cy="77787"/>
            </a:xfrm>
            <a:custGeom>
              <a:avLst/>
              <a:gdLst>
                <a:gd name="T0" fmla="*/ 2147483647 w 169"/>
                <a:gd name="T1" fmla="*/ 2147483647 h 52"/>
                <a:gd name="T2" fmla="*/ 2147483647 w 169"/>
                <a:gd name="T3" fmla="*/ 2147483647 h 52"/>
                <a:gd name="T4" fmla="*/ 2147483647 w 169"/>
                <a:gd name="T5" fmla="*/ 2147483647 h 52"/>
                <a:gd name="T6" fmla="*/ 2147483647 w 169"/>
                <a:gd name="T7" fmla="*/ 2147483647 h 52"/>
                <a:gd name="T8" fmla="*/ 2147483647 w 169"/>
                <a:gd name="T9" fmla="*/ 2147483647 h 5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69" h="52">
                  <a:moveTo>
                    <a:pt x="50" y="47"/>
                  </a:moveTo>
                  <a:cubicBezTo>
                    <a:pt x="86" y="44"/>
                    <a:pt x="125" y="52"/>
                    <a:pt x="159" y="38"/>
                  </a:cubicBezTo>
                  <a:cubicBezTo>
                    <a:pt x="169" y="34"/>
                    <a:pt x="150" y="17"/>
                    <a:pt x="141" y="10"/>
                  </a:cubicBezTo>
                  <a:cubicBezTo>
                    <a:pt x="134" y="4"/>
                    <a:pt x="123" y="4"/>
                    <a:pt x="114" y="1"/>
                  </a:cubicBezTo>
                  <a:cubicBezTo>
                    <a:pt x="83" y="5"/>
                    <a:pt x="0" y="0"/>
                    <a:pt x="50" y="47"/>
                  </a:cubicBezTo>
                  <a:close/>
                </a:path>
              </a:pathLst>
            </a:custGeom>
            <a:solidFill>
              <a:srgbClr val="969696"/>
            </a:solidFill>
            <a:ln w="19050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08" name="Freeform 86"/>
            <p:cNvSpPr>
              <a:spLocks/>
            </p:cNvSpPr>
            <p:nvPr/>
          </p:nvSpPr>
          <p:spPr bwMode="auto">
            <a:xfrm>
              <a:off x="5643563" y="2808288"/>
              <a:ext cx="250825" cy="111125"/>
            </a:xfrm>
            <a:custGeom>
              <a:avLst/>
              <a:gdLst>
                <a:gd name="T0" fmla="*/ 2147483647 w 158"/>
                <a:gd name="T1" fmla="*/ 2147483647 h 75"/>
                <a:gd name="T2" fmla="*/ 2147483647 w 158"/>
                <a:gd name="T3" fmla="*/ 2147483647 h 75"/>
                <a:gd name="T4" fmla="*/ 2147483647 w 158"/>
                <a:gd name="T5" fmla="*/ 2147483647 h 75"/>
                <a:gd name="T6" fmla="*/ 2147483647 w 158"/>
                <a:gd name="T7" fmla="*/ 0 h 75"/>
                <a:gd name="T8" fmla="*/ 2147483647 w 158"/>
                <a:gd name="T9" fmla="*/ 2147483647 h 75"/>
                <a:gd name="T10" fmla="*/ 2147483647 w 158"/>
                <a:gd name="T11" fmla="*/ 2147483647 h 75"/>
                <a:gd name="T12" fmla="*/ 2147483647 w 158"/>
                <a:gd name="T13" fmla="*/ 2147483647 h 75"/>
                <a:gd name="T14" fmla="*/ 2147483647 w 158"/>
                <a:gd name="T15" fmla="*/ 2147483647 h 75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58" h="75">
                  <a:moveTo>
                    <a:pt x="30" y="73"/>
                  </a:moveTo>
                  <a:cubicBezTo>
                    <a:pt x="67" y="70"/>
                    <a:pt x="105" y="75"/>
                    <a:pt x="140" y="64"/>
                  </a:cubicBezTo>
                  <a:cubicBezTo>
                    <a:pt x="158" y="58"/>
                    <a:pt x="146" y="15"/>
                    <a:pt x="140" y="9"/>
                  </a:cubicBezTo>
                  <a:cubicBezTo>
                    <a:pt x="133" y="2"/>
                    <a:pt x="121" y="3"/>
                    <a:pt x="112" y="0"/>
                  </a:cubicBezTo>
                  <a:cubicBezTo>
                    <a:pt x="85" y="3"/>
                    <a:pt x="57" y="5"/>
                    <a:pt x="30" y="9"/>
                  </a:cubicBezTo>
                  <a:cubicBezTo>
                    <a:pt x="21" y="11"/>
                    <a:pt x="0" y="9"/>
                    <a:pt x="3" y="18"/>
                  </a:cubicBezTo>
                  <a:cubicBezTo>
                    <a:pt x="7" y="31"/>
                    <a:pt x="27" y="30"/>
                    <a:pt x="39" y="36"/>
                  </a:cubicBezTo>
                  <a:cubicBezTo>
                    <a:pt x="51" y="33"/>
                    <a:pt x="76" y="27"/>
                    <a:pt x="76" y="27"/>
                  </a:cubicBezTo>
                </a:path>
              </a:pathLst>
            </a:custGeom>
            <a:solidFill>
              <a:srgbClr val="969696"/>
            </a:solidFill>
            <a:ln w="19050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09" name="Freeform 87"/>
            <p:cNvSpPr>
              <a:spLocks/>
            </p:cNvSpPr>
            <p:nvPr/>
          </p:nvSpPr>
          <p:spPr bwMode="auto">
            <a:xfrm>
              <a:off x="7075488" y="2871788"/>
              <a:ext cx="231775" cy="117475"/>
            </a:xfrm>
            <a:custGeom>
              <a:avLst/>
              <a:gdLst>
                <a:gd name="T0" fmla="*/ 0 w 146"/>
                <a:gd name="T1" fmla="*/ 2147483647 h 79"/>
                <a:gd name="T2" fmla="*/ 2147483647 w 146"/>
                <a:gd name="T3" fmla="*/ 2147483647 h 79"/>
                <a:gd name="T4" fmla="*/ 2147483647 w 146"/>
                <a:gd name="T5" fmla="*/ 2147483647 h 79"/>
                <a:gd name="T6" fmla="*/ 2147483647 w 146"/>
                <a:gd name="T7" fmla="*/ 2147483647 h 79"/>
                <a:gd name="T8" fmla="*/ 2147483647 w 146"/>
                <a:gd name="T9" fmla="*/ 2147483647 h 79"/>
                <a:gd name="T10" fmla="*/ 0 w 146"/>
                <a:gd name="T11" fmla="*/ 2147483647 h 7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46" h="79">
                  <a:moveTo>
                    <a:pt x="0" y="33"/>
                  </a:moveTo>
                  <a:cubicBezTo>
                    <a:pt x="14" y="78"/>
                    <a:pt x="29" y="68"/>
                    <a:pt x="73" y="79"/>
                  </a:cubicBezTo>
                  <a:cubicBezTo>
                    <a:pt x="143" y="65"/>
                    <a:pt x="111" y="68"/>
                    <a:pt x="146" y="15"/>
                  </a:cubicBezTo>
                  <a:cubicBezTo>
                    <a:pt x="112" y="4"/>
                    <a:pt x="115" y="0"/>
                    <a:pt x="73" y="15"/>
                  </a:cubicBezTo>
                  <a:cubicBezTo>
                    <a:pt x="63" y="19"/>
                    <a:pt x="57" y="30"/>
                    <a:pt x="46" y="33"/>
                  </a:cubicBezTo>
                  <a:cubicBezTo>
                    <a:pt x="31" y="37"/>
                    <a:pt x="15" y="33"/>
                    <a:pt x="0" y="33"/>
                  </a:cubicBezTo>
                  <a:close/>
                </a:path>
              </a:pathLst>
            </a:custGeom>
            <a:solidFill>
              <a:srgbClr val="969696"/>
            </a:solidFill>
            <a:ln w="19050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10" name="Freeform 88"/>
            <p:cNvSpPr>
              <a:spLocks/>
            </p:cNvSpPr>
            <p:nvPr/>
          </p:nvSpPr>
          <p:spPr bwMode="auto">
            <a:xfrm>
              <a:off x="7961313" y="2944813"/>
              <a:ext cx="261937" cy="182562"/>
            </a:xfrm>
            <a:custGeom>
              <a:avLst/>
              <a:gdLst>
                <a:gd name="T0" fmla="*/ 2147483647 w 165"/>
                <a:gd name="T1" fmla="*/ 2147483647 h 123"/>
                <a:gd name="T2" fmla="*/ 2147483647 w 165"/>
                <a:gd name="T3" fmla="*/ 2147483647 h 123"/>
                <a:gd name="T4" fmla="*/ 2147483647 w 165"/>
                <a:gd name="T5" fmla="*/ 2147483647 h 123"/>
                <a:gd name="T6" fmla="*/ 2147483647 w 165"/>
                <a:gd name="T7" fmla="*/ 2147483647 h 123"/>
                <a:gd name="T8" fmla="*/ 2147483647 w 165"/>
                <a:gd name="T9" fmla="*/ 2147483647 h 123"/>
                <a:gd name="T10" fmla="*/ 2147483647 w 165"/>
                <a:gd name="T11" fmla="*/ 2147483647 h 123"/>
                <a:gd name="T12" fmla="*/ 2147483647 w 165"/>
                <a:gd name="T13" fmla="*/ 2147483647 h 12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65" h="123">
                  <a:moveTo>
                    <a:pt x="101" y="93"/>
                  </a:moveTo>
                  <a:cubicBezTo>
                    <a:pt x="89" y="99"/>
                    <a:pt x="69" y="98"/>
                    <a:pt x="65" y="111"/>
                  </a:cubicBezTo>
                  <a:cubicBezTo>
                    <a:pt x="62" y="120"/>
                    <a:pt x="83" y="123"/>
                    <a:pt x="92" y="120"/>
                  </a:cubicBezTo>
                  <a:cubicBezTo>
                    <a:pt x="102" y="116"/>
                    <a:pt x="105" y="102"/>
                    <a:pt x="111" y="93"/>
                  </a:cubicBezTo>
                  <a:cubicBezTo>
                    <a:pt x="127" y="43"/>
                    <a:pt x="135" y="75"/>
                    <a:pt x="165" y="29"/>
                  </a:cubicBezTo>
                  <a:cubicBezTo>
                    <a:pt x="106" y="9"/>
                    <a:pt x="38" y="0"/>
                    <a:pt x="1" y="56"/>
                  </a:cubicBezTo>
                  <a:cubicBezTo>
                    <a:pt x="14" y="96"/>
                    <a:pt x="0" y="84"/>
                    <a:pt x="47" y="84"/>
                  </a:cubicBezTo>
                </a:path>
              </a:pathLst>
            </a:custGeom>
            <a:solidFill>
              <a:srgbClr val="969696"/>
            </a:solidFill>
            <a:ln w="19050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11" name="Freeform 89"/>
            <p:cNvSpPr>
              <a:spLocks/>
            </p:cNvSpPr>
            <p:nvPr/>
          </p:nvSpPr>
          <p:spPr bwMode="auto">
            <a:xfrm>
              <a:off x="8505825" y="3021013"/>
              <a:ext cx="130175" cy="185737"/>
            </a:xfrm>
            <a:custGeom>
              <a:avLst/>
              <a:gdLst>
                <a:gd name="T0" fmla="*/ 2147483647 w 82"/>
                <a:gd name="T1" fmla="*/ 0 h 125"/>
                <a:gd name="T2" fmla="*/ 0 w 82"/>
                <a:gd name="T3" fmla="*/ 2147483647 h 125"/>
                <a:gd name="T4" fmla="*/ 2147483647 w 82"/>
                <a:gd name="T5" fmla="*/ 2147483647 h 125"/>
                <a:gd name="T6" fmla="*/ 2147483647 w 82"/>
                <a:gd name="T7" fmla="*/ 0 h 125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82" h="125">
                  <a:moveTo>
                    <a:pt x="82" y="0"/>
                  </a:moveTo>
                  <a:cubicBezTo>
                    <a:pt x="32" y="10"/>
                    <a:pt x="16" y="15"/>
                    <a:pt x="0" y="64"/>
                  </a:cubicBezTo>
                  <a:cubicBezTo>
                    <a:pt x="20" y="125"/>
                    <a:pt x="39" y="88"/>
                    <a:pt x="54" y="54"/>
                  </a:cubicBezTo>
                  <a:cubicBezTo>
                    <a:pt x="62" y="36"/>
                    <a:pt x="73" y="18"/>
                    <a:pt x="82" y="0"/>
                  </a:cubicBezTo>
                  <a:close/>
                </a:path>
              </a:pathLst>
            </a:custGeom>
            <a:solidFill>
              <a:srgbClr val="969696"/>
            </a:solidFill>
            <a:ln w="19050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12" name="Freeform 90"/>
            <p:cNvSpPr>
              <a:spLocks/>
            </p:cNvSpPr>
            <p:nvPr/>
          </p:nvSpPr>
          <p:spPr bwMode="auto">
            <a:xfrm>
              <a:off x="1384300" y="1003300"/>
              <a:ext cx="1625600" cy="255588"/>
            </a:xfrm>
            <a:custGeom>
              <a:avLst/>
              <a:gdLst>
                <a:gd name="T0" fmla="*/ 0 w 1024"/>
                <a:gd name="T1" fmla="*/ 0 h 173"/>
                <a:gd name="T2" fmla="*/ 2147483647 w 1024"/>
                <a:gd name="T3" fmla="*/ 2147483647 h 173"/>
                <a:gd name="T4" fmla="*/ 2147483647 w 1024"/>
                <a:gd name="T5" fmla="*/ 2147483647 h 173"/>
                <a:gd name="T6" fmla="*/ 2147483647 w 1024"/>
                <a:gd name="T7" fmla="*/ 2147483647 h 173"/>
                <a:gd name="T8" fmla="*/ 2147483647 w 1024"/>
                <a:gd name="T9" fmla="*/ 2147483647 h 1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24" h="173">
                  <a:moveTo>
                    <a:pt x="0" y="0"/>
                  </a:moveTo>
                  <a:cubicBezTo>
                    <a:pt x="127" y="13"/>
                    <a:pt x="248" y="49"/>
                    <a:pt x="375" y="64"/>
                  </a:cubicBezTo>
                  <a:cubicBezTo>
                    <a:pt x="433" y="71"/>
                    <a:pt x="490" y="76"/>
                    <a:pt x="548" y="82"/>
                  </a:cubicBezTo>
                  <a:cubicBezTo>
                    <a:pt x="576" y="85"/>
                    <a:pt x="631" y="91"/>
                    <a:pt x="631" y="91"/>
                  </a:cubicBezTo>
                  <a:cubicBezTo>
                    <a:pt x="1019" y="82"/>
                    <a:pt x="924" y="173"/>
                    <a:pt x="1024" y="73"/>
                  </a:cubicBezTo>
                </a:path>
              </a:pathLst>
            </a:custGeom>
            <a:noFill/>
            <a:ln w="38100" cap="rnd" cmpd="sng">
              <a:solidFill>
                <a:srgbClr val="B2B2B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13" name="Freeform 91"/>
            <p:cNvSpPr>
              <a:spLocks/>
            </p:cNvSpPr>
            <p:nvPr/>
          </p:nvSpPr>
          <p:spPr bwMode="auto">
            <a:xfrm>
              <a:off x="4983163" y="1082675"/>
              <a:ext cx="3657600" cy="165100"/>
            </a:xfrm>
            <a:custGeom>
              <a:avLst/>
              <a:gdLst>
                <a:gd name="T0" fmla="*/ 0 w 2304"/>
                <a:gd name="T1" fmla="*/ 2147483647 h 111"/>
                <a:gd name="T2" fmla="*/ 2147483647 w 2304"/>
                <a:gd name="T3" fmla="*/ 2147483647 h 111"/>
                <a:gd name="T4" fmla="*/ 2147483647 w 2304"/>
                <a:gd name="T5" fmla="*/ 2147483647 h 111"/>
                <a:gd name="T6" fmla="*/ 2147483647 w 2304"/>
                <a:gd name="T7" fmla="*/ 2147483647 h 111"/>
                <a:gd name="T8" fmla="*/ 2147483647 w 2304"/>
                <a:gd name="T9" fmla="*/ 0 h 11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304" h="111">
                  <a:moveTo>
                    <a:pt x="0" y="110"/>
                  </a:moveTo>
                  <a:cubicBezTo>
                    <a:pt x="664" y="99"/>
                    <a:pt x="1330" y="111"/>
                    <a:pt x="1993" y="83"/>
                  </a:cubicBezTo>
                  <a:cubicBezTo>
                    <a:pt x="2021" y="77"/>
                    <a:pt x="2049" y="71"/>
                    <a:pt x="2076" y="64"/>
                  </a:cubicBezTo>
                  <a:cubicBezTo>
                    <a:pt x="2128" y="50"/>
                    <a:pt x="2179" y="33"/>
                    <a:pt x="2231" y="19"/>
                  </a:cubicBezTo>
                  <a:cubicBezTo>
                    <a:pt x="2255" y="13"/>
                    <a:pt x="2304" y="0"/>
                    <a:pt x="2304" y="0"/>
                  </a:cubicBezTo>
                </a:path>
              </a:pathLst>
            </a:custGeom>
            <a:noFill/>
            <a:ln w="38100" cap="rnd" cmpd="sng">
              <a:solidFill>
                <a:srgbClr val="B2B2B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14" name="Freeform 92"/>
            <p:cNvSpPr>
              <a:spLocks/>
            </p:cNvSpPr>
            <p:nvPr/>
          </p:nvSpPr>
          <p:spPr bwMode="auto">
            <a:xfrm rot="11418290">
              <a:off x="1514475" y="1881188"/>
              <a:ext cx="1016000" cy="66675"/>
            </a:xfrm>
            <a:custGeom>
              <a:avLst/>
              <a:gdLst>
                <a:gd name="T0" fmla="*/ 0 w 640"/>
                <a:gd name="T1" fmla="*/ 2147483647 h 45"/>
                <a:gd name="T2" fmla="*/ 2147483647 w 640"/>
                <a:gd name="T3" fmla="*/ 0 h 45"/>
                <a:gd name="T4" fmla="*/ 2147483647 w 640"/>
                <a:gd name="T5" fmla="*/ 2147483647 h 45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640" h="45">
                  <a:moveTo>
                    <a:pt x="0" y="45"/>
                  </a:moveTo>
                  <a:cubicBezTo>
                    <a:pt x="109" y="35"/>
                    <a:pt x="212" y="13"/>
                    <a:pt x="320" y="0"/>
                  </a:cubicBezTo>
                  <a:cubicBezTo>
                    <a:pt x="609" y="10"/>
                    <a:pt x="503" y="9"/>
                    <a:pt x="640" y="9"/>
                  </a:cubicBezTo>
                </a:path>
              </a:pathLst>
            </a:custGeom>
            <a:noFill/>
            <a:ln w="38100" cap="rnd" cmpd="sng">
              <a:solidFill>
                <a:srgbClr val="B2B2B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15" name="Freeform 93"/>
            <p:cNvSpPr>
              <a:spLocks/>
            </p:cNvSpPr>
            <p:nvPr/>
          </p:nvSpPr>
          <p:spPr bwMode="auto">
            <a:xfrm>
              <a:off x="692150" y="1339850"/>
              <a:ext cx="1552575" cy="177800"/>
            </a:xfrm>
            <a:custGeom>
              <a:avLst/>
              <a:gdLst>
                <a:gd name="T0" fmla="*/ 0 w 978"/>
                <a:gd name="T1" fmla="*/ 0 h 120"/>
                <a:gd name="T2" fmla="*/ 2147483647 w 978"/>
                <a:gd name="T3" fmla="*/ 2147483647 h 120"/>
                <a:gd name="T4" fmla="*/ 2147483647 w 978"/>
                <a:gd name="T5" fmla="*/ 2147483647 h 12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978" h="120">
                  <a:moveTo>
                    <a:pt x="0" y="0"/>
                  </a:moveTo>
                  <a:cubicBezTo>
                    <a:pt x="308" y="39"/>
                    <a:pt x="615" y="84"/>
                    <a:pt x="923" y="118"/>
                  </a:cubicBezTo>
                  <a:cubicBezTo>
                    <a:pt x="941" y="120"/>
                    <a:pt x="978" y="109"/>
                    <a:pt x="978" y="109"/>
                  </a:cubicBezTo>
                </a:path>
              </a:pathLst>
            </a:custGeom>
            <a:noFill/>
            <a:ln w="38100" cap="rnd" cmpd="sng">
              <a:solidFill>
                <a:srgbClr val="B2B2B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16" name="Freeform 94"/>
            <p:cNvSpPr>
              <a:spLocks/>
            </p:cNvSpPr>
            <p:nvPr/>
          </p:nvSpPr>
          <p:spPr bwMode="auto">
            <a:xfrm>
              <a:off x="5534025" y="1924050"/>
              <a:ext cx="1495425" cy="122238"/>
            </a:xfrm>
            <a:custGeom>
              <a:avLst/>
              <a:gdLst>
                <a:gd name="T0" fmla="*/ 0 w 942"/>
                <a:gd name="T1" fmla="*/ 2147483647 h 83"/>
                <a:gd name="T2" fmla="*/ 2147483647 w 942"/>
                <a:gd name="T3" fmla="*/ 2147483647 h 83"/>
                <a:gd name="T4" fmla="*/ 2147483647 w 942"/>
                <a:gd name="T5" fmla="*/ 2147483647 h 83"/>
                <a:gd name="T6" fmla="*/ 2147483647 w 942"/>
                <a:gd name="T7" fmla="*/ 0 h 83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942" h="83">
                  <a:moveTo>
                    <a:pt x="0" y="83"/>
                  </a:moveTo>
                  <a:cubicBezTo>
                    <a:pt x="219" y="77"/>
                    <a:pt x="425" y="66"/>
                    <a:pt x="640" y="37"/>
                  </a:cubicBezTo>
                  <a:cubicBezTo>
                    <a:pt x="704" y="28"/>
                    <a:pt x="768" y="16"/>
                    <a:pt x="832" y="9"/>
                  </a:cubicBezTo>
                  <a:cubicBezTo>
                    <a:pt x="869" y="5"/>
                    <a:pt x="942" y="0"/>
                    <a:pt x="942" y="0"/>
                  </a:cubicBezTo>
                </a:path>
              </a:pathLst>
            </a:custGeom>
            <a:noFill/>
            <a:ln w="38100" cap="rnd" cmpd="sng">
              <a:solidFill>
                <a:srgbClr val="B2B2B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17" name="Freeform 97"/>
            <p:cNvSpPr>
              <a:spLocks/>
            </p:cNvSpPr>
            <p:nvPr/>
          </p:nvSpPr>
          <p:spPr bwMode="auto">
            <a:xfrm>
              <a:off x="4505325" y="1241425"/>
              <a:ext cx="334963" cy="355600"/>
            </a:xfrm>
            <a:custGeom>
              <a:avLst/>
              <a:gdLst>
                <a:gd name="T0" fmla="*/ 0 w 211"/>
                <a:gd name="T1" fmla="*/ 2147483647 h 240"/>
                <a:gd name="T2" fmla="*/ 2147483647 w 211"/>
                <a:gd name="T3" fmla="*/ 2147483647 h 240"/>
                <a:gd name="T4" fmla="*/ 2147483647 w 211"/>
                <a:gd name="T5" fmla="*/ 2147483647 h 240"/>
                <a:gd name="T6" fmla="*/ 2147483647 w 211"/>
                <a:gd name="T7" fmla="*/ 2147483647 h 240"/>
                <a:gd name="T8" fmla="*/ 2147483647 w 211"/>
                <a:gd name="T9" fmla="*/ 2147483647 h 240"/>
                <a:gd name="T10" fmla="*/ 2147483647 w 211"/>
                <a:gd name="T11" fmla="*/ 2147483647 h 240"/>
                <a:gd name="T12" fmla="*/ 2147483647 w 211"/>
                <a:gd name="T13" fmla="*/ 2147483647 h 240"/>
                <a:gd name="T14" fmla="*/ 2147483647 w 211"/>
                <a:gd name="T15" fmla="*/ 0 h 24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211" h="240">
                  <a:moveTo>
                    <a:pt x="0" y="226"/>
                  </a:moveTo>
                  <a:cubicBezTo>
                    <a:pt x="68" y="240"/>
                    <a:pt x="32" y="237"/>
                    <a:pt x="110" y="231"/>
                  </a:cubicBezTo>
                  <a:cubicBezTo>
                    <a:pt x="126" y="220"/>
                    <a:pt x="138" y="214"/>
                    <a:pt x="153" y="202"/>
                  </a:cubicBezTo>
                  <a:cubicBezTo>
                    <a:pt x="162" y="195"/>
                    <a:pt x="182" y="183"/>
                    <a:pt x="182" y="183"/>
                  </a:cubicBezTo>
                  <a:cubicBezTo>
                    <a:pt x="192" y="169"/>
                    <a:pt x="201" y="135"/>
                    <a:pt x="201" y="135"/>
                  </a:cubicBezTo>
                  <a:cubicBezTo>
                    <a:pt x="198" y="79"/>
                    <a:pt x="211" y="62"/>
                    <a:pt x="173" y="34"/>
                  </a:cubicBezTo>
                  <a:cubicBezTo>
                    <a:pt x="170" y="28"/>
                    <a:pt x="167" y="21"/>
                    <a:pt x="163" y="15"/>
                  </a:cubicBezTo>
                  <a:cubicBezTo>
                    <a:pt x="160" y="10"/>
                    <a:pt x="153" y="0"/>
                    <a:pt x="153" y="0"/>
                  </a:cubicBezTo>
                </a:path>
              </a:pathLst>
            </a:custGeom>
            <a:noFill/>
            <a:ln w="19050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18" name="Freeform 98"/>
            <p:cNvSpPr>
              <a:spLocks/>
            </p:cNvSpPr>
            <p:nvPr/>
          </p:nvSpPr>
          <p:spPr bwMode="auto">
            <a:xfrm>
              <a:off x="3803650" y="1952625"/>
              <a:ext cx="293688" cy="93663"/>
            </a:xfrm>
            <a:custGeom>
              <a:avLst/>
              <a:gdLst>
                <a:gd name="T0" fmla="*/ 0 w 185"/>
                <a:gd name="T1" fmla="*/ 2147483647 h 63"/>
                <a:gd name="T2" fmla="*/ 2147483647 w 185"/>
                <a:gd name="T3" fmla="*/ 2147483647 h 63"/>
                <a:gd name="T4" fmla="*/ 2147483647 w 185"/>
                <a:gd name="T5" fmla="*/ 0 h 63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85" h="63">
                  <a:moveTo>
                    <a:pt x="0" y="63"/>
                  </a:moveTo>
                  <a:cubicBezTo>
                    <a:pt x="57" y="60"/>
                    <a:pt x="109" y="59"/>
                    <a:pt x="163" y="44"/>
                  </a:cubicBezTo>
                  <a:cubicBezTo>
                    <a:pt x="185" y="22"/>
                    <a:pt x="178" y="36"/>
                    <a:pt x="178" y="0"/>
                  </a:cubicBezTo>
                </a:path>
              </a:pathLst>
            </a:custGeom>
            <a:noFill/>
            <a:ln w="19050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19" name="Freeform 101"/>
            <p:cNvSpPr>
              <a:spLocks/>
            </p:cNvSpPr>
            <p:nvPr/>
          </p:nvSpPr>
          <p:spPr bwMode="auto">
            <a:xfrm>
              <a:off x="4856163" y="1398588"/>
              <a:ext cx="74612" cy="122237"/>
            </a:xfrm>
            <a:custGeom>
              <a:avLst/>
              <a:gdLst>
                <a:gd name="T0" fmla="*/ 2147483647 w 47"/>
                <a:gd name="T1" fmla="*/ 0 h 82"/>
                <a:gd name="T2" fmla="*/ 2147483647 w 47"/>
                <a:gd name="T3" fmla="*/ 2147483647 h 82"/>
                <a:gd name="T4" fmla="*/ 0 w 47"/>
                <a:gd name="T5" fmla="*/ 2147483647 h 82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47" h="82">
                  <a:moveTo>
                    <a:pt x="43" y="0"/>
                  </a:moveTo>
                  <a:cubicBezTo>
                    <a:pt x="39" y="42"/>
                    <a:pt x="47" y="39"/>
                    <a:pt x="28" y="62"/>
                  </a:cubicBezTo>
                  <a:cubicBezTo>
                    <a:pt x="21" y="71"/>
                    <a:pt x="0" y="82"/>
                    <a:pt x="0" y="82"/>
                  </a:cubicBezTo>
                </a:path>
              </a:pathLst>
            </a:custGeom>
            <a:noFill/>
            <a:ln w="19050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20" name="Freeform 102"/>
            <p:cNvSpPr>
              <a:spLocks/>
            </p:cNvSpPr>
            <p:nvPr/>
          </p:nvSpPr>
          <p:spPr bwMode="auto">
            <a:xfrm>
              <a:off x="4164013" y="1560513"/>
              <a:ext cx="44450" cy="92075"/>
            </a:xfrm>
            <a:custGeom>
              <a:avLst/>
              <a:gdLst>
                <a:gd name="T0" fmla="*/ 0 w 28"/>
                <a:gd name="T1" fmla="*/ 2147483647 h 62"/>
                <a:gd name="T2" fmla="*/ 2147483647 w 28"/>
                <a:gd name="T3" fmla="*/ 0 h 62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28" h="62">
                  <a:moveTo>
                    <a:pt x="0" y="62"/>
                  </a:moveTo>
                  <a:cubicBezTo>
                    <a:pt x="28" y="53"/>
                    <a:pt x="24" y="26"/>
                    <a:pt x="24" y="0"/>
                  </a:cubicBezTo>
                </a:path>
              </a:pathLst>
            </a:custGeom>
            <a:noFill/>
            <a:ln w="19050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21" name="Freeform 106"/>
            <p:cNvSpPr>
              <a:spLocks/>
            </p:cNvSpPr>
            <p:nvPr/>
          </p:nvSpPr>
          <p:spPr bwMode="auto">
            <a:xfrm>
              <a:off x="2424113" y="1733550"/>
              <a:ext cx="782637" cy="1031875"/>
            </a:xfrm>
            <a:custGeom>
              <a:avLst/>
              <a:gdLst>
                <a:gd name="T0" fmla="*/ 2147483647 w 493"/>
                <a:gd name="T1" fmla="*/ 0 h 696"/>
                <a:gd name="T2" fmla="*/ 2147483647 w 493"/>
                <a:gd name="T3" fmla="*/ 2147483647 h 696"/>
                <a:gd name="T4" fmla="*/ 2147483647 w 493"/>
                <a:gd name="T5" fmla="*/ 2147483647 h 696"/>
                <a:gd name="T6" fmla="*/ 2147483647 w 493"/>
                <a:gd name="T7" fmla="*/ 2147483647 h 696"/>
                <a:gd name="T8" fmla="*/ 2147483647 w 493"/>
                <a:gd name="T9" fmla="*/ 2147483647 h 696"/>
                <a:gd name="T10" fmla="*/ 2147483647 w 493"/>
                <a:gd name="T11" fmla="*/ 2147483647 h 696"/>
                <a:gd name="T12" fmla="*/ 2147483647 w 493"/>
                <a:gd name="T13" fmla="*/ 2147483647 h 696"/>
                <a:gd name="T14" fmla="*/ 2147483647 w 493"/>
                <a:gd name="T15" fmla="*/ 2147483647 h 696"/>
                <a:gd name="T16" fmla="*/ 0 w 493"/>
                <a:gd name="T17" fmla="*/ 2147483647 h 69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93" h="696">
                  <a:moveTo>
                    <a:pt x="480" y="0"/>
                  </a:moveTo>
                  <a:cubicBezTo>
                    <a:pt x="479" y="62"/>
                    <a:pt x="493" y="190"/>
                    <a:pt x="461" y="268"/>
                  </a:cubicBezTo>
                  <a:cubicBezTo>
                    <a:pt x="449" y="298"/>
                    <a:pt x="437" y="326"/>
                    <a:pt x="423" y="355"/>
                  </a:cubicBezTo>
                  <a:cubicBezTo>
                    <a:pt x="416" y="370"/>
                    <a:pt x="399" y="398"/>
                    <a:pt x="399" y="398"/>
                  </a:cubicBezTo>
                  <a:cubicBezTo>
                    <a:pt x="390" y="434"/>
                    <a:pt x="366" y="455"/>
                    <a:pt x="346" y="484"/>
                  </a:cubicBezTo>
                  <a:cubicBezTo>
                    <a:pt x="319" y="522"/>
                    <a:pt x="293" y="574"/>
                    <a:pt x="245" y="590"/>
                  </a:cubicBezTo>
                  <a:cubicBezTo>
                    <a:pt x="197" y="638"/>
                    <a:pt x="262" y="578"/>
                    <a:pt x="216" y="609"/>
                  </a:cubicBezTo>
                  <a:cubicBezTo>
                    <a:pt x="199" y="621"/>
                    <a:pt x="194" y="631"/>
                    <a:pt x="173" y="638"/>
                  </a:cubicBezTo>
                  <a:cubicBezTo>
                    <a:pt x="138" y="673"/>
                    <a:pt x="49" y="696"/>
                    <a:pt x="0" y="696"/>
                  </a:cubicBezTo>
                </a:path>
              </a:pathLst>
            </a:custGeom>
            <a:noFill/>
            <a:ln w="38100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22" name="Freeform 107"/>
            <p:cNvSpPr>
              <a:spLocks/>
            </p:cNvSpPr>
            <p:nvPr/>
          </p:nvSpPr>
          <p:spPr bwMode="auto">
            <a:xfrm>
              <a:off x="2989263" y="1601788"/>
              <a:ext cx="331787" cy="1262062"/>
            </a:xfrm>
            <a:custGeom>
              <a:avLst/>
              <a:gdLst>
                <a:gd name="T0" fmla="*/ 2147483647 w 209"/>
                <a:gd name="T1" fmla="*/ 2147483647 h 852"/>
                <a:gd name="T2" fmla="*/ 2147483647 w 209"/>
                <a:gd name="T3" fmla="*/ 2147483647 h 852"/>
                <a:gd name="T4" fmla="*/ 2147483647 w 209"/>
                <a:gd name="T5" fmla="*/ 2147483647 h 852"/>
                <a:gd name="T6" fmla="*/ 2147483647 w 209"/>
                <a:gd name="T7" fmla="*/ 2147483647 h 852"/>
                <a:gd name="T8" fmla="*/ 2147483647 w 209"/>
                <a:gd name="T9" fmla="*/ 2147483647 h 852"/>
                <a:gd name="T10" fmla="*/ 2147483647 w 209"/>
                <a:gd name="T11" fmla="*/ 2147483647 h 852"/>
                <a:gd name="T12" fmla="*/ 2147483647 w 209"/>
                <a:gd name="T13" fmla="*/ 2147483647 h 852"/>
                <a:gd name="T14" fmla="*/ 2147483647 w 209"/>
                <a:gd name="T15" fmla="*/ 2147483647 h 852"/>
                <a:gd name="T16" fmla="*/ 2147483647 w 209"/>
                <a:gd name="T17" fmla="*/ 2147483647 h 852"/>
                <a:gd name="T18" fmla="*/ 2147483647 w 209"/>
                <a:gd name="T19" fmla="*/ 2147483647 h 85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09" h="852">
                  <a:moveTo>
                    <a:pt x="24" y="852"/>
                  </a:moveTo>
                  <a:cubicBezTo>
                    <a:pt x="19" y="800"/>
                    <a:pt x="0" y="722"/>
                    <a:pt x="52" y="689"/>
                  </a:cubicBezTo>
                  <a:cubicBezTo>
                    <a:pt x="75" y="656"/>
                    <a:pt x="69" y="671"/>
                    <a:pt x="76" y="645"/>
                  </a:cubicBezTo>
                  <a:cubicBezTo>
                    <a:pt x="81" y="593"/>
                    <a:pt x="71" y="572"/>
                    <a:pt x="115" y="545"/>
                  </a:cubicBezTo>
                  <a:cubicBezTo>
                    <a:pt x="124" y="530"/>
                    <a:pt x="144" y="501"/>
                    <a:pt x="144" y="501"/>
                  </a:cubicBezTo>
                  <a:cubicBezTo>
                    <a:pt x="151" y="466"/>
                    <a:pt x="158" y="431"/>
                    <a:pt x="168" y="396"/>
                  </a:cubicBezTo>
                  <a:cubicBezTo>
                    <a:pt x="171" y="385"/>
                    <a:pt x="170" y="372"/>
                    <a:pt x="177" y="362"/>
                  </a:cubicBezTo>
                  <a:cubicBezTo>
                    <a:pt x="192" y="341"/>
                    <a:pt x="200" y="324"/>
                    <a:pt x="206" y="300"/>
                  </a:cubicBezTo>
                  <a:cubicBezTo>
                    <a:pt x="204" y="204"/>
                    <a:pt x="209" y="108"/>
                    <a:pt x="201" y="12"/>
                  </a:cubicBezTo>
                  <a:cubicBezTo>
                    <a:pt x="200" y="5"/>
                    <a:pt x="182" y="0"/>
                    <a:pt x="182" y="7"/>
                  </a:cubicBezTo>
                </a:path>
              </a:pathLst>
            </a:custGeom>
            <a:noFill/>
            <a:ln w="38100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23" name="Freeform 108"/>
            <p:cNvSpPr>
              <a:spLocks/>
            </p:cNvSpPr>
            <p:nvPr/>
          </p:nvSpPr>
          <p:spPr bwMode="auto">
            <a:xfrm>
              <a:off x="3157538" y="2100263"/>
              <a:ext cx="236537" cy="487362"/>
            </a:xfrm>
            <a:custGeom>
              <a:avLst/>
              <a:gdLst>
                <a:gd name="T0" fmla="*/ 2147483647 w 149"/>
                <a:gd name="T1" fmla="*/ 2147483647 h 329"/>
                <a:gd name="T2" fmla="*/ 2147483647 w 149"/>
                <a:gd name="T3" fmla="*/ 2147483647 h 329"/>
                <a:gd name="T4" fmla="*/ 2147483647 w 149"/>
                <a:gd name="T5" fmla="*/ 2147483647 h 329"/>
                <a:gd name="T6" fmla="*/ 2147483647 w 149"/>
                <a:gd name="T7" fmla="*/ 2147483647 h 329"/>
                <a:gd name="T8" fmla="*/ 2147483647 w 149"/>
                <a:gd name="T9" fmla="*/ 2147483647 h 329"/>
                <a:gd name="T10" fmla="*/ 2147483647 w 149"/>
                <a:gd name="T11" fmla="*/ 2147483647 h 329"/>
                <a:gd name="T12" fmla="*/ 2147483647 w 149"/>
                <a:gd name="T13" fmla="*/ 2147483647 h 329"/>
                <a:gd name="T14" fmla="*/ 2147483647 w 149"/>
                <a:gd name="T15" fmla="*/ 2147483647 h 329"/>
                <a:gd name="T16" fmla="*/ 2147483647 w 149"/>
                <a:gd name="T17" fmla="*/ 2147483647 h 329"/>
                <a:gd name="T18" fmla="*/ 0 w 149"/>
                <a:gd name="T19" fmla="*/ 2147483647 h 32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49" h="329">
                  <a:moveTo>
                    <a:pt x="139" y="17"/>
                  </a:moveTo>
                  <a:cubicBezTo>
                    <a:pt x="106" y="63"/>
                    <a:pt x="149" y="0"/>
                    <a:pt x="124" y="46"/>
                  </a:cubicBezTo>
                  <a:cubicBezTo>
                    <a:pt x="118" y="56"/>
                    <a:pt x="105" y="75"/>
                    <a:pt x="105" y="75"/>
                  </a:cubicBezTo>
                  <a:cubicBezTo>
                    <a:pt x="95" y="110"/>
                    <a:pt x="96" y="151"/>
                    <a:pt x="86" y="185"/>
                  </a:cubicBezTo>
                  <a:cubicBezTo>
                    <a:pt x="84" y="191"/>
                    <a:pt x="76" y="194"/>
                    <a:pt x="72" y="199"/>
                  </a:cubicBezTo>
                  <a:cubicBezTo>
                    <a:pt x="68" y="205"/>
                    <a:pt x="67" y="214"/>
                    <a:pt x="62" y="219"/>
                  </a:cubicBezTo>
                  <a:cubicBezTo>
                    <a:pt x="54" y="227"/>
                    <a:pt x="33" y="238"/>
                    <a:pt x="33" y="238"/>
                  </a:cubicBezTo>
                  <a:cubicBezTo>
                    <a:pt x="27" y="248"/>
                    <a:pt x="18" y="256"/>
                    <a:pt x="14" y="267"/>
                  </a:cubicBezTo>
                  <a:cubicBezTo>
                    <a:pt x="11" y="276"/>
                    <a:pt x="4" y="295"/>
                    <a:pt x="4" y="295"/>
                  </a:cubicBezTo>
                  <a:cubicBezTo>
                    <a:pt x="3" y="306"/>
                    <a:pt x="0" y="329"/>
                    <a:pt x="0" y="329"/>
                  </a:cubicBezTo>
                </a:path>
              </a:pathLst>
            </a:custGeom>
            <a:noFill/>
            <a:ln w="19050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24" name="Freeform 109"/>
            <p:cNvSpPr>
              <a:spLocks/>
            </p:cNvSpPr>
            <p:nvPr/>
          </p:nvSpPr>
          <p:spPr bwMode="auto">
            <a:xfrm>
              <a:off x="3240088" y="2287588"/>
              <a:ext cx="133350" cy="236537"/>
            </a:xfrm>
            <a:custGeom>
              <a:avLst/>
              <a:gdLst>
                <a:gd name="T0" fmla="*/ 2147483647 w 84"/>
                <a:gd name="T1" fmla="*/ 0 h 159"/>
                <a:gd name="T2" fmla="*/ 2147483647 w 84"/>
                <a:gd name="T3" fmla="*/ 2147483647 h 159"/>
                <a:gd name="T4" fmla="*/ 2147483647 w 84"/>
                <a:gd name="T5" fmla="*/ 2147483647 h 159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84" h="159">
                  <a:moveTo>
                    <a:pt x="77" y="0"/>
                  </a:moveTo>
                  <a:cubicBezTo>
                    <a:pt x="72" y="103"/>
                    <a:pt x="84" y="95"/>
                    <a:pt x="10" y="139"/>
                  </a:cubicBezTo>
                  <a:cubicBezTo>
                    <a:pt x="0" y="155"/>
                    <a:pt x="1" y="148"/>
                    <a:pt x="1" y="159"/>
                  </a:cubicBezTo>
                </a:path>
              </a:pathLst>
            </a:custGeom>
            <a:noFill/>
            <a:ln w="19050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25" name="Freeform 124"/>
            <p:cNvSpPr>
              <a:spLocks/>
            </p:cNvSpPr>
            <p:nvPr/>
          </p:nvSpPr>
          <p:spPr bwMode="auto">
            <a:xfrm>
              <a:off x="293688" y="2762250"/>
              <a:ext cx="203200" cy="47625"/>
            </a:xfrm>
            <a:custGeom>
              <a:avLst/>
              <a:gdLst>
                <a:gd name="T0" fmla="*/ 0 w 128"/>
                <a:gd name="T1" fmla="*/ 2147483647 h 32"/>
                <a:gd name="T2" fmla="*/ 2147483647 w 128"/>
                <a:gd name="T3" fmla="*/ 2147483647 h 32"/>
                <a:gd name="T4" fmla="*/ 2147483647 w 128"/>
                <a:gd name="T5" fmla="*/ 0 h 32"/>
                <a:gd name="T6" fmla="*/ 2147483647 w 128"/>
                <a:gd name="T7" fmla="*/ 2147483647 h 32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28" h="32">
                  <a:moveTo>
                    <a:pt x="0" y="32"/>
                  </a:moveTo>
                  <a:cubicBezTo>
                    <a:pt x="8" y="27"/>
                    <a:pt x="15" y="20"/>
                    <a:pt x="24" y="16"/>
                  </a:cubicBezTo>
                  <a:cubicBezTo>
                    <a:pt x="39" y="9"/>
                    <a:pt x="72" y="0"/>
                    <a:pt x="72" y="0"/>
                  </a:cubicBezTo>
                  <a:cubicBezTo>
                    <a:pt x="117" y="9"/>
                    <a:pt x="98" y="8"/>
                    <a:pt x="128" y="8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26" name="Freeform 125"/>
            <p:cNvSpPr>
              <a:spLocks/>
            </p:cNvSpPr>
            <p:nvPr/>
          </p:nvSpPr>
          <p:spPr bwMode="auto">
            <a:xfrm>
              <a:off x="525463" y="3060700"/>
              <a:ext cx="165100" cy="23813"/>
            </a:xfrm>
            <a:custGeom>
              <a:avLst/>
              <a:gdLst>
                <a:gd name="T0" fmla="*/ 0 w 104"/>
                <a:gd name="T1" fmla="*/ 2147483647 h 16"/>
                <a:gd name="T2" fmla="*/ 2147483647 w 104"/>
                <a:gd name="T3" fmla="*/ 2147483647 h 16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04" h="16">
                  <a:moveTo>
                    <a:pt x="0" y="16"/>
                  </a:moveTo>
                  <a:cubicBezTo>
                    <a:pt x="49" y="0"/>
                    <a:pt x="16" y="8"/>
                    <a:pt x="104" y="8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27" name="Freeform 126"/>
            <p:cNvSpPr>
              <a:spLocks/>
            </p:cNvSpPr>
            <p:nvPr/>
          </p:nvSpPr>
          <p:spPr bwMode="auto">
            <a:xfrm>
              <a:off x="1075056" y="2856866"/>
              <a:ext cx="190500" cy="104775"/>
            </a:xfrm>
            <a:custGeom>
              <a:avLst/>
              <a:gdLst>
                <a:gd name="T0" fmla="*/ 0 w 120"/>
                <a:gd name="T1" fmla="*/ 2147483647 h 71"/>
                <a:gd name="T2" fmla="*/ 2147483647 w 120"/>
                <a:gd name="T3" fmla="*/ 2147483647 h 71"/>
                <a:gd name="T4" fmla="*/ 2147483647 w 120"/>
                <a:gd name="T5" fmla="*/ 2147483647 h 71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20" h="71">
                  <a:moveTo>
                    <a:pt x="0" y="71"/>
                  </a:moveTo>
                  <a:cubicBezTo>
                    <a:pt x="3" y="55"/>
                    <a:pt x="1" y="38"/>
                    <a:pt x="8" y="23"/>
                  </a:cubicBezTo>
                  <a:cubicBezTo>
                    <a:pt x="19" y="0"/>
                    <a:pt x="107" y="15"/>
                    <a:pt x="120" y="15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28" name="Freeform 127"/>
            <p:cNvSpPr>
              <a:spLocks/>
            </p:cNvSpPr>
            <p:nvPr/>
          </p:nvSpPr>
          <p:spPr bwMode="auto">
            <a:xfrm>
              <a:off x="1627188" y="2892425"/>
              <a:ext cx="228600" cy="1588"/>
            </a:xfrm>
            <a:custGeom>
              <a:avLst/>
              <a:gdLst>
                <a:gd name="T0" fmla="*/ 0 w 144"/>
                <a:gd name="T1" fmla="*/ 0 h 1"/>
                <a:gd name="T2" fmla="*/ 2147483647 w 144"/>
                <a:gd name="T3" fmla="*/ 0 h 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44" h="1">
                  <a:moveTo>
                    <a:pt x="0" y="0"/>
                  </a:moveTo>
                  <a:cubicBezTo>
                    <a:pt x="48" y="0"/>
                    <a:pt x="96" y="0"/>
                    <a:pt x="144" y="0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29" name="Freeform 128"/>
            <p:cNvSpPr>
              <a:spLocks/>
            </p:cNvSpPr>
            <p:nvPr/>
          </p:nvSpPr>
          <p:spPr bwMode="auto">
            <a:xfrm>
              <a:off x="1487488" y="2730500"/>
              <a:ext cx="165100" cy="79375"/>
            </a:xfrm>
            <a:custGeom>
              <a:avLst/>
              <a:gdLst>
                <a:gd name="T0" fmla="*/ 0 w 104"/>
                <a:gd name="T1" fmla="*/ 2147483647 h 54"/>
                <a:gd name="T2" fmla="*/ 2147483647 w 104"/>
                <a:gd name="T3" fmla="*/ 2147483647 h 54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04" h="54">
                  <a:moveTo>
                    <a:pt x="0" y="54"/>
                  </a:moveTo>
                  <a:cubicBezTo>
                    <a:pt x="18" y="0"/>
                    <a:pt x="47" y="14"/>
                    <a:pt x="104" y="14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30" name="Freeform 129"/>
            <p:cNvSpPr>
              <a:spLocks/>
            </p:cNvSpPr>
            <p:nvPr/>
          </p:nvSpPr>
          <p:spPr bwMode="auto">
            <a:xfrm>
              <a:off x="2058988" y="2981325"/>
              <a:ext cx="266700" cy="53975"/>
            </a:xfrm>
            <a:custGeom>
              <a:avLst/>
              <a:gdLst>
                <a:gd name="T0" fmla="*/ 0 w 168"/>
                <a:gd name="T1" fmla="*/ 2147483647 h 36"/>
                <a:gd name="T2" fmla="*/ 2147483647 w 168"/>
                <a:gd name="T3" fmla="*/ 2147483647 h 36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68" h="36">
                  <a:moveTo>
                    <a:pt x="0" y="36"/>
                  </a:moveTo>
                  <a:cubicBezTo>
                    <a:pt x="54" y="0"/>
                    <a:pt x="110" y="36"/>
                    <a:pt x="168" y="36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31" name="Freeform 130"/>
            <p:cNvSpPr>
              <a:spLocks/>
            </p:cNvSpPr>
            <p:nvPr/>
          </p:nvSpPr>
          <p:spPr bwMode="auto">
            <a:xfrm>
              <a:off x="2020888" y="2797175"/>
              <a:ext cx="165100" cy="36513"/>
            </a:xfrm>
            <a:custGeom>
              <a:avLst/>
              <a:gdLst>
                <a:gd name="T0" fmla="*/ 0 w 104"/>
                <a:gd name="T1" fmla="*/ 2147483647 h 25"/>
                <a:gd name="T2" fmla="*/ 2147483647 w 104"/>
                <a:gd name="T3" fmla="*/ 2147483647 h 25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04" h="25">
                  <a:moveTo>
                    <a:pt x="0" y="25"/>
                  </a:moveTo>
                  <a:cubicBezTo>
                    <a:pt x="38" y="0"/>
                    <a:pt x="56" y="17"/>
                    <a:pt x="104" y="17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32" name="Freeform 131"/>
            <p:cNvSpPr>
              <a:spLocks/>
            </p:cNvSpPr>
            <p:nvPr/>
          </p:nvSpPr>
          <p:spPr bwMode="auto">
            <a:xfrm>
              <a:off x="1284288" y="2989263"/>
              <a:ext cx="254000" cy="93662"/>
            </a:xfrm>
            <a:custGeom>
              <a:avLst/>
              <a:gdLst>
                <a:gd name="T0" fmla="*/ 0 w 160"/>
                <a:gd name="T1" fmla="*/ 2147483647 h 63"/>
                <a:gd name="T2" fmla="*/ 2147483647 w 160"/>
                <a:gd name="T3" fmla="*/ 2147483647 h 63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60" h="63">
                  <a:moveTo>
                    <a:pt x="0" y="63"/>
                  </a:moveTo>
                  <a:cubicBezTo>
                    <a:pt x="21" y="0"/>
                    <a:pt x="106" y="7"/>
                    <a:pt x="160" y="7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34" name="Freeform 133"/>
            <p:cNvSpPr>
              <a:spLocks/>
            </p:cNvSpPr>
            <p:nvPr/>
          </p:nvSpPr>
          <p:spPr bwMode="auto">
            <a:xfrm>
              <a:off x="1271588" y="2714625"/>
              <a:ext cx="279400" cy="1588"/>
            </a:xfrm>
            <a:custGeom>
              <a:avLst/>
              <a:gdLst>
                <a:gd name="T0" fmla="*/ 0 w 176"/>
                <a:gd name="T1" fmla="*/ 0 h 1"/>
                <a:gd name="T2" fmla="*/ 2147483647 w 176"/>
                <a:gd name="T3" fmla="*/ 0 h 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76" h="1">
                  <a:moveTo>
                    <a:pt x="0" y="0"/>
                  </a:moveTo>
                  <a:cubicBezTo>
                    <a:pt x="59" y="0"/>
                    <a:pt x="117" y="0"/>
                    <a:pt x="176" y="0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35" name="Freeform 134"/>
            <p:cNvSpPr>
              <a:spLocks/>
            </p:cNvSpPr>
            <p:nvPr/>
          </p:nvSpPr>
          <p:spPr bwMode="auto">
            <a:xfrm>
              <a:off x="2325688" y="2632075"/>
              <a:ext cx="379412" cy="36513"/>
            </a:xfrm>
            <a:custGeom>
              <a:avLst/>
              <a:gdLst>
                <a:gd name="T0" fmla="*/ 0 w 239"/>
                <a:gd name="T1" fmla="*/ 0 h 25"/>
                <a:gd name="T2" fmla="*/ 2147483647 w 239"/>
                <a:gd name="T3" fmla="*/ 2147483647 h 25"/>
                <a:gd name="T4" fmla="*/ 2147483647 w 239"/>
                <a:gd name="T5" fmla="*/ 2147483647 h 25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39" h="25">
                  <a:moveTo>
                    <a:pt x="0" y="0"/>
                  </a:moveTo>
                  <a:cubicBezTo>
                    <a:pt x="43" y="3"/>
                    <a:pt x="86" y="1"/>
                    <a:pt x="128" y="8"/>
                  </a:cubicBezTo>
                  <a:cubicBezTo>
                    <a:pt x="239" y="25"/>
                    <a:pt x="119" y="24"/>
                    <a:pt x="160" y="24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36" name="Freeform 135"/>
            <p:cNvSpPr>
              <a:spLocks/>
            </p:cNvSpPr>
            <p:nvPr/>
          </p:nvSpPr>
          <p:spPr bwMode="auto">
            <a:xfrm>
              <a:off x="1855788" y="2667000"/>
              <a:ext cx="152400" cy="1588"/>
            </a:xfrm>
            <a:custGeom>
              <a:avLst/>
              <a:gdLst>
                <a:gd name="T0" fmla="*/ 0 w 96"/>
                <a:gd name="T1" fmla="*/ 0 h 1"/>
                <a:gd name="T2" fmla="*/ 2147483647 w 96"/>
                <a:gd name="T3" fmla="*/ 0 h 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96" h="1">
                  <a:moveTo>
                    <a:pt x="0" y="0"/>
                  </a:moveTo>
                  <a:cubicBezTo>
                    <a:pt x="32" y="0"/>
                    <a:pt x="64" y="0"/>
                    <a:pt x="96" y="0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37" name="Freeform 136"/>
            <p:cNvSpPr>
              <a:spLocks/>
            </p:cNvSpPr>
            <p:nvPr/>
          </p:nvSpPr>
          <p:spPr bwMode="auto">
            <a:xfrm>
              <a:off x="1690688" y="3106738"/>
              <a:ext cx="127000" cy="1587"/>
            </a:xfrm>
            <a:custGeom>
              <a:avLst/>
              <a:gdLst>
                <a:gd name="T0" fmla="*/ 0 w 80"/>
                <a:gd name="T1" fmla="*/ 0 h 1"/>
                <a:gd name="T2" fmla="*/ 2147483647 w 80"/>
                <a:gd name="T3" fmla="*/ 0 h 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80" h="1">
                  <a:moveTo>
                    <a:pt x="0" y="0"/>
                  </a:moveTo>
                  <a:cubicBezTo>
                    <a:pt x="27" y="0"/>
                    <a:pt x="53" y="0"/>
                    <a:pt x="80" y="0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38" name="Freeform 138"/>
            <p:cNvSpPr>
              <a:spLocks/>
            </p:cNvSpPr>
            <p:nvPr/>
          </p:nvSpPr>
          <p:spPr bwMode="auto">
            <a:xfrm>
              <a:off x="2897188" y="3079750"/>
              <a:ext cx="266700" cy="14288"/>
            </a:xfrm>
            <a:custGeom>
              <a:avLst/>
              <a:gdLst>
                <a:gd name="T0" fmla="*/ 0 w 168"/>
                <a:gd name="T1" fmla="*/ 2147483647 h 10"/>
                <a:gd name="T2" fmla="*/ 2147483647 w 168"/>
                <a:gd name="T3" fmla="*/ 2147483647 h 10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68" h="10">
                  <a:moveTo>
                    <a:pt x="0" y="10"/>
                  </a:moveTo>
                  <a:cubicBezTo>
                    <a:pt x="115" y="0"/>
                    <a:pt x="59" y="2"/>
                    <a:pt x="168" y="2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39" name="Freeform 139"/>
            <p:cNvSpPr>
              <a:spLocks/>
            </p:cNvSpPr>
            <p:nvPr/>
          </p:nvSpPr>
          <p:spPr bwMode="auto">
            <a:xfrm>
              <a:off x="3151188" y="2682875"/>
              <a:ext cx="190500" cy="20638"/>
            </a:xfrm>
            <a:custGeom>
              <a:avLst/>
              <a:gdLst>
                <a:gd name="T0" fmla="*/ 0 w 120"/>
                <a:gd name="T1" fmla="*/ 2147483647 h 14"/>
                <a:gd name="T2" fmla="*/ 2147483647 w 120"/>
                <a:gd name="T3" fmla="*/ 2147483647 h 14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20" h="14">
                  <a:moveTo>
                    <a:pt x="0" y="14"/>
                  </a:moveTo>
                  <a:cubicBezTo>
                    <a:pt x="41" y="0"/>
                    <a:pt x="76" y="14"/>
                    <a:pt x="120" y="14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40" name="Freeform 140"/>
            <p:cNvSpPr>
              <a:spLocks/>
            </p:cNvSpPr>
            <p:nvPr/>
          </p:nvSpPr>
          <p:spPr bwMode="auto">
            <a:xfrm>
              <a:off x="3709988" y="2774950"/>
              <a:ext cx="241300" cy="30163"/>
            </a:xfrm>
            <a:custGeom>
              <a:avLst/>
              <a:gdLst>
                <a:gd name="T0" fmla="*/ 0 w 152"/>
                <a:gd name="T1" fmla="*/ 0 h 21"/>
                <a:gd name="T2" fmla="*/ 2147483647 w 152"/>
                <a:gd name="T3" fmla="*/ 2147483647 h 2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52" h="21">
                  <a:moveTo>
                    <a:pt x="0" y="0"/>
                  </a:moveTo>
                  <a:cubicBezTo>
                    <a:pt x="64" y="21"/>
                    <a:pt x="16" y="8"/>
                    <a:pt x="152" y="8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41" name="Freeform 141"/>
            <p:cNvSpPr>
              <a:spLocks/>
            </p:cNvSpPr>
            <p:nvPr/>
          </p:nvSpPr>
          <p:spPr bwMode="auto">
            <a:xfrm>
              <a:off x="4052888" y="2916238"/>
              <a:ext cx="139700" cy="95250"/>
            </a:xfrm>
            <a:custGeom>
              <a:avLst/>
              <a:gdLst>
                <a:gd name="T0" fmla="*/ 0 w 88"/>
                <a:gd name="T1" fmla="*/ 0 h 64"/>
                <a:gd name="T2" fmla="*/ 2147483647 w 88"/>
                <a:gd name="T3" fmla="*/ 2147483647 h 64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88" h="64">
                  <a:moveTo>
                    <a:pt x="0" y="0"/>
                  </a:moveTo>
                  <a:cubicBezTo>
                    <a:pt x="50" y="7"/>
                    <a:pt x="88" y="6"/>
                    <a:pt x="88" y="64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42" name="Freeform 142"/>
            <p:cNvSpPr>
              <a:spLocks/>
            </p:cNvSpPr>
            <p:nvPr/>
          </p:nvSpPr>
          <p:spPr bwMode="auto">
            <a:xfrm>
              <a:off x="3519488" y="3033713"/>
              <a:ext cx="177800" cy="36512"/>
            </a:xfrm>
            <a:custGeom>
              <a:avLst/>
              <a:gdLst>
                <a:gd name="T0" fmla="*/ 0 w 112"/>
                <a:gd name="T1" fmla="*/ 2147483647 h 25"/>
                <a:gd name="T2" fmla="*/ 2147483647 w 112"/>
                <a:gd name="T3" fmla="*/ 2147483647 h 25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12" h="25">
                  <a:moveTo>
                    <a:pt x="0" y="25"/>
                  </a:moveTo>
                  <a:cubicBezTo>
                    <a:pt x="37" y="0"/>
                    <a:pt x="69" y="17"/>
                    <a:pt x="112" y="17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43" name="Freeform 143"/>
            <p:cNvSpPr>
              <a:spLocks/>
            </p:cNvSpPr>
            <p:nvPr/>
          </p:nvSpPr>
          <p:spPr bwMode="auto">
            <a:xfrm>
              <a:off x="2630488" y="2952750"/>
              <a:ext cx="279400" cy="69850"/>
            </a:xfrm>
            <a:custGeom>
              <a:avLst/>
              <a:gdLst>
                <a:gd name="T0" fmla="*/ 0 w 176"/>
                <a:gd name="T1" fmla="*/ 2147483647 h 48"/>
                <a:gd name="T2" fmla="*/ 2147483647 w 176"/>
                <a:gd name="T3" fmla="*/ 2147483647 h 48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76" h="48">
                  <a:moveTo>
                    <a:pt x="0" y="24"/>
                  </a:moveTo>
                  <a:cubicBezTo>
                    <a:pt x="60" y="19"/>
                    <a:pt x="128" y="0"/>
                    <a:pt x="176" y="48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44" name="Freeform 144"/>
            <p:cNvSpPr>
              <a:spLocks/>
            </p:cNvSpPr>
            <p:nvPr/>
          </p:nvSpPr>
          <p:spPr bwMode="auto">
            <a:xfrm>
              <a:off x="4586288" y="2820988"/>
              <a:ext cx="279400" cy="28575"/>
            </a:xfrm>
            <a:custGeom>
              <a:avLst/>
              <a:gdLst>
                <a:gd name="T0" fmla="*/ 0 w 176"/>
                <a:gd name="T1" fmla="*/ 0 h 19"/>
                <a:gd name="T2" fmla="*/ 2147483647 w 176"/>
                <a:gd name="T3" fmla="*/ 2147483647 h 19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76" h="19">
                  <a:moveTo>
                    <a:pt x="0" y="0"/>
                  </a:moveTo>
                  <a:cubicBezTo>
                    <a:pt x="57" y="19"/>
                    <a:pt x="117" y="16"/>
                    <a:pt x="176" y="16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45" name="Freeform 145"/>
            <p:cNvSpPr>
              <a:spLocks/>
            </p:cNvSpPr>
            <p:nvPr/>
          </p:nvSpPr>
          <p:spPr bwMode="auto">
            <a:xfrm>
              <a:off x="4256088" y="2714625"/>
              <a:ext cx="228600" cy="31750"/>
            </a:xfrm>
            <a:custGeom>
              <a:avLst/>
              <a:gdLst>
                <a:gd name="T0" fmla="*/ 0 w 144"/>
                <a:gd name="T1" fmla="*/ 0 h 21"/>
                <a:gd name="T2" fmla="*/ 2147483647 w 144"/>
                <a:gd name="T3" fmla="*/ 2147483647 h 2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44" h="21">
                  <a:moveTo>
                    <a:pt x="0" y="0"/>
                  </a:moveTo>
                  <a:cubicBezTo>
                    <a:pt x="62" y="21"/>
                    <a:pt x="16" y="8"/>
                    <a:pt x="144" y="8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46" name="Freeform 146"/>
            <p:cNvSpPr>
              <a:spLocks/>
            </p:cNvSpPr>
            <p:nvPr/>
          </p:nvSpPr>
          <p:spPr bwMode="auto">
            <a:xfrm>
              <a:off x="4090988" y="3154363"/>
              <a:ext cx="254000" cy="11112"/>
            </a:xfrm>
            <a:custGeom>
              <a:avLst/>
              <a:gdLst>
                <a:gd name="T0" fmla="*/ 0 w 160"/>
                <a:gd name="T1" fmla="*/ 0 h 8"/>
                <a:gd name="T2" fmla="*/ 2147483647 w 160"/>
                <a:gd name="T3" fmla="*/ 2147483647 h 8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60" h="8">
                  <a:moveTo>
                    <a:pt x="0" y="0"/>
                  </a:moveTo>
                  <a:cubicBezTo>
                    <a:pt x="144" y="8"/>
                    <a:pt x="91" y="8"/>
                    <a:pt x="160" y="8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47" name="Freeform 147"/>
            <p:cNvSpPr>
              <a:spLocks/>
            </p:cNvSpPr>
            <p:nvPr/>
          </p:nvSpPr>
          <p:spPr bwMode="auto">
            <a:xfrm>
              <a:off x="4789488" y="3141663"/>
              <a:ext cx="177800" cy="23812"/>
            </a:xfrm>
            <a:custGeom>
              <a:avLst/>
              <a:gdLst>
                <a:gd name="T0" fmla="*/ 0 w 112"/>
                <a:gd name="T1" fmla="*/ 0 h 16"/>
                <a:gd name="T2" fmla="*/ 2147483647 w 112"/>
                <a:gd name="T3" fmla="*/ 2147483647 h 16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12" h="16">
                  <a:moveTo>
                    <a:pt x="0" y="0"/>
                  </a:moveTo>
                  <a:cubicBezTo>
                    <a:pt x="17" y="2"/>
                    <a:pt x="84" y="16"/>
                    <a:pt x="112" y="16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48" name="Freeform 148"/>
            <p:cNvSpPr>
              <a:spLocks/>
            </p:cNvSpPr>
            <p:nvPr/>
          </p:nvSpPr>
          <p:spPr bwMode="auto">
            <a:xfrm>
              <a:off x="5221288" y="2832100"/>
              <a:ext cx="241300" cy="55563"/>
            </a:xfrm>
            <a:custGeom>
              <a:avLst/>
              <a:gdLst>
                <a:gd name="T0" fmla="*/ 0 w 152"/>
                <a:gd name="T1" fmla="*/ 2147483647 h 37"/>
                <a:gd name="T2" fmla="*/ 2147483647 w 152"/>
                <a:gd name="T3" fmla="*/ 2147483647 h 37"/>
                <a:gd name="T4" fmla="*/ 2147483647 w 152"/>
                <a:gd name="T5" fmla="*/ 2147483647 h 37"/>
                <a:gd name="T6" fmla="*/ 2147483647 w 152"/>
                <a:gd name="T7" fmla="*/ 2147483647 h 37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52" h="37">
                  <a:moveTo>
                    <a:pt x="0" y="1"/>
                  </a:moveTo>
                  <a:cubicBezTo>
                    <a:pt x="37" y="4"/>
                    <a:pt x="76" y="0"/>
                    <a:pt x="112" y="9"/>
                  </a:cubicBezTo>
                  <a:cubicBezTo>
                    <a:pt x="121" y="11"/>
                    <a:pt x="120" y="28"/>
                    <a:pt x="128" y="33"/>
                  </a:cubicBezTo>
                  <a:cubicBezTo>
                    <a:pt x="135" y="37"/>
                    <a:pt x="144" y="33"/>
                    <a:pt x="152" y="33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49" name="Freeform 149"/>
            <p:cNvSpPr>
              <a:spLocks/>
            </p:cNvSpPr>
            <p:nvPr/>
          </p:nvSpPr>
          <p:spPr bwMode="auto">
            <a:xfrm>
              <a:off x="6021388" y="2952750"/>
              <a:ext cx="139700" cy="11113"/>
            </a:xfrm>
            <a:custGeom>
              <a:avLst/>
              <a:gdLst>
                <a:gd name="T0" fmla="*/ 0 w 88"/>
                <a:gd name="T1" fmla="*/ 0 h 8"/>
                <a:gd name="T2" fmla="*/ 2147483647 w 88"/>
                <a:gd name="T3" fmla="*/ 2147483647 h 8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88" h="8">
                  <a:moveTo>
                    <a:pt x="0" y="0"/>
                  </a:moveTo>
                  <a:cubicBezTo>
                    <a:pt x="29" y="3"/>
                    <a:pt x="88" y="8"/>
                    <a:pt x="88" y="8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50" name="Freeform 150"/>
            <p:cNvSpPr>
              <a:spLocks/>
            </p:cNvSpPr>
            <p:nvPr/>
          </p:nvSpPr>
          <p:spPr bwMode="auto">
            <a:xfrm>
              <a:off x="5907088" y="2727325"/>
              <a:ext cx="114300" cy="34925"/>
            </a:xfrm>
            <a:custGeom>
              <a:avLst/>
              <a:gdLst>
                <a:gd name="T0" fmla="*/ 0 w 72"/>
                <a:gd name="T1" fmla="*/ 0 h 24"/>
                <a:gd name="T2" fmla="*/ 2147483647 w 72"/>
                <a:gd name="T3" fmla="*/ 2147483647 h 24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72" h="24">
                  <a:moveTo>
                    <a:pt x="0" y="0"/>
                  </a:moveTo>
                  <a:cubicBezTo>
                    <a:pt x="20" y="7"/>
                    <a:pt x="72" y="4"/>
                    <a:pt x="72" y="24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51" name="Freeform 151"/>
            <p:cNvSpPr>
              <a:spLocks/>
            </p:cNvSpPr>
            <p:nvPr/>
          </p:nvSpPr>
          <p:spPr bwMode="auto">
            <a:xfrm>
              <a:off x="5449888" y="3152775"/>
              <a:ext cx="215900" cy="36513"/>
            </a:xfrm>
            <a:custGeom>
              <a:avLst/>
              <a:gdLst>
                <a:gd name="T0" fmla="*/ 0 w 136"/>
                <a:gd name="T1" fmla="*/ 2147483647 h 25"/>
                <a:gd name="T2" fmla="*/ 2147483647 w 136"/>
                <a:gd name="T3" fmla="*/ 2147483647 h 25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36" h="25">
                  <a:moveTo>
                    <a:pt x="0" y="25"/>
                  </a:moveTo>
                  <a:cubicBezTo>
                    <a:pt x="76" y="0"/>
                    <a:pt x="31" y="9"/>
                    <a:pt x="136" y="9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52" name="Freeform 152"/>
            <p:cNvSpPr>
              <a:spLocks/>
            </p:cNvSpPr>
            <p:nvPr/>
          </p:nvSpPr>
          <p:spPr bwMode="auto">
            <a:xfrm>
              <a:off x="6338888" y="3178175"/>
              <a:ext cx="228600" cy="11113"/>
            </a:xfrm>
            <a:custGeom>
              <a:avLst/>
              <a:gdLst>
                <a:gd name="T0" fmla="*/ 0 w 144"/>
                <a:gd name="T1" fmla="*/ 0 h 8"/>
                <a:gd name="T2" fmla="*/ 2147483647 w 144"/>
                <a:gd name="T3" fmla="*/ 2147483647 h 8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44" h="8">
                  <a:moveTo>
                    <a:pt x="0" y="0"/>
                  </a:moveTo>
                  <a:cubicBezTo>
                    <a:pt x="48" y="3"/>
                    <a:pt x="144" y="8"/>
                    <a:pt x="144" y="8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53" name="Freeform 153"/>
            <p:cNvSpPr>
              <a:spLocks/>
            </p:cNvSpPr>
            <p:nvPr/>
          </p:nvSpPr>
          <p:spPr bwMode="auto">
            <a:xfrm>
              <a:off x="6630988" y="2928938"/>
              <a:ext cx="177800" cy="23812"/>
            </a:xfrm>
            <a:custGeom>
              <a:avLst/>
              <a:gdLst>
                <a:gd name="T0" fmla="*/ 0 w 112"/>
                <a:gd name="T1" fmla="*/ 0 h 16"/>
                <a:gd name="T2" fmla="*/ 2147483647 w 112"/>
                <a:gd name="T3" fmla="*/ 2147483647 h 16"/>
                <a:gd name="T4" fmla="*/ 2147483647 w 112"/>
                <a:gd name="T5" fmla="*/ 2147483647 h 16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12" h="16">
                  <a:moveTo>
                    <a:pt x="0" y="0"/>
                  </a:moveTo>
                  <a:cubicBezTo>
                    <a:pt x="29" y="3"/>
                    <a:pt x="59" y="4"/>
                    <a:pt x="88" y="8"/>
                  </a:cubicBezTo>
                  <a:cubicBezTo>
                    <a:pt x="96" y="9"/>
                    <a:pt x="112" y="16"/>
                    <a:pt x="112" y="16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54" name="Freeform 154"/>
            <p:cNvSpPr>
              <a:spLocks/>
            </p:cNvSpPr>
            <p:nvPr/>
          </p:nvSpPr>
          <p:spPr bwMode="auto">
            <a:xfrm>
              <a:off x="6821488" y="2774950"/>
              <a:ext cx="152400" cy="11113"/>
            </a:xfrm>
            <a:custGeom>
              <a:avLst/>
              <a:gdLst>
                <a:gd name="T0" fmla="*/ 0 w 96"/>
                <a:gd name="T1" fmla="*/ 0 h 8"/>
                <a:gd name="T2" fmla="*/ 2147483647 w 96"/>
                <a:gd name="T3" fmla="*/ 2147483647 h 8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96" h="8">
                  <a:moveTo>
                    <a:pt x="0" y="0"/>
                  </a:moveTo>
                  <a:cubicBezTo>
                    <a:pt x="32" y="3"/>
                    <a:pt x="96" y="8"/>
                    <a:pt x="96" y="8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55" name="Freeform 155"/>
            <p:cNvSpPr>
              <a:spLocks/>
            </p:cNvSpPr>
            <p:nvPr/>
          </p:nvSpPr>
          <p:spPr bwMode="auto">
            <a:xfrm>
              <a:off x="7177088" y="3101975"/>
              <a:ext cx="266700" cy="87313"/>
            </a:xfrm>
            <a:custGeom>
              <a:avLst/>
              <a:gdLst>
                <a:gd name="T0" fmla="*/ 0 w 168"/>
                <a:gd name="T1" fmla="*/ 2147483647 h 59"/>
                <a:gd name="T2" fmla="*/ 2147483647 w 168"/>
                <a:gd name="T3" fmla="*/ 2147483647 h 59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68" h="59">
                  <a:moveTo>
                    <a:pt x="0" y="59"/>
                  </a:moveTo>
                  <a:cubicBezTo>
                    <a:pt x="59" y="0"/>
                    <a:pt x="68" y="27"/>
                    <a:pt x="168" y="27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56" name="Freeform 156"/>
            <p:cNvSpPr>
              <a:spLocks/>
            </p:cNvSpPr>
            <p:nvPr/>
          </p:nvSpPr>
          <p:spPr bwMode="auto">
            <a:xfrm>
              <a:off x="7545388" y="2781300"/>
              <a:ext cx="152400" cy="52388"/>
            </a:xfrm>
            <a:custGeom>
              <a:avLst/>
              <a:gdLst>
                <a:gd name="T0" fmla="*/ 0 w 96"/>
                <a:gd name="T1" fmla="*/ 2147483647 h 35"/>
                <a:gd name="T2" fmla="*/ 2147483647 w 96"/>
                <a:gd name="T3" fmla="*/ 2147483647 h 35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96" h="35">
                  <a:moveTo>
                    <a:pt x="0" y="11"/>
                  </a:moveTo>
                  <a:cubicBezTo>
                    <a:pt x="88" y="20"/>
                    <a:pt x="61" y="0"/>
                    <a:pt x="96" y="35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57" name="Freeform 157"/>
            <p:cNvSpPr>
              <a:spLocks/>
            </p:cNvSpPr>
            <p:nvPr/>
          </p:nvSpPr>
          <p:spPr bwMode="auto">
            <a:xfrm>
              <a:off x="8154988" y="2792413"/>
              <a:ext cx="203200" cy="76200"/>
            </a:xfrm>
            <a:custGeom>
              <a:avLst/>
              <a:gdLst>
                <a:gd name="T0" fmla="*/ 0 w 128"/>
                <a:gd name="T1" fmla="*/ 2147483647 h 52"/>
                <a:gd name="T2" fmla="*/ 2147483647 w 128"/>
                <a:gd name="T3" fmla="*/ 2147483647 h 52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28" h="52">
                  <a:moveTo>
                    <a:pt x="0" y="28"/>
                  </a:moveTo>
                  <a:cubicBezTo>
                    <a:pt x="126" y="36"/>
                    <a:pt x="102" y="0"/>
                    <a:pt x="128" y="52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58" name="Freeform 158"/>
            <p:cNvSpPr>
              <a:spLocks/>
            </p:cNvSpPr>
            <p:nvPr/>
          </p:nvSpPr>
          <p:spPr bwMode="auto">
            <a:xfrm>
              <a:off x="8129588" y="3236913"/>
              <a:ext cx="203200" cy="58737"/>
            </a:xfrm>
            <a:custGeom>
              <a:avLst/>
              <a:gdLst>
                <a:gd name="T0" fmla="*/ 0 w 128"/>
                <a:gd name="T1" fmla="*/ 2147483647 h 40"/>
                <a:gd name="T2" fmla="*/ 2147483647 w 128"/>
                <a:gd name="T3" fmla="*/ 0 h 40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28" h="40">
                  <a:moveTo>
                    <a:pt x="0" y="40"/>
                  </a:moveTo>
                  <a:cubicBezTo>
                    <a:pt x="44" y="25"/>
                    <a:pt x="79" y="0"/>
                    <a:pt x="128" y="0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59" name="Freeform 162"/>
            <p:cNvSpPr>
              <a:spLocks/>
            </p:cNvSpPr>
            <p:nvPr/>
          </p:nvSpPr>
          <p:spPr bwMode="auto">
            <a:xfrm>
              <a:off x="6973888" y="3302000"/>
              <a:ext cx="101600" cy="17463"/>
            </a:xfrm>
            <a:custGeom>
              <a:avLst/>
              <a:gdLst>
                <a:gd name="T0" fmla="*/ 0 w 64"/>
                <a:gd name="T1" fmla="*/ 2147483647 h 12"/>
                <a:gd name="T2" fmla="*/ 2147483647 w 64"/>
                <a:gd name="T3" fmla="*/ 2147483647 h 12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64" h="12">
                  <a:moveTo>
                    <a:pt x="0" y="12"/>
                  </a:moveTo>
                  <a:cubicBezTo>
                    <a:pt x="37" y="0"/>
                    <a:pt x="16" y="4"/>
                    <a:pt x="64" y="4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60" name="Freeform 163"/>
            <p:cNvSpPr>
              <a:spLocks/>
            </p:cNvSpPr>
            <p:nvPr/>
          </p:nvSpPr>
          <p:spPr bwMode="auto">
            <a:xfrm>
              <a:off x="2389188" y="3200400"/>
              <a:ext cx="266700" cy="34925"/>
            </a:xfrm>
            <a:custGeom>
              <a:avLst/>
              <a:gdLst>
                <a:gd name="T0" fmla="*/ 0 w 168"/>
                <a:gd name="T1" fmla="*/ 0 h 23"/>
                <a:gd name="T2" fmla="*/ 2147483647 w 168"/>
                <a:gd name="T3" fmla="*/ 2147483647 h 23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68" h="23">
                  <a:moveTo>
                    <a:pt x="0" y="0"/>
                  </a:moveTo>
                  <a:cubicBezTo>
                    <a:pt x="70" y="23"/>
                    <a:pt x="16" y="8"/>
                    <a:pt x="168" y="8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61" name="Freeform 164"/>
            <p:cNvSpPr>
              <a:spLocks/>
            </p:cNvSpPr>
            <p:nvPr/>
          </p:nvSpPr>
          <p:spPr bwMode="auto">
            <a:xfrm>
              <a:off x="3582988" y="2679700"/>
              <a:ext cx="76200" cy="1588"/>
            </a:xfrm>
            <a:custGeom>
              <a:avLst/>
              <a:gdLst>
                <a:gd name="T0" fmla="*/ 0 w 48"/>
                <a:gd name="T1" fmla="*/ 0 h 1"/>
                <a:gd name="T2" fmla="*/ 2147483647 w 48"/>
                <a:gd name="T3" fmla="*/ 0 h 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48" h="1">
                  <a:moveTo>
                    <a:pt x="0" y="0"/>
                  </a:moveTo>
                  <a:cubicBezTo>
                    <a:pt x="16" y="0"/>
                    <a:pt x="32" y="0"/>
                    <a:pt x="48" y="0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62" name="Freeform 165"/>
            <p:cNvSpPr>
              <a:spLocks/>
            </p:cNvSpPr>
            <p:nvPr/>
          </p:nvSpPr>
          <p:spPr bwMode="auto">
            <a:xfrm>
              <a:off x="3608388" y="3236913"/>
              <a:ext cx="165100" cy="1587"/>
            </a:xfrm>
            <a:custGeom>
              <a:avLst/>
              <a:gdLst>
                <a:gd name="T0" fmla="*/ 0 w 104"/>
                <a:gd name="T1" fmla="*/ 0 h 1"/>
                <a:gd name="T2" fmla="*/ 2147483647 w 104"/>
                <a:gd name="T3" fmla="*/ 0 h 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04" h="1">
                  <a:moveTo>
                    <a:pt x="0" y="0"/>
                  </a:moveTo>
                  <a:cubicBezTo>
                    <a:pt x="35" y="0"/>
                    <a:pt x="69" y="0"/>
                    <a:pt x="104" y="0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63" name="Freeform 166"/>
            <p:cNvSpPr>
              <a:spLocks/>
            </p:cNvSpPr>
            <p:nvPr/>
          </p:nvSpPr>
          <p:spPr bwMode="auto">
            <a:xfrm>
              <a:off x="7888288" y="2714625"/>
              <a:ext cx="228600" cy="23813"/>
            </a:xfrm>
            <a:custGeom>
              <a:avLst/>
              <a:gdLst>
                <a:gd name="T0" fmla="*/ 0 w 144"/>
                <a:gd name="T1" fmla="*/ 2147483647 h 16"/>
                <a:gd name="T2" fmla="*/ 2147483647 w 144"/>
                <a:gd name="T3" fmla="*/ 0 h 16"/>
                <a:gd name="T4" fmla="*/ 2147483647 w 144"/>
                <a:gd name="T5" fmla="*/ 2147483647 h 16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44" h="16">
                  <a:moveTo>
                    <a:pt x="0" y="16"/>
                  </a:moveTo>
                  <a:cubicBezTo>
                    <a:pt x="24" y="12"/>
                    <a:pt x="47" y="0"/>
                    <a:pt x="72" y="0"/>
                  </a:cubicBezTo>
                  <a:cubicBezTo>
                    <a:pt x="99" y="0"/>
                    <a:pt x="119" y="16"/>
                    <a:pt x="144" y="16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64" name="Freeform 167"/>
            <p:cNvSpPr>
              <a:spLocks/>
            </p:cNvSpPr>
            <p:nvPr/>
          </p:nvSpPr>
          <p:spPr bwMode="auto">
            <a:xfrm>
              <a:off x="8637588" y="2774950"/>
              <a:ext cx="127000" cy="52388"/>
            </a:xfrm>
            <a:custGeom>
              <a:avLst/>
              <a:gdLst>
                <a:gd name="T0" fmla="*/ 0 w 80"/>
                <a:gd name="T1" fmla="*/ 0 h 36"/>
                <a:gd name="T2" fmla="*/ 2147483647 w 80"/>
                <a:gd name="T3" fmla="*/ 2147483647 h 36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80" h="36">
                  <a:moveTo>
                    <a:pt x="0" y="0"/>
                  </a:moveTo>
                  <a:cubicBezTo>
                    <a:pt x="24" y="36"/>
                    <a:pt x="37" y="32"/>
                    <a:pt x="80" y="32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65" name="Freeform 168"/>
            <p:cNvSpPr>
              <a:spLocks/>
            </p:cNvSpPr>
            <p:nvPr/>
          </p:nvSpPr>
          <p:spPr bwMode="auto">
            <a:xfrm>
              <a:off x="8569325" y="3311525"/>
              <a:ext cx="385763" cy="114300"/>
            </a:xfrm>
            <a:custGeom>
              <a:avLst/>
              <a:gdLst>
                <a:gd name="T0" fmla="*/ 2147483647 w 243"/>
                <a:gd name="T1" fmla="*/ 2147483647 h 78"/>
                <a:gd name="T2" fmla="*/ 2147483647 w 243"/>
                <a:gd name="T3" fmla="*/ 2147483647 h 78"/>
                <a:gd name="T4" fmla="*/ 2147483647 w 243"/>
                <a:gd name="T5" fmla="*/ 2147483647 h 78"/>
                <a:gd name="T6" fmla="*/ 2147483647 w 243"/>
                <a:gd name="T7" fmla="*/ 2147483647 h 78"/>
                <a:gd name="T8" fmla="*/ 2147483647 w 243"/>
                <a:gd name="T9" fmla="*/ 2147483647 h 7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43" h="78">
                  <a:moveTo>
                    <a:pt x="43" y="14"/>
                  </a:moveTo>
                  <a:cubicBezTo>
                    <a:pt x="137" y="37"/>
                    <a:pt x="0" y="0"/>
                    <a:pt x="115" y="46"/>
                  </a:cubicBezTo>
                  <a:cubicBezTo>
                    <a:pt x="128" y="51"/>
                    <a:pt x="142" y="50"/>
                    <a:pt x="155" y="54"/>
                  </a:cubicBezTo>
                  <a:cubicBezTo>
                    <a:pt x="171" y="58"/>
                    <a:pt x="186" y="67"/>
                    <a:pt x="203" y="70"/>
                  </a:cubicBezTo>
                  <a:cubicBezTo>
                    <a:pt x="216" y="73"/>
                    <a:pt x="243" y="78"/>
                    <a:pt x="243" y="78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66" name="Freeform 169"/>
            <p:cNvSpPr>
              <a:spLocks/>
            </p:cNvSpPr>
            <p:nvPr/>
          </p:nvSpPr>
          <p:spPr bwMode="auto">
            <a:xfrm>
              <a:off x="7507288" y="3295650"/>
              <a:ext cx="88900" cy="36513"/>
            </a:xfrm>
            <a:custGeom>
              <a:avLst/>
              <a:gdLst>
                <a:gd name="T0" fmla="*/ 0 w 56"/>
                <a:gd name="T1" fmla="*/ 2147483647 h 24"/>
                <a:gd name="T2" fmla="*/ 2147483647 w 56"/>
                <a:gd name="T3" fmla="*/ 0 h 24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56" h="24">
                  <a:moveTo>
                    <a:pt x="0" y="24"/>
                  </a:moveTo>
                  <a:cubicBezTo>
                    <a:pt x="18" y="12"/>
                    <a:pt x="33" y="0"/>
                    <a:pt x="56" y="0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67" name="Freeform 170"/>
            <p:cNvSpPr>
              <a:spLocks/>
            </p:cNvSpPr>
            <p:nvPr/>
          </p:nvSpPr>
          <p:spPr bwMode="auto">
            <a:xfrm>
              <a:off x="4510088" y="2300288"/>
              <a:ext cx="82550" cy="71437"/>
            </a:xfrm>
            <a:custGeom>
              <a:avLst/>
              <a:gdLst>
                <a:gd name="T0" fmla="*/ 0 w 52"/>
                <a:gd name="T1" fmla="*/ 2147483647 h 48"/>
                <a:gd name="T2" fmla="*/ 2147483647 w 52"/>
                <a:gd name="T3" fmla="*/ 0 h 48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52" h="48">
                  <a:moveTo>
                    <a:pt x="0" y="48"/>
                  </a:moveTo>
                  <a:cubicBezTo>
                    <a:pt x="32" y="43"/>
                    <a:pt x="52" y="36"/>
                    <a:pt x="52" y="0"/>
                  </a:cubicBezTo>
                </a:path>
              </a:pathLst>
            </a:custGeom>
            <a:noFill/>
            <a:ln w="19050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68" name="Freeform 171"/>
            <p:cNvSpPr>
              <a:spLocks/>
            </p:cNvSpPr>
            <p:nvPr/>
          </p:nvSpPr>
          <p:spPr bwMode="auto">
            <a:xfrm>
              <a:off x="5049838" y="2311400"/>
              <a:ext cx="88900" cy="60325"/>
            </a:xfrm>
            <a:custGeom>
              <a:avLst/>
              <a:gdLst>
                <a:gd name="T0" fmla="*/ 0 w 56"/>
                <a:gd name="T1" fmla="*/ 2147483647 h 40"/>
                <a:gd name="T2" fmla="*/ 2147483647 w 56"/>
                <a:gd name="T3" fmla="*/ 0 h 40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56" h="40">
                  <a:moveTo>
                    <a:pt x="0" y="40"/>
                  </a:moveTo>
                  <a:cubicBezTo>
                    <a:pt x="39" y="36"/>
                    <a:pt x="56" y="40"/>
                    <a:pt x="56" y="0"/>
                  </a:cubicBezTo>
                </a:path>
              </a:pathLst>
            </a:custGeom>
            <a:noFill/>
            <a:ln w="19050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69" name="Freeform 172"/>
            <p:cNvSpPr>
              <a:spLocks/>
            </p:cNvSpPr>
            <p:nvPr/>
          </p:nvSpPr>
          <p:spPr bwMode="auto">
            <a:xfrm>
              <a:off x="4979988" y="1812925"/>
              <a:ext cx="63500" cy="84138"/>
            </a:xfrm>
            <a:custGeom>
              <a:avLst/>
              <a:gdLst>
                <a:gd name="T0" fmla="*/ 0 w 40"/>
                <a:gd name="T1" fmla="*/ 2147483647 h 56"/>
                <a:gd name="T2" fmla="*/ 2147483647 w 40"/>
                <a:gd name="T3" fmla="*/ 0 h 56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40" h="56">
                  <a:moveTo>
                    <a:pt x="0" y="56"/>
                  </a:moveTo>
                  <a:cubicBezTo>
                    <a:pt x="27" y="47"/>
                    <a:pt x="22" y="18"/>
                    <a:pt x="40" y="0"/>
                  </a:cubicBezTo>
                </a:path>
              </a:pathLst>
            </a:custGeom>
            <a:noFill/>
            <a:ln w="19050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70" name="Freeform 173"/>
            <p:cNvSpPr>
              <a:spLocks/>
            </p:cNvSpPr>
            <p:nvPr/>
          </p:nvSpPr>
          <p:spPr bwMode="auto">
            <a:xfrm>
              <a:off x="4573588" y="2347913"/>
              <a:ext cx="57150" cy="65087"/>
            </a:xfrm>
            <a:custGeom>
              <a:avLst/>
              <a:gdLst>
                <a:gd name="T0" fmla="*/ 0 w 36"/>
                <a:gd name="T1" fmla="*/ 2147483647 h 44"/>
                <a:gd name="T2" fmla="*/ 2147483647 w 36"/>
                <a:gd name="T3" fmla="*/ 0 h 44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36" h="44">
                  <a:moveTo>
                    <a:pt x="0" y="44"/>
                  </a:moveTo>
                  <a:cubicBezTo>
                    <a:pt x="27" y="37"/>
                    <a:pt x="36" y="29"/>
                    <a:pt x="36" y="0"/>
                  </a:cubicBezTo>
                </a:path>
              </a:pathLst>
            </a:custGeom>
            <a:noFill/>
            <a:ln w="19050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71" name="Freeform 174"/>
            <p:cNvSpPr>
              <a:spLocks/>
            </p:cNvSpPr>
            <p:nvPr/>
          </p:nvSpPr>
          <p:spPr bwMode="auto">
            <a:xfrm>
              <a:off x="5126038" y="2376488"/>
              <a:ext cx="44450" cy="23812"/>
            </a:xfrm>
            <a:custGeom>
              <a:avLst/>
              <a:gdLst>
                <a:gd name="T0" fmla="*/ 0 w 28"/>
                <a:gd name="T1" fmla="*/ 2147483647 h 16"/>
                <a:gd name="T2" fmla="*/ 2147483647 w 28"/>
                <a:gd name="T3" fmla="*/ 2147483647 h 16"/>
                <a:gd name="T4" fmla="*/ 2147483647 w 28"/>
                <a:gd name="T5" fmla="*/ 0 h 16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8" h="16">
                  <a:moveTo>
                    <a:pt x="0" y="16"/>
                  </a:moveTo>
                  <a:cubicBezTo>
                    <a:pt x="8" y="15"/>
                    <a:pt x="17" y="16"/>
                    <a:pt x="24" y="12"/>
                  </a:cubicBezTo>
                  <a:cubicBezTo>
                    <a:pt x="28" y="10"/>
                    <a:pt x="28" y="0"/>
                    <a:pt x="28" y="0"/>
                  </a:cubicBezTo>
                </a:path>
              </a:pathLst>
            </a:custGeom>
            <a:noFill/>
            <a:ln w="19050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91" name="Freeform 201"/>
            <p:cNvSpPr>
              <a:spLocks/>
            </p:cNvSpPr>
            <p:nvPr/>
          </p:nvSpPr>
          <p:spPr bwMode="auto">
            <a:xfrm>
              <a:off x="958850" y="3359150"/>
              <a:ext cx="1588" cy="196850"/>
            </a:xfrm>
            <a:custGeom>
              <a:avLst/>
              <a:gdLst>
                <a:gd name="T0" fmla="*/ 0 w 1"/>
                <a:gd name="T1" fmla="*/ 0 h 132"/>
                <a:gd name="T2" fmla="*/ 0 w 1"/>
                <a:gd name="T3" fmla="*/ 2147483647 h 132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" h="132">
                  <a:moveTo>
                    <a:pt x="0" y="0"/>
                  </a:moveTo>
                  <a:cubicBezTo>
                    <a:pt x="0" y="44"/>
                    <a:pt x="0" y="88"/>
                    <a:pt x="0" y="132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92" name="Freeform 202"/>
            <p:cNvSpPr>
              <a:spLocks/>
            </p:cNvSpPr>
            <p:nvPr/>
          </p:nvSpPr>
          <p:spPr bwMode="auto">
            <a:xfrm>
              <a:off x="844550" y="3359150"/>
              <a:ext cx="215900" cy="12700"/>
            </a:xfrm>
            <a:custGeom>
              <a:avLst/>
              <a:gdLst>
                <a:gd name="T0" fmla="*/ 0 w 136"/>
                <a:gd name="T1" fmla="*/ 2147483647 h 8"/>
                <a:gd name="T2" fmla="*/ 2147483647 w 136"/>
                <a:gd name="T3" fmla="*/ 0 h 8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36" h="8">
                  <a:moveTo>
                    <a:pt x="0" y="8"/>
                  </a:moveTo>
                  <a:cubicBezTo>
                    <a:pt x="45" y="3"/>
                    <a:pt x="90" y="0"/>
                    <a:pt x="136" y="0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93" name="Freeform 203"/>
            <p:cNvSpPr>
              <a:spLocks/>
            </p:cNvSpPr>
            <p:nvPr/>
          </p:nvSpPr>
          <p:spPr bwMode="auto">
            <a:xfrm>
              <a:off x="1098550" y="3348038"/>
              <a:ext cx="1588" cy="212725"/>
            </a:xfrm>
            <a:custGeom>
              <a:avLst/>
              <a:gdLst>
                <a:gd name="T0" fmla="*/ 0 w 1"/>
                <a:gd name="T1" fmla="*/ 0 h 144"/>
                <a:gd name="T2" fmla="*/ 0 w 1"/>
                <a:gd name="T3" fmla="*/ 2147483647 h 144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" h="144">
                  <a:moveTo>
                    <a:pt x="0" y="0"/>
                  </a:moveTo>
                  <a:cubicBezTo>
                    <a:pt x="0" y="48"/>
                    <a:pt x="0" y="96"/>
                    <a:pt x="0" y="144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94" name="Freeform 204"/>
            <p:cNvSpPr>
              <a:spLocks/>
            </p:cNvSpPr>
            <p:nvPr/>
          </p:nvSpPr>
          <p:spPr bwMode="auto">
            <a:xfrm>
              <a:off x="1098550" y="3443288"/>
              <a:ext cx="96838" cy="117475"/>
            </a:xfrm>
            <a:custGeom>
              <a:avLst/>
              <a:gdLst>
                <a:gd name="T0" fmla="*/ 0 w 61"/>
                <a:gd name="T1" fmla="*/ 2147483647 h 80"/>
                <a:gd name="T2" fmla="*/ 2147483647 w 61"/>
                <a:gd name="T3" fmla="*/ 0 h 80"/>
                <a:gd name="T4" fmla="*/ 2147483647 w 61"/>
                <a:gd name="T5" fmla="*/ 2147483647 h 80"/>
                <a:gd name="T6" fmla="*/ 2147483647 w 61"/>
                <a:gd name="T7" fmla="*/ 2147483647 h 80"/>
                <a:gd name="T8" fmla="*/ 2147483647 w 61"/>
                <a:gd name="T9" fmla="*/ 2147483647 h 8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1" h="80">
                  <a:moveTo>
                    <a:pt x="0" y="36"/>
                  </a:moveTo>
                  <a:cubicBezTo>
                    <a:pt x="5" y="17"/>
                    <a:pt x="8" y="11"/>
                    <a:pt x="24" y="0"/>
                  </a:cubicBezTo>
                  <a:cubicBezTo>
                    <a:pt x="46" y="6"/>
                    <a:pt x="53" y="20"/>
                    <a:pt x="60" y="40"/>
                  </a:cubicBezTo>
                  <a:cubicBezTo>
                    <a:pt x="59" y="52"/>
                    <a:pt x="61" y="65"/>
                    <a:pt x="56" y="76"/>
                  </a:cubicBezTo>
                  <a:cubicBezTo>
                    <a:pt x="54" y="80"/>
                    <a:pt x="48" y="64"/>
                    <a:pt x="48" y="64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95" name="Freeform 206"/>
            <p:cNvSpPr>
              <a:spLocks/>
            </p:cNvSpPr>
            <p:nvPr/>
          </p:nvSpPr>
          <p:spPr bwMode="auto">
            <a:xfrm>
              <a:off x="1397000" y="3444875"/>
              <a:ext cx="1588" cy="119063"/>
            </a:xfrm>
            <a:custGeom>
              <a:avLst/>
              <a:gdLst>
                <a:gd name="T0" fmla="*/ 0 w 1"/>
                <a:gd name="T1" fmla="*/ 0 h 80"/>
                <a:gd name="T2" fmla="*/ 0 w 1"/>
                <a:gd name="T3" fmla="*/ 2147483647 h 80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" h="80">
                  <a:moveTo>
                    <a:pt x="0" y="0"/>
                  </a:moveTo>
                  <a:cubicBezTo>
                    <a:pt x="0" y="27"/>
                    <a:pt x="0" y="53"/>
                    <a:pt x="0" y="80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96" name="Freeform 207"/>
            <p:cNvSpPr>
              <a:spLocks/>
            </p:cNvSpPr>
            <p:nvPr/>
          </p:nvSpPr>
          <p:spPr bwMode="auto">
            <a:xfrm>
              <a:off x="1395413" y="3433763"/>
              <a:ext cx="58737" cy="82550"/>
            </a:xfrm>
            <a:custGeom>
              <a:avLst/>
              <a:gdLst>
                <a:gd name="T0" fmla="*/ 2147483647 w 37"/>
                <a:gd name="T1" fmla="*/ 2147483647 h 55"/>
                <a:gd name="T2" fmla="*/ 2147483647 w 37"/>
                <a:gd name="T3" fmla="*/ 2147483647 h 55"/>
                <a:gd name="T4" fmla="*/ 2147483647 w 37"/>
                <a:gd name="T5" fmla="*/ 2147483647 h 55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37" h="55">
                  <a:moveTo>
                    <a:pt x="5" y="55"/>
                  </a:moveTo>
                  <a:cubicBezTo>
                    <a:pt x="8" y="21"/>
                    <a:pt x="0" y="0"/>
                    <a:pt x="33" y="11"/>
                  </a:cubicBezTo>
                  <a:cubicBezTo>
                    <a:pt x="34" y="15"/>
                    <a:pt x="37" y="23"/>
                    <a:pt x="37" y="23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97" name="Freeform 221"/>
            <p:cNvSpPr>
              <a:spLocks/>
            </p:cNvSpPr>
            <p:nvPr/>
          </p:nvSpPr>
          <p:spPr bwMode="auto">
            <a:xfrm>
              <a:off x="3079750" y="3389313"/>
              <a:ext cx="19050" cy="214312"/>
            </a:xfrm>
            <a:custGeom>
              <a:avLst/>
              <a:gdLst>
                <a:gd name="T0" fmla="*/ 0 w 12"/>
                <a:gd name="T1" fmla="*/ 0 h 144"/>
                <a:gd name="T2" fmla="*/ 2147483647 w 12"/>
                <a:gd name="T3" fmla="*/ 2147483647 h 144"/>
                <a:gd name="T4" fmla="*/ 2147483647 w 12"/>
                <a:gd name="T5" fmla="*/ 2147483647 h 144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2" h="144">
                  <a:moveTo>
                    <a:pt x="0" y="0"/>
                  </a:moveTo>
                  <a:cubicBezTo>
                    <a:pt x="3" y="24"/>
                    <a:pt x="4" y="49"/>
                    <a:pt x="12" y="72"/>
                  </a:cubicBezTo>
                  <a:cubicBezTo>
                    <a:pt x="11" y="96"/>
                    <a:pt x="8" y="144"/>
                    <a:pt x="8" y="144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98" name="Freeform 223"/>
            <p:cNvSpPr>
              <a:spLocks/>
            </p:cNvSpPr>
            <p:nvPr/>
          </p:nvSpPr>
          <p:spPr bwMode="auto">
            <a:xfrm>
              <a:off x="3328988" y="3522663"/>
              <a:ext cx="100012" cy="79375"/>
            </a:xfrm>
            <a:custGeom>
              <a:avLst/>
              <a:gdLst>
                <a:gd name="T0" fmla="*/ 2147483647 w 63"/>
                <a:gd name="T1" fmla="*/ 2147483647 h 53"/>
                <a:gd name="T2" fmla="*/ 2147483647 w 63"/>
                <a:gd name="T3" fmla="*/ 2147483647 h 53"/>
                <a:gd name="T4" fmla="*/ 2147483647 w 63"/>
                <a:gd name="T5" fmla="*/ 2147483647 h 53"/>
                <a:gd name="T6" fmla="*/ 2147483647 w 63"/>
                <a:gd name="T7" fmla="*/ 2147483647 h 53"/>
                <a:gd name="T8" fmla="*/ 2147483647 w 63"/>
                <a:gd name="T9" fmla="*/ 2147483647 h 5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3" h="53">
                  <a:moveTo>
                    <a:pt x="47" y="1"/>
                  </a:moveTo>
                  <a:cubicBezTo>
                    <a:pt x="34" y="5"/>
                    <a:pt x="11" y="21"/>
                    <a:pt x="11" y="21"/>
                  </a:cubicBezTo>
                  <a:cubicBezTo>
                    <a:pt x="0" y="38"/>
                    <a:pt x="3" y="42"/>
                    <a:pt x="19" y="53"/>
                  </a:cubicBezTo>
                  <a:cubicBezTo>
                    <a:pt x="61" y="46"/>
                    <a:pt x="43" y="39"/>
                    <a:pt x="63" y="9"/>
                  </a:cubicBezTo>
                  <a:cubicBezTo>
                    <a:pt x="50" y="0"/>
                    <a:pt x="56" y="1"/>
                    <a:pt x="47" y="1"/>
                  </a:cubicBezTo>
                  <a:close/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99" name="Freeform 224"/>
            <p:cNvSpPr>
              <a:spLocks/>
            </p:cNvSpPr>
            <p:nvPr/>
          </p:nvSpPr>
          <p:spPr bwMode="auto">
            <a:xfrm>
              <a:off x="3338513" y="3473450"/>
              <a:ext cx="104775" cy="122238"/>
            </a:xfrm>
            <a:custGeom>
              <a:avLst/>
              <a:gdLst>
                <a:gd name="T0" fmla="*/ 0 w 66"/>
                <a:gd name="T1" fmla="*/ 2147483647 h 82"/>
                <a:gd name="T2" fmla="*/ 2147483647 w 66"/>
                <a:gd name="T3" fmla="*/ 2147483647 h 82"/>
                <a:gd name="T4" fmla="*/ 2147483647 w 66"/>
                <a:gd name="T5" fmla="*/ 2147483647 h 82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66" h="82">
                  <a:moveTo>
                    <a:pt x="0" y="10"/>
                  </a:moveTo>
                  <a:cubicBezTo>
                    <a:pt x="17" y="11"/>
                    <a:pt x="41" y="0"/>
                    <a:pt x="52" y="14"/>
                  </a:cubicBezTo>
                  <a:cubicBezTo>
                    <a:pt x="66" y="32"/>
                    <a:pt x="56" y="82"/>
                    <a:pt x="56" y="82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00" name="Freeform 225"/>
            <p:cNvSpPr>
              <a:spLocks/>
            </p:cNvSpPr>
            <p:nvPr/>
          </p:nvSpPr>
          <p:spPr bwMode="auto">
            <a:xfrm>
              <a:off x="3486150" y="3454400"/>
              <a:ext cx="120650" cy="168275"/>
            </a:xfrm>
            <a:custGeom>
              <a:avLst/>
              <a:gdLst>
                <a:gd name="T0" fmla="*/ 2147483647 w 76"/>
                <a:gd name="T1" fmla="*/ 2147483647 h 113"/>
                <a:gd name="T2" fmla="*/ 2147483647 w 76"/>
                <a:gd name="T3" fmla="*/ 2147483647 h 113"/>
                <a:gd name="T4" fmla="*/ 2147483647 w 76"/>
                <a:gd name="T5" fmla="*/ 0 h 113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76" h="113">
                  <a:moveTo>
                    <a:pt x="8" y="4"/>
                  </a:moveTo>
                  <a:cubicBezTo>
                    <a:pt x="0" y="28"/>
                    <a:pt x="21" y="47"/>
                    <a:pt x="40" y="60"/>
                  </a:cubicBezTo>
                  <a:cubicBezTo>
                    <a:pt x="76" y="113"/>
                    <a:pt x="64" y="21"/>
                    <a:pt x="64" y="0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01" name="Freeform 226"/>
            <p:cNvSpPr>
              <a:spLocks/>
            </p:cNvSpPr>
            <p:nvPr/>
          </p:nvSpPr>
          <p:spPr bwMode="auto">
            <a:xfrm>
              <a:off x="3663950" y="3471863"/>
              <a:ext cx="114300" cy="109537"/>
            </a:xfrm>
            <a:custGeom>
              <a:avLst/>
              <a:gdLst>
                <a:gd name="T0" fmla="*/ 2147483647 w 72"/>
                <a:gd name="T1" fmla="*/ 2147483647 h 74"/>
                <a:gd name="T2" fmla="*/ 2147483647 w 72"/>
                <a:gd name="T3" fmla="*/ 0 h 74"/>
                <a:gd name="T4" fmla="*/ 2147483647 w 72"/>
                <a:gd name="T5" fmla="*/ 2147483647 h 74"/>
                <a:gd name="T6" fmla="*/ 2147483647 w 72"/>
                <a:gd name="T7" fmla="*/ 2147483647 h 7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72" h="74">
                  <a:moveTo>
                    <a:pt x="12" y="28"/>
                  </a:moveTo>
                  <a:cubicBezTo>
                    <a:pt x="59" y="60"/>
                    <a:pt x="72" y="13"/>
                    <a:pt x="32" y="0"/>
                  </a:cubicBezTo>
                  <a:cubicBezTo>
                    <a:pt x="0" y="11"/>
                    <a:pt x="5" y="62"/>
                    <a:pt x="36" y="72"/>
                  </a:cubicBezTo>
                  <a:cubicBezTo>
                    <a:pt x="59" y="67"/>
                    <a:pt x="53" y="74"/>
                    <a:pt x="60" y="60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02" name="Freeform 227"/>
            <p:cNvSpPr>
              <a:spLocks/>
            </p:cNvSpPr>
            <p:nvPr/>
          </p:nvSpPr>
          <p:spPr bwMode="auto">
            <a:xfrm>
              <a:off x="3867150" y="3462338"/>
              <a:ext cx="76200" cy="104775"/>
            </a:xfrm>
            <a:custGeom>
              <a:avLst/>
              <a:gdLst>
                <a:gd name="T0" fmla="*/ 2147483647 w 48"/>
                <a:gd name="T1" fmla="*/ 2147483647 h 71"/>
                <a:gd name="T2" fmla="*/ 2147483647 w 48"/>
                <a:gd name="T3" fmla="*/ 2147483647 h 71"/>
                <a:gd name="T4" fmla="*/ 2147483647 w 48"/>
                <a:gd name="T5" fmla="*/ 2147483647 h 71"/>
                <a:gd name="T6" fmla="*/ 2147483647 w 48"/>
                <a:gd name="T7" fmla="*/ 2147483647 h 71"/>
                <a:gd name="T8" fmla="*/ 2147483647 w 48"/>
                <a:gd name="T9" fmla="*/ 2147483647 h 71"/>
                <a:gd name="T10" fmla="*/ 0 w 48"/>
                <a:gd name="T11" fmla="*/ 2147483647 h 7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8" h="71">
                  <a:moveTo>
                    <a:pt x="48" y="15"/>
                  </a:moveTo>
                  <a:cubicBezTo>
                    <a:pt x="26" y="0"/>
                    <a:pt x="21" y="1"/>
                    <a:pt x="12" y="27"/>
                  </a:cubicBezTo>
                  <a:cubicBezTo>
                    <a:pt x="13" y="31"/>
                    <a:pt x="12" y="37"/>
                    <a:pt x="16" y="39"/>
                  </a:cubicBezTo>
                  <a:cubicBezTo>
                    <a:pt x="23" y="43"/>
                    <a:pt x="36" y="36"/>
                    <a:pt x="40" y="43"/>
                  </a:cubicBezTo>
                  <a:cubicBezTo>
                    <a:pt x="45" y="51"/>
                    <a:pt x="37" y="62"/>
                    <a:pt x="36" y="71"/>
                  </a:cubicBezTo>
                  <a:cubicBezTo>
                    <a:pt x="5" y="67"/>
                    <a:pt x="17" y="67"/>
                    <a:pt x="0" y="67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03" name="Freeform 228"/>
            <p:cNvSpPr>
              <a:spLocks/>
            </p:cNvSpPr>
            <p:nvPr/>
          </p:nvSpPr>
          <p:spPr bwMode="auto">
            <a:xfrm>
              <a:off x="4751388" y="3424238"/>
              <a:ext cx="6350" cy="158750"/>
            </a:xfrm>
            <a:custGeom>
              <a:avLst/>
              <a:gdLst>
                <a:gd name="T0" fmla="*/ 2147483647 w 4"/>
                <a:gd name="T1" fmla="*/ 0 h 108"/>
                <a:gd name="T2" fmla="*/ 0 w 4"/>
                <a:gd name="T3" fmla="*/ 2147483647 h 108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4" h="108">
                  <a:moveTo>
                    <a:pt x="4" y="0"/>
                  </a:moveTo>
                  <a:cubicBezTo>
                    <a:pt x="3" y="36"/>
                    <a:pt x="0" y="108"/>
                    <a:pt x="0" y="108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04" name="Freeform 229"/>
            <p:cNvSpPr>
              <a:spLocks/>
            </p:cNvSpPr>
            <p:nvPr/>
          </p:nvSpPr>
          <p:spPr bwMode="auto">
            <a:xfrm>
              <a:off x="4706938" y="3465513"/>
              <a:ext cx="88900" cy="11112"/>
            </a:xfrm>
            <a:custGeom>
              <a:avLst/>
              <a:gdLst>
                <a:gd name="T0" fmla="*/ 0 w 56"/>
                <a:gd name="T1" fmla="*/ 2147483647 h 8"/>
                <a:gd name="T2" fmla="*/ 2147483647 w 56"/>
                <a:gd name="T3" fmla="*/ 0 h 8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56" h="8">
                  <a:moveTo>
                    <a:pt x="0" y="8"/>
                  </a:moveTo>
                  <a:cubicBezTo>
                    <a:pt x="18" y="2"/>
                    <a:pt x="56" y="0"/>
                    <a:pt x="56" y="0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05" name="Freeform 231"/>
            <p:cNvSpPr>
              <a:spLocks/>
            </p:cNvSpPr>
            <p:nvPr/>
          </p:nvSpPr>
          <p:spPr bwMode="auto">
            <a:xfrm>
              <a:off x="4852988" y="3411538"/>
              <a:ext cx="1587" cy="177800"/>
            </a:xfrm>
            <a:custGeom>
              <a:avLst/>
              <a:gdLst>
                <a:gd name="T0" fmla="*/ 0 w 1"/>
                <a:gd name="T1" fmla="*/ 0 h 120"/>
                <a:gd name="T2" fmla="*/ 0 w 1"/>
                <a:gd name="T3" fmla="*/ 2147483647 h 120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" h="120">
                  <a:moveTo>
                    <a:pt x="0" y="0"/>
                  </a:moveTo>
                  <a:cubicBezTo>
                    <a:pt x="0" y="40"/>
                    <a:pt x="0" y="80"/>
                    <a:pt x="0" y="120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06" name="Freeform 232"/>
            <p:cNvSpPr>
              <a:spLocks/>
            </p:cNvSpPr>
            <p:nvPr/>
          </p:nvSpPr>
          <p:spPr bwMode="auto">
            <a:xfrm>
              <a:off x="4846638" y="3476625"/>
              <a:ext cx="69850" cy="95250"/>
            </a:xfrm>
            <a:custGeom>
              <a:avLst/>
              <a:gdLst>
                <a:gd name="T0" fmla="*/ 0 w 44"/>
                <a:gd name="T1" fmla="*/ 2147483647 h 64"/>
                <a:gd name="T2" fmla="*/ 2147483647 w 44"/>
                <a:gd name="T3" fmla="*/ 0 h 64"/>
                <a:gd name="T4" fmla="*/ 2147483647 w 44"/>
                <a:gd name="T5" fmla="*/ 2147483647 h 64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44" h="64">
                  <a:moveTo>
                    <a:pt x="0" y="40"/>
                  </a:moveTo>
                  <a:cubicBezTo>
                    <a:pt x="6" y="17"/>
                    <a:pt x="13" y="8"/>
                    <a:pt x="36" y="0"/>
                  </a:cubicBezTo>
                  <a:cubicBezTo>
                    <a:pt x="44" y="32"/>
                    <a:pt x="40" y="11"/>
                    <a:pt x="40" y="64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07" name="Freeform 236"/>
            <p:cNvSpPr>
              <a:spLocks/>
            </p:cNvSpPr>
            <p:nvPr/>
          </p:nvSpPr>
          <p:spPr bwMode="auto">
            <a:xfrm>
              <a:off x="5308600" y="3486150"/>
              <a:ext cx="141288" cy="131763"/>
            </a:xfrm>
            <a:custGeom>
              <a:avLst/>
              <a:gdLst>
                <a:gd name="T0" fmla="*/ 2147483647 w 89"/>
                <a:gd name="T1" fmla="*/ 2147483647 h 89"/>
                <a:gd name="T2" fmla="*/ 2147483647 w 89"/>
                <a:gd name="T3" fmla="*/ 2147483647 h 89"/>
                <a:gd name="T4" fmla="*/ 2147483647 w 89"/>
                <a:gd name="T5" fmla="*/ 2147483647 h 89"/>
                <a:gd name="T6" fmla="*/ 2147483647 w 89"/>
                <a:gd name="T7" fmla="*/ 2147483647 h 89"/>
                <a:gd name="T8" fmla="*/ 2147483647 w 89"/>
                <a:gd name="T9" fmla="*/ 2147483647 h 89"/>
                <a:gd name="T10" fmla="*/ 2147483647 w 89"/>
                <a:gd name="T11" fmla="*/ 2147483647 h 8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89" h="89">
                  <a:moveTo>
                    <a:pt x="45" y="3"/>
                  </a:moveTo>
                  <a:cubicBezTo>
                    <a:pt x="32" y="4"/>
                    <a:pt x="17" y="0"/>
                    <a:pt x="5" y="7"/>
                  </a:cubicBezTo>
                  <a:cubicBezTo>
                    <a:pt x="0" y="10"/>
                    <a:pt x="4" y="21"/>
                    <a:pt x="9" y="23"/>
                  </a:cubicBezTo>
                  <a:cubicBezTo>
                    <a:pt x="27" y="29"/>
                    <a:pt x="46" y="26"/>
                    <a:pt x="65" y="27"/>
                  </a:cubicBezTo>
                  <a:cubicBezTo>
                    <a:pt x="83" y="33"/>
                    <a:pt x="79" y="44"/>
                    <a:pt x="89" y="59"/>
                  </a:cubicBezTo>
                  <a:cubicBezTo>
                    <a:pt x="79" y="89"/>
                    <a:pt x="19" y="81"/>
                    <a:pt x="37" y="63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08" name="Freeform 237"/>
            <p:cNvSpPr>
              <a:spLocks/>
            </p:cNvSpPr>
            <p:nvPr/>
          </p:nvSpPr>
          <p:spPr bwMode="auto">
            <a:xfrm>
              <a:off x="5513388" y="3497263"/>
              <a:ext cx="6350" cy="82550"/>
            </a:xfrm>
            <a:custGeom>
              <a:avLst/>
              <a:gdLst>
                <a:gd name="T0" fmla="*/ 0 w 4"/>
                <a:gd name="T1" fmla="*/ 0 h 56"/>
                <a:gd name="T2" fmla="*/ 2147483647 w 4"/>
                <a:gd name="T3" fmla="*/ 2147483647 h 56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4" h="56">
                  <a:moveTo>
                    <a:pt x="0" y="0"/>
                  </a:moveTo>
                  <a:cubicBezTo>
                    <a:pt x="1" y="19"/>
                    <a:pt x="4" y="56"/>
                    <a:pt x="4" y="56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09" name="Freeform 238"/>
            <p:cNvSpPr>
              <a:spLocks/>
            </p:cNvSpPr>
            <p:nvPr/>
          </p:nvSpPr>
          <p:spPr bwMode="auto">
            <a:xfrm>
              <a:off x="5576888" y="3508375"/>
              <a:ext cx="107950" cy="92075"/>
            </a:xfrm>
            <a:custGeom>
              <a:avLst/>
              <a:gdLst>
                <a:gd name="T0" fmla="*/ 2147483647 w 68"/>
                <a:gd name="T1" fmla="*/ 2147483647 h 62"/>
                <a:gd name="T2" fmla="*/ 2147483647 w 68"/>
                <a:gd name="T3" fmla="*/ 2147483647 h 62"/>
                <a:gd name="T4" fmla="*/ 2147483647 w 68"/>
                <a:gd name="T5" fmla="*/ 2147483647 h 62"/>
                <a:gd name="T6" fmla="*/ 2147483647 w 68"/>
                <a:gd name="T7" fmla="*/ 2147483647 h 62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68" h="62">
                  <a:moveTo>
                    <a:pt x="6" y="10"/>
                  </a:moveTo>
                  <a:cubicBezTo>
                    <a:pt x="7" y="25"/>
                    <a:pt x="0" y="43"/>
                    <a:pt x="10" y="54"/>
                  </a:cubicBezTo>
                  <a:cubicBezTo>
                    <a:pt x="17" y="62"/>
                    <a:pt x="36" y="59"/>
                    <a:pt x="42" y="50"/>
                  </a:cubicBezTo>
                  <a:cubicBezTo>
                    <a:pt x="68" y="12"/>
                    <a:pt x="40" y="0"/>
                    <a:pt x="7" y="6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10" name="Freeform 239"/>
            <p:cNvSpPr>
              <a:spLocks/>
            </p:cNvSpPr>
            <p:nvPr/>
          </p:nvSpPr>
          <p:spPr bwMode="auto">
            <a:xfrm>
              <a:off x="5624513" y="3425825"/>
              <a:ext cx="85725" cy="177800"/>
            </a:xfrm>
            <a:custGeom>
              <a:avLst/>
              <a:gdLst>
                <a:gd name="T0" fmla="*/ 2147483647 w 54"/>
                <a:gd name="T1" fmla="*/ 0 h 120"/>
                <a:gd name="T2" fmla="*/ 2147483647 w 54"/>
                <a:gd name="T3" fmla="*/ 2147483647 h 120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54" h="120">
                  <a:moveTo>
                    <a:pt x="26" y="0"/>
                  </a:moveTo>
                  <a:cubicBezTo>
                    <a:pt x="29" y="80"/>
                    <a:pt x="0" y="102"/>
                    <a:pt x="54" y="120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11" name="Freeform 240"/>
            <p:cNvSpPr>
              <a:spLocks/>
            </p:cNvSpPr>
            <p:nvPr/>
          </p:nvSpPr>
          <p:spPr bwMode="auto">
            <a:xfrm>
              <a:off x="5745163" y="3497263"/>
              <a:ext cx="120650" cy="80962"/>
            </a:xfrm>
            <a:custGeom>
              <a:avLst/>
              <a:gdLst>
                <a:gd name="T0" fmla="*/ 2147483647 w 76"/>
                <a:gd name="T1" fmla="*/ 2147483647 h 55"/>
                <a:gd name="T2" fmla="*/ 2147483647 w 76"/>
                <a:gd name="T3" fmla="*/ 2147483647 h 55"/>
                <a:gd name="T4" fmla="*/ 2147483647 w 76"/>
                <a:gd name="T5" fmla="*/ 0 h 55"/>
                <a:gd name="T6" fmla="*/ 2147483647 w 76"/>
                <a:gd name="T7" fmla="*/ 2147483647 h 55"/>
                <a:gd name="T8" fmla="*/ 2147483647 w 76"/>
                <a:gd name="T9" fmla="*/ 2147483647 h 5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6" h="55">
                  <a:moveTo>
                    <a:pt x="16" y="40"/>
                  </a:moveTo>
                  <a:cubicBezTo>
                    <a:pt x="23" y="39"/>
                    <a:pt x="33" y="42"/>
                    <a:pt x="36" y="36"/>
                  </a:cubicBezTo>
                  <a:cubicBezTo>
                    <a:pt x="49" y="6"/>
                    <a:pt x="35" y="5"/>
                    <a:pt x="20" y="0"/>
                  </a:cubicBezTo>
                  <a:cubicBezTo>
                    <a:pt x="4" y="11"/>
                    <a:pt x="0" y="48"/>
                    <a:pt x="24" y="52"/>
                  </a:cubicBezTo>
                  <a:cubicBezTo>
                    <a:pt x="41" y="55"/>
                    <a:pt x="59" y="52"/>
                    <a:pt x="76" y="52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12" name="Freeform 241"/>
            <p:cNvSpPr>
              <a:spLocks/>
            </p:cNvSpPr>
            <p:nvPr/>
          </p:nvSpPr>
          <p:spPr bwMode="auto">
            <a:xfrm>
              <a:off x="995363" y="3714750"/>
              <a:ext cx="109537" cy="96838"/>
            </a:xfrm>
            <a:custGeom>
              <a:avLst/>
              <a:gdLst>
                <a:gd name="T0" fmla="*/ 2147483647 w 69"/>
                <a:gd name="T1" fmla="*/ 2147483647 h 66"/>
                <a:gd name="T2" fmla="*/ 2147483647 w 69"/>
                <a:gd name="T3" fmla="*/ 2147483647 h 66"/>
                <a:gd name="T4" fmla="*/ 2147483647 w 69"/>
                <a:gd name="T5" fmla="*/ 2147483647 h 66"/>
                <a:gd name="T6" fmla="*/ 2147483647 w 69"/>
                <a:gd name="T7" fmla="*/ 2147483647 h 66"/>
                <a:gd name="T8" fmla="*/ 2147483647 w 69"/>
                <a:gd name="T9" fmla="*/ 2147483647 h 6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9" h="66">
                  <a:moveTo>
                    <a:pt x="69" y="1"/>
                  </a:moveTo>
                  <a:cubicBezTo>
                    <a:pt x="48" y="2"/>
                    <a:pt x="26" y="0"/>
                    <a:pt x="5" y="5"/>
                  </a:cubicBezTo>
                  <a:cubicBezTo>
                    <a:pt x="0" y="6"/>
                    <a:pt x="12" y="11"/>
                    <a:pt x="17" y="13"/>
                  </a:cubicBezTo>
                  <a:cubicBezTo>
                    <a:pt x="31" y="18"/>
                    <a:pt x="61" y="25"/>
                    <a:pt x="61" y="25"/>
                  </a:cubicBezTo>
                  <a:cubicBezTo>
                    <a:pt x="54" y="66"/>
                    <a:pt x="46" y="57"/>
                    <a:pt x="1" y="57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13" name="Freeform 242"/>
            <p:cNvSpPr>
              <a:spLocks/>
            </p:cNvSpPr>
            <p:nvPr/>
          </p:nvSpPr>
          <p:spPr bwMode="auto">
            <a:xfrm>
              <a:off x="1119188" y="3709988"/>
              <a:ext cx="119062" cy="101600"/>
            </a:xfrm>
            <a:custGeom>
              <a:avLst/>
              <a:gdLst>
                <a:gd name="T0" fmla="*/ 2147483647 w 75"/>
                <a:gd name="T1" fmla="*/ 2147483647 h 69"/>
                <a:gd name="T2" fmla="*/ 2147483647 w 75"/>
                <a:gd name="T3" fmla="*/ 2147483647 h 69"/>
                <a:gd name="T4" fmla="*/ 2147483647 w 75"/>
                <a:gd name="T5" fmla="*/ 2147483647 h 69"/>
                <a:gd name="T6" fmla="*/ 2147483647 w 75"/>
                <a:gd name="T7" fmla="*/ 2147483647 h 69"/>
                <a:gd name="T8" fmla="*/ 2147483647 w 75"/>
                <a:gd name="T9" fmla="*/ 2147483647 h 69"/>
                <a:gd name="T10" fmla="*/ 2147483647 w 75"/>
                <a:gd name="T11" fmla="*/ 0 h 69"/>
                <a:gd name="T12" fmla="*/ 2147483647 w 75"/>
                <a:gd name="T13" fmla="*/ 2147483647 h 6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75" h="69">
                  <a:moveTo>
                    <a:pt x="7" y="32"/>
                  </a:moveTo>
                  <a:cubicBezTo>
                    <a:pt x="8" y="40"/>
                    <a:pt x="5" y="51"/>
                    <a:pt x="11" y="56"/>
                  </a:cubicBezTo>
                  <a:cubicBezTo>
                    <a:pt x="19" y="63"/>
                    <a:pt x="43" y="64"/>
                    <a:pt x="43" y="64"/>
                  </a:cubicBezTo>
                  <a:cubicBezTo>
                    <a:pt x="52" y="63"/>
                    <a:pt x="67" y="69"/>
                    <a:pt x="71" y="60"/>
                  </a:cubicBezTo>
                  <a:cubicBezTo>
                    <a:pt x="75" y="51"/>
                    <a:pt x="60" y="44"/>
                    <a:pt x="55" y="36"/>
                  </a:cubicBezTo>
                  <a:cubicBezTo>
                    <a:pt x="43" y="18"/>
                    <a:pt x="41" y="7"/>
                    <a:pt x="19" y="0"/>
                  </a:cubicBezTo>
                  <a:cubicBezTo>
                    <a:pt x="0" y="12"/>
                    <a:pt x="7" y="3"/>
                    <a:pt x="7" y="32"/>
                  </a:cubicBezTo>
                  <a:close/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14" name="Freeform 243"/>
            <p:cNvSpPr>
              <a:spLocks/>
            </p:cNvSpPr>
            <p:nvPr/>
          </p:nvSpPr>
          <p:spPr bwMode="auto">
            <a:xfrm>
              <a:off x="1422400" y="3644900"/>
              <a:ext cx="17463" cy="168275"/>
            </a:xfrm>
            <a:custGeom>
              <a:avLst/>
              <a:gdLst>
                <a:gd name="T0" fmla="*/ 0 w 11"/>
                <a:gd name="T1" fmla="*/ 0 h 114"/>
                <a:gd name="T2" fmla="*/ 2147483647 w 11"/>
                <a:gd name="T3" fmla="*/ 2147483647 h 114"/>
                <a:gd name="T4" fmla="*/ 0 w 11"/>
                <a:gd name="T5" fmla="*/ 2147483647 h 114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1" h="114">
                  <a:moveTo>
                    <a:pt x="0" y="0"/>
                  </a:moveTo>
                  <a:cubicBezTo>
                    <a:pt x="11" y="43"/>
                    <a:pt x="8" y="27"/>
                    <a:pt x="8" y="108"/>
                  </a:cubicBezTo>
                  <a:cubicBezTo>
                    <a:pt x="8" y="114"/>
                    <a:pt x="4" y="96"/>
                    <a:pt x="0" y="92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15" name="Freeform 244"/>
            <p:cNvSpPr>
              <a:spLocks/>
            </p:cNvSpPr>
            <p:nvPr/>
          </p:nvSpPr>
          <p:spPr bwMode="auto">
            <a:xfrm>
              <a:off x="1390650" y="3668713"/>
              <a:ext cx="82550" cy="31750"/>
            </a:xfrm>
            <a:custGeom>
              <a:avLst/>
              <a:gdLst>
                <a:gd name="T0" fmla="*/ 0 w 52"/>
                <a:gd name="T1" fmla="*/ 2147483647 h 22"/>
                <a:gd name="T2" fmla="*/ 2147483647 w 52"/>
                <a:gd name="T3" fmla="*/ 0 h 22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52" h="22">
                  <a:moveTo>
                    <a:pt x="0" y="12"/>
                  </a:moveTo>
                  <a:cubicBezTo>
                    <a:pt x="51" y="8"/>
                    <a:pt x="41" y="22"/>
                    <a:pt x="52" y="0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16" name="Freeform 245"/>
            <p:cNvSpPr>
              <a:spLocks/>
            </p:cNvSpPr>
            <p:nvPr/>
          </p:nvSpPr>
          <p:spPr bwMode="auto">
            <a:xfrm>
              <a:off x="1530350" y="3614738"/>
              <a:ext cx="1588" cy="184150"/>
            </a:xfrm>
            <a:custGeom>
              <a:avLst/>
              <a:gdLst>
                <a:gd name="T0" fmla="*/ 0 w 1"/>
                <a:gd name="T1" fmla="*/ 0 h 124"/>
                <a:gd name="T2" fmla="*/ 0 w 1"/>
                <a:gd name="T3" fmla="*/ 2147483647 h 124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" h="124">
                  <a:moveTo>
                    <a:pt x="0" y="0"/>
                  </a:moveTo>
                  <a:cubicBezTo>
                    <a:pt x="0" y="41"/>
                    <a:pt x="0" y="83"/>
                    <a:pt x="0" y="124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17" name="Freeform 246"/>
            <p:cNvSpPr>
              <a:spLocks/>
            </p:cNvSpPr>
            <p:nvPr/>
          </p:nvSpPr>
          <p:spPr bwMode="auto">
            <a:xfrm>
              <a:off x="1530350" y="3703638"/>
              <a:ext cx="104775" cy="123825"/>
            </a:xfrm>
            <a:custGeom>
              <a:avLst/>
              <a:gdLst>
                <a:gd name="T0" fmla="*/ 0 w 66"/>
                <a:gd name="T1" fmla="*/ 2147483647 h 84"/>
                <a:gd name="T2" fmla="*/ 2147483647 w 66"/>
                <a:gd name="T3" fmla="*/ 2147483647 h 84"/>
                <a:gd name="T4" fmla="*/ 2147483647 w 66"/>
                <a:gd name="T5" fmla="*/ 0 h 84"/>
                <a:gd name="T6" fmla="*/ 2147483647 w 66"/>
                <a:gd name="T7" fmla="*/ 2147483647 h 84"/>
                <a:gd name="T8" fmla="*/ 2147483647 w 66"/>
                <a:gd name="T9" fmla="*/ 2147483647 h 8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6" h="84">
                  <a:moveTo>
                    <a:pt x="0" y="32"/>
                  </a:moveTo>
                  <a:cubicBezTo>
                    <a:pt x="4" y="16"/>
                    <a:pt x="0" y="15"/>
                    <a:pt x="16" y="8"/>
                  </a:cubicBezTo>
                  <a:cubicBezTo>
                    <a:pt x="24" y="5"/>
                    <a:pt x="40" y="0"/>
                    <a:pt x="40" y="0"/>
                  </a:cubicBezTo>
                  <a:cubicBezTo>
                    <a:pt x="46" y="4"/>
                    <a:pt x="59" y="11"/>
                    <a:pt x="60" y="20"/>
                  </a:cubicBezTo>
                  <a:cubicBezTo>
                    <a:pt x="64" y="84"/>
                    <a:pt x="66" y="82"/>
                    <a:pt x="48" y="64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18" name="Freeform 248"/>
            <p:cNvSpPr>
              <a:spLocks/>
            </p:cNvSpPr>
            <p:nvPr/>
          </p:nvSpPr>
          <p:spPr bwMode="auto">
            <a:xfrm>
              <a:off x="1982788" y="3738563"/>
              <a:ext cx="169862" cy="98425"/>
            </a:xfrm>
            <a:custGeom>
              <a:avLst/>
              <a:gdLst>
                <a:gd name="T0" fmla="*/ 2147483647 w 107"/>
                <a:gd name="T1" fmla="*/ 0 h 66"/>
                <a:gd name="T2" fmla="*/ 2147483647 w 107"/>
                <a:gd name="T3" fmla="*/ 2147483647 h 66"/>
                <a:gd name="T4" fmla="*/ 2147483647 w 107"/>
                <a:gd name="T5" fmla="*/ 2147483647 h 66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07" h="66">
                  <a:moveTo>
                    <a:pt x="3" y="0"/>
                  </a:moveTo>
                  <a:cubicBezTo>
                    <a:pt x="8" y="57"/>
                    <a:pt x="0" y="54"/>
                    <a:pt x="51" y="48"/>
                  </a:cubicBezTo>
                  <a:cubicBezTo>
                    <a:pt x="104" y="66"/>
                    <a:pt x="107" y="47"/>
                    <a:pt x="107" y="4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19" name="Freeform 249"/>
            <p:cNvSpPr>
              <a:spLocks/>
            </p:cNvSpPr>
            <p:nvPr/>
          </p:nvSpPr>
          <p:spPr bwMode="auto">
            <a:xfrm>
              <a:off x="2063750" y="3762375"/>
              <a:ext cx="9525" cy="41275"/>
            </a:xfrm>
            <a:custGeom>
              <a:avLst/>
              <a:gdLst>
                <a:gd name="T0" fmla="*/ 0 w 6"/>
                <a:gd name="T1" fmla="*/ 0 h 28"/>
                <a:gd name="T2" fmla="*/ 2147483647 w 6"/>
                <a:gd name="T3" fmla="*/ 2147483647 h 28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6" h="28">
                  <a:moveTo>
                    <a:pt x="0" y="0"/>
                  </a:moveTo>
                  <a:cubicBezTo>
                    <a:pt x="6" y="17"/>
                    <a:pt x="4" y="8"/>
                    <a:pt x="4" y="28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20" name="Freeform 250"/>
            <p:cNvSpPr>
              <a:spLocks/>
            </p:cNvSpPr>
            <p:nvPr/>
          </p:nvSpPr>
          <p:spPr bwMode="auto">
            <a:xfrm>
              <a:off x="2241550" y="3727450"/>
              <a:ext cx="1588" cy="95250"/>
            </a:xfrm>
            <a:custGeom>
              <a:avLst/>
              <a:gdLst>
                <a:gd name="T0" fmla="*/ 0 w 1"/>
                <a:gd name="T1" fmla="*/ 0 h 64"/>
                <a:gd name="T2" fmla="*/ 0 w 1"/>
                <a:gd name="T3" fmla="*/ 2147483647 h 64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" h="64">
                  <a:moveTo>
                    <a:pt x="0" y="0"/>
                  </a:moveTo>
                  <a:cubicBezTo>
                    <a:pt x="0" y="21"/>
                    <a:pt x="0" y="43"/>
                    <a:pt x="0" y="64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grpSp>
          <p:nvGrpSpPr>
            <p:cNvPr id="12521" name="Group 3"/>
            <p:cNvGrpSpPr>
              <a:grpSpLocks/>
            </p:cNvGrpSpPr>
            <p:nvPr/>
          </p:nvGrpSpPr>
          <p:grpSpPr bwMode="auto">
            <a:xfrm>
              <a:off x="2305050" y="3714750"/>
              <a:ext cx="128588" cy="107950"/>
              <a:chOff x="2305050" y="3244850"/>
              <a:chExt cx="128588" cy="107950"/>
            </a:xfrm>
          </p:grpSpPr>
          <p:sp>
            <p:nvSpPr>
              <p:cNvPr id="12600" name="Freeform 252"/>
              <p:cNvSpPr>
                <a:spLocks/>
              </p:cNvSpPr>
              <p:nvPr/>
            </p:nvSpPr>
            <p:spPr bwMode="auto">
              <a:xfrm>
                <a:off x="2305050" y="3257550"/>
                <a:ext cx="1588" cy="95250"/>
              </a:xfrm>
              <a:custGeom>
                <a:avLst/>
                <a:gdLst>
                  <a:gd name="T0" fmla="*/ 0 w 1"/>
                  <a:gd name="T1" fmla="*/ 0 h 64"/>
                  <a:gd name="T2" fmla="*/ 0 w 1"/>
                  <a:gd name="T3" fmla="*/ 2147483647 h 64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64">
                    <a:moveTo>
                      <a:pt x="0" y="0"/>
                    </a:moveTo>
                    <a:cubicBezTo>
                      <a:pt x="0" y="21"/>
                      <a:pt x="0" y="43"/>
                      <a:pt x="0" y="64"/>
                    </a:cubicBezTo>
                  </a:path>
                </a:pathLst>
              </a:custGeom>
              <a:noFill/>
              <a:ln w="28575" cap="rnd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12601" name="Freeform 253"/>
              <p:cNvSpPr>
                <a:spLocks/>
              </p:cNvSpPr>
              <p:nvPr/>
            </p:nvSpPr>
            <p:spPr bwMode="auto">
              <a:xfrm>
                <a:off x="2311400" y="3244850"/>
                <a:ext cx="122238" cy="107950"/>
              </a:xfrm>
              <a:custGeom>
                <a:avLst/>
                <a:gdLst>
                  <a:gd name="T0" fmla="*/ 0 w 77"/>
                  <a:gd name="T1" fmla="*/ 2147483647 h 73"/>
                  <a:gd name="T2" fmla="*/ 2147483647 w 77"/>
                  <a:gd name="T3" fmla="*/ 2147483647 h 73"/>
                  <a:gd name="T4" fmla="*/ 2147483647 w 77"/>
                  <a:gd name="T5" fmla="*/ 2147483647 h 73"/>
                  <a:gd name="T6" fmla="*/ 2147483647 w 77"/>
                  <a:gd name="T7" fmla="*/ 2147483647 h 73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77" h="73">
                    <a:moveTo>
                      <a:pt x="0" y="33"/>
                    </a:moveTo>
                    <a:cubicBezTo>
                      <a:pt x="12" y="15"/>
                      <a:pt x="27" y="12"/>
                      <a:pt x="44" y="1"/>
                    </a:cubicBezTo>
                    <a:cubicBezTo>
                      <a:pt x="53" y="3"/>
                      <a:pt x="75" y="0"/>
                      <a:pt x="76" y="17"/>
                    </a:cubicBezTo>
                    <a:cubicBezTo>
                      <a:pt x="77" y="36"/>
                      <a:pt x="72" y="73"/>
                      <a:pt x="72" y="73"/>
                    </a:cubicBezTo>
                  </a:path>
                </a:pathLst>
              </a:custGeom>
              <a:noFill/>
              <a:ln w="28575" cap="rnd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</p:grpSp>
        <p:sp>
          <p:nvSpPr>
            <p:cNvPr id="12522" name="Freeform 254"/>
            <p:cNvSpPr>
              <a:spLocks/>
            </p:cNvSpPr>
            <p:nvPr/>
          </p:nvSpPr>
          <p:spPr bwMode="auto">
            <a:xfrm>
              <a:off x="2474913" y="3697288"/>
              <a:ext cx="96837" cy="136525"/>
            </a:xfrm>
            <a:custGeom>
              <a:avLst/>
              <a:gdLst>
                <a:gd name="T0" fmla="*/ 2147483647 w 61"/>
                <a:gd name="T1" fmla="*/ 2147483647 h 92"/>
                <a:gd name="T2" fmla="*/ 2147483647 w 61"/>
                <a:gd name="T3" fmla="*/ 2147483647 h 92"/>
                <a:gd name="T4" fmla="*/ 2147483647 w 61"/>
                <a:gd name="T5" fmla="*/ 2147483647 h 92"/>
                <a:gd name="T6" fmla="*/ 2147483647 w 61"/>
                <a:gd name="T7" fmla="*/ 2147483647 h 92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61" h="92">
                  <a:moveTo>
                    <a:pt x="17" y="32"/>
                  </a:moveTo>
                  <a:cubicBezTo>
                    <a:pt x="8" y="45"/>
                    <a:pt x="0" y="56"/>
                    <a:pt x="9" y="72"/>
                  </a:cubicBezTo>
                  <a:cubicBezTo>
                    <a:pt x="16" y="84"/>
                    <a:pt x="45" y="92"/>
                    <a:pt x="45" y="92"/>
                  </a:cubicBezTo>
                  <a:cubicBezTo>
                    <a:pt x="39" y="0"/>
                    <a:pt x="61" y="32"/>
                    <a:pt x="17" y="32"/>
                  </a:cubicBezTo>
                  <a:close/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23" name="Freeform 255"/>
            <p:cNvSpPr>
              <a:spLocks/>
            </p:cNvSpPr>
            <p:nvPr/>
          </p:nvSpPr>
          <p:spPr bwMode="auto">
            <a:xfrm>
              <a:off x="2552700" y="3638550"/>
              <a:ext cx="25400" cy="190500"/>
            </a:xfrm>
            <a:custGeom>
              <a:avLst/>
              <a:gdLst>
                <a:gd name="T0" fmla="*/ 0 w 16"/>
                <a:gd name="T1" fmla="*/ 0 h 129"/>
                <a:gd name="T2" fmla="*/ 2147483647 w 16"/>
                <a:gd name="T3" fmla="*/ 2147483647 h 129"/>
                <a:gd name="T4" fmla="*/ 2147483647 w 16"/>
                <a:gd name="T5" fmla="*/ 2147483647 h 129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6" h="129">
                  <a:moveTo>
                    <a:pt x="0" y="0"/>
                  </a:moveTo>
                  <a:cubicBezTo>
                    <a:pt x="1" y="32"/>
                    <a:pt x="2" y="64"/>
                    <a:pt x="4" y="96"/>
                  </a:cubicBezTo>
                  <a:cubicBezTo>
                    <a:pt x="4" y="101"/>
                    <a:pt x="7" y="129"/>
                    <a:pt x="16" y="120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24" name="Freeform 256"/>
            <p:cNvSpPr>
              <a:spLocks/>
            </p:cNvSpPr>
            <p:nvPr/>
          </p:nvSpPr>
          <p:spPr bwMode="auto">
            <a:xfrm>
              <a:off x="2768600" y="3744913"/>
              <a:ext cx="12700" cy="88900"/>
            </a:xfrm>
            <a:custGeom>
              <a:avLst/>
              <a:gdLst>
                <a:gd name="T0" fmla="*/ 2147483647 w 8"/>
                <a:gd name="T1" fmla="*/ 0 h 60"/>
                <a:gd name="T2" fmla="*/ 0 w 8"/>
                <a:gd name="T3" fmla="*/ 2147483647 h 60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8" h="60">
                  <a:moveTo>
                    <a:pt x="8" y="0"/>
                  </a:moveTo>
                  <a:cubicBezTo>
                    <a:pt x="2" y="19"/>
                    <a:pt x="0" y="60"/>
                    <a:pt x="0" y="60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25" name="Freeform 257"/>
            <p:cNvSpPr>
              <a:spLocks/>
            </p:cNvSpPr>
            <p:nvPr/>
          </p:nvSpPr>
          <p:spPr bwMode="auto">
            <a:xfrm>
              <a:off x="2813050" y="3757613"/>
              <a:ext cx="76200" cy="93662"/>
            </a:xfrm>
            <a:custGeom>
              <a:avLst/>
              <a:gdLst>
                <a:gd name="T0" fmla="*/ 2147483647 w 48"/>
                <a:gd name="T1" fmla="*/ 0 h 64"/>
                <a:gd name="T2" fmla="*/ 0 w 48"/>
                <a:gd name="T3" fmla="*/ 2147483647 h 64"/>
                <a:gd name="T4" fmla="*/ 2147483647 w 48"/>
                <a:gd name="T5" fmla="*/ 2147483647 h 64"/>
                <a:gd name="T6" fmla="*/ 2147483647 w 48"/>
                <a:gd name="T7" fmla="*/ 2147483647 h 6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48" h="64">
                  <a:moveTo>
                    <a:pt x="32" y="0"/>
                  </a:moveTo>
                  <a:cubicBezTo>
                    <a:pt x="14" y="5"/>
                    <a:pt x="6" y="6"/>
                    <a:pt x="0" y="24"/>
                  </a:cubicBezTo>
                  <a:cubicBezTo>
                    <a:pt x="13" y="33"/>
                    <a:pt x="25" y="35"/>
                    <a:pt x="40" y="40"/>
                  </a:cubicBezTo>
                  <a:cubicBezTo>
                    <a:pt x="48" y="64"/>
                    <a:pt x="27" y="60"/>
                    <a:pt x="8" y="60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26" name="Freeform 258"/>
            <p:cNvSpPr>
              <a:spLocks/>
            </p:cNvSpPr>
            <p:nvPr/>
          </p:nvSpPr>
          <p:spPr bwMode="auto">
            <a:xfrm>
              <a:off x="3098800" y="3662363"/>
              <a:ext cx="25400" cy="231775"/>
            </a:xfrm>
            <a:custGeom>
              <a:avLst/>
              <a:gdLst>
                <a:gd name="T0" fmla="*/ 0 w 16"/>
                <a:gd name="T1" fmla="*/ 0 h 156"/>
                <a:gd name="T2" fmla="*/ 2147483647 w 16"/>
                <a:gd name="T3" fmla="*/ 2147483647 h 156"/>
                <a:gd name="T4" fmla="*/ 2147483647 w 16"/>
                <a:gd name="T5" fmla="*/ 2147483647 h 156"/>
                <a:gd name="T6" fmla="*/ 2147483647 w 16"/>
                <a:gd name="T7" fmla="*/ 2147483647 h 15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6" h="156">
                  <a:moveTo>
                    <a:pt x="0" y="0"/>
                  </a:moveTo>
                  <a:cubicBezTo>
                    <a:pt x="3" y="36"/>
                    <a:pt x="5" y="70"/>
                    <a:pt x="16" y="104"/>
                  </a:cubicBezTo>
                  <a:cubicBezTo>
                    <a:pt x="15" y="120"/>
                    <a:pt x="15" y="136"/>
                    <a:pt x="12" y="152"/>
                  </a:cubicBezTo>
                  <a:cubicBezTo>
                    <a:pt x="11" y="156"/>
                    <a:pt x="8" y="140"/>
                    <a:pt x="8" y="140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27" name="Freeform 259"/>
            <p:cNvSpPr>
              <a:spLocks/>
            </p:cNvSpPr>
            <p:nvPr/>
          </p:nvSpPr>
          <p:spPr bwMode="auto">
            <a:xfrm>
              <a:off x="3124200" y="3759200"/>
              <a:ext cx="119063" cy="128588"/>
            </a:xfrm>
            <a:custGeom>
              <a:avLst/>
              <a:gdLst>
                <a:gd name="T0" fmla="*/ 0 w 75"/>
                <a:gd name="T1" fmla="*/ 2147483647 h 87"/>
                <a:gd name="T2" fmla="*/ 2147483647 w 75"/>
                <a:gd name="T3" fmla="*/ 2147483647 h 87"/>
                <a:gd name="T4" fmla="*/ 2147483647 w 75"/>
                <a:gd name="T5" fmla="*/ 2147483647 h 87"/>
                <a:gd name="T6" fmla="*/ 2147483647 w 75"/>
                <a:gd name="T7" fmla="*/ 2147483647 h 87"/>
                <a:gd name="T8" fmla="*/ 2147483647 w 75"/>
                <a:gd name="T9" fmla="*/ 2147483647 h 8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5" h="87">
                  <a:moveTo>
                    <a:pt x="0" y="11"/>
                  </a:moveTo>
                  <a:cubicBezTo>
                    <a:pt x="15" y="6"/>
                    <a:pt x="26" y="0"/>
                    <a:pt x="44" y="11"/>
                  </a:cubicBezTo>
                  <a:cubicBezTo>
                    <a:pt x="52" y="16"/>
                    <a:pt x="60" y="35"/>
                    <a:pt x="60" y="35"/>
                  </a:cubicBezTo>
                  <a:cubicBezTo>
                    <a:pt x="66" y="58"/>
                    <a:pt x="75" y="72"/>
                    <a:pt x="52" y="87"/>
                  </a:cubicBezTo>
                  <a:cubicBezTo>
                    <a:pt x="24" y="81"/>
                    <a:pt x="4" y="74"/>
                    <a:pt x="4" y="39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28" name="Freeform 260"/>
            <p:cNvSpPr>
              <a:spLocks/>
            </p:cNvSpPr>
            <p:nvPr/>
          </p:nvSpPr>
          <p:spPr bwMode="auto">
            <a:xfrm>
              <a:off x="3276600" y="3649663"/>
              <a:ext cx="23813" cy="225425"/>
            </a:xfrm>
            <a:custGeom>
              <a:avLst/>
              <a:gdLst>
                <a:gd name="T0" fmla="*/ 0 w 15"/>
                <a:gd name="T1" fmla="*/ 0 h 152"/>
                <a:gd name="T2" fmla="*/ 2147483647 w 15"/>
                <a:gd name="T3" fmla="*/ 2147483647 h 152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5" h="152">
                  <a:moveTo>
                    <a:pt x="0" y="0"/>
                  </a:moveTo>
                  <a:cubicBezTo>
                    <a:pt x="15" y="44"/>
                    <a:pt x="8" y="110"/>
                    <a:pt x="8" y="152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29" name="Freeform 261"/>
            <p:cNvSpPr>
              <a:spLocks/>
            </p:cNvSpPr>
            <p:nvPr/>
          </p:nvSpPr>
          <p:spPr bwMode="auto">
            <a:xfrm>
              <a:off x="3346450" y="3757613"/>
              <a:ext cx="114300" cy="100012"/>
            </a:xfrm>
            <a:custGeom>
              <a:avLst/>
              <a:gdLst>
                <a:gd name="T0" fmla="*/ 0 w 72"/>
                <a:gd name="T1" fmla="*/ 2147483647 h 68"/>
                <a:gd name="T2" fmla="*/ 2147483647 w 72"/>
                <a:gd name="T3" fmla="*/ 2147483647 h 68"/>
                <a:gd name="T4" fmla="*/ 2147483647 w 72"/>
                <a:gd name="T5" fmla="*/ 2147483647 h 68"/>
                <a:gd name="T6" fmla="*/ 2147483647 w 72"/>
                <a:gd name="T7" fmla="*/ 2147483647 h 68"/>
                <a:gd name="T8" fmla="*/ 2147483647 w 72"/>
                <a:gd name="T9" fmla="*/ 0 h 68"/>
                <a:gd name="T10" fmla="*/ 0 w 72"/>
                <a:gd name="T11" fmla="*/ 2147483647 h 6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72" h="68">
                  <a:moveTo>
                    <a:pt x="0" y="16"/>
                  </a:moveTo>
                  <a:cubicBezTo>
                    <a:pt x="4" y="46"/>
                    <a:pt x="3" y="58"/>
                    <a:pt x="32" y="68"/>
                  </a:cubicBezTo>
                  <a:cubicBezTo>
                    <a:pt x="46" y="65"/>
                    <a:pt x="72" y="56"/>
                    <a:pt x="72" y="56"/>
                  </a:cubicBezTo>
                  <a:cubicBezTo>
                    <a:pt x="70" y="42"/>
                    <a:pt x="72" y="26"/>
                    <a:pt x="60" y="16"/>
                  </a:cubicBezTo>
                  <a:cubicBezTo>
                    <a:pt x="53" y="10"/>
                    <a:pt x="36" y="0"/>
                    <a:pt x="36" y="0"/>
                  </a:cubicBezTo>
                  <a:cubicBezTo>
                    <a:pt x="21" y="3"/>
                    <a:pt x="7" y="2"/>
                    <a:pt x="0" y="16"/>
                  </a:cubicBezTo>
                  <a:close/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30" name="Freeform 262"/>
            <p:cNvSpPr>
              <a:spLocks/>
            </p:cNvSpPr>
            <p:nvPr/>
          </p:nvSpPr>
          <p:spPr bwMode="auto">
            <a:xfrm>
              <a:off x="3500438" y="3757613"/>
              <a:ext cx="76200" cy="123825"/>
            </a:xfrm>
            <a:custGeom>
              <a:avLst/>
              <a:gdLst>
                <a:gd name="T0" fmla="*/ 2147483647 w 48"/>
                <a:gd name="T1" fmla="*/ 0 h 84"/>
                <a:gd name="T2" fmla="*/ 2147483647 w 48"/>
                <a:gd name="T3" fmla="*/ 2147483647 h 84"/>
                <a:gd name="T4" fmla="*/ 2147483647 w 48"/>
                <a:gd name="T5" fmla="*/ 2147483647 h 84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48" h="84">
                  <a:moveTo>
                    <a:pt x="11" y="0"/>
                  </a:moveTo>
                  <a:cubicBezTo>
                    <a:pt x="12" y="16"/>
                    <a:pt x="0" y="84"/>
                    <a:pt x="35" y="72"/>
                  </a:cubicBezTo>
                  <a:cubicBezTo>
                    <a:pt x="48" y="52"/>
                    <a:pt x="43" y="65"/>
                    <a:pt x="43" y="32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31" name="Freeform 263"/>
            <p:cNvSpPr>
              <a:spLocks/>
            </p:cNvSpPr>
            <p:nvPr/>
          </p:nvSpPr>
          <p:spPr bwMode="auto">
            <a:xfrm>
              <a:off x="3575050" y="3751263"/>
              <a:ext cx="114300" cy="106362"/>
            </a:xfrm>
            <a:custGeom>
              <a:avLst/>
              <a:gdLst>
                <a:gd name="T0" fmla="*/ 0 w 72"/>
                <a:gd name="T1" fmla="*/ 2147483647 h 72"/>
                <a:gd name="T2" fmla="*/ 2147483647 w 72"/>
                <a:gd name="T3" fmla="*/ 2147483647 h 72"/>
                <a:gd name="T4" fmla="*/ 2147483647 w 72"/>
                <a:gd name="T5" fmla="*/ 0 h 72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72" h="72">
                  <a:moveTo>
                    <a:pt x="0" y="12"/>
                  </a:moveTo>
                  <a:cubicBezTo>
                    <a:pt x="7" y="34"/>
                    <a:pt x="12" y="50"/>
                    <a:pt x="16" y="72"/>
                  </a:cubicBezTo>
                  <a:cubicBezTo>
                    <a:pt x="72" y="65"/>
                    <a:pt x="44" y="69"/>
                    <a:pt x="44" y="0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32" name="Freeform 264"/>
            <p:cNvSpPr>
              <a:spLocks/>
            </p:cNvSpPr>
            <p:nvPr/>
          </p:nvSpPr>
          <p:spPr bwMode="auto">
            <a:xfrm>
              <a:off x="3727450" y="3751263"/>
              <a:ext cx="12700" cy="136525"/>
            </a:xfrm>
            <a:custGeom>
              <a:avLst/>
              <a:gdLst>
                <a:gd name="T0" fmla="*/ 0 w 8"/>
                <a:gd name="T1" fmla="*/ 0 h 92"/>
                <a:gd name="T2" fmla="*/ 2147483647 w 8"/>
                <a:gd name="T3" fmla="*/ 2147483647 h 92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8" h="92">
                  <a:moveTo>
                    <a:pt x="0" y="0"/>
                  </a:moveTo>
                  <a:cubicBezTo>
                    <a:pt x="6" y="38"/>
                    <a:pt x="8" y="47"/>
                    <a:pt x="8" y="92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33" name="Freeform 265"/>
            <p:cNvSpPr>
              <a:spLocks/>
            </p:cNvSpPr>
            <p:nvPr/>
          </p:nvSpPr>
          <p:spPr bwMode="auto">
            <a:xfrm>
              <a:off x="3822700" y="3762375"/>
              <a:ext cx="4763" cy="165100"/>
            </a:xfrm>
            <a:custGeom>
              <a:avLst/>
              <a:gdLst>
                <a:gd name="T0" fmla="*/ 0 w 3"/>
                <a:gd name="T1" fmla="*/ 0 h 111"/>
                <a:gd name="T2" fmla="*/ 0 w 3"/>
                <a:gd name="T3" fmla="*/ 2147483647 h 11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3" h="111">
                  <a:moveTo>
                    <a:pt x="0" y="0"/>
                  </a:moveTo>
                  <a:cubicBezTo>
                    <a:pt x="3" y="15"/>
                    <a:pt x="0" y="111"/>
                    <a:pt x="0" y="80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34" name="Freeform 266"/>
            <p:cNvSpPr>
              <a:spLocks/>
            </p:cNvSpPr>
            <p:nvPr/>
          </p:nvSpPr>
          <p:spPr bwMode="auto">
            <a:xfrm>
              <a:off x="3813175" y="3744913"/>
              <a:ext cx="88900" cy="125412"/>
            </a:xfrm>
            <a:custGeom>
              <a:avLst/>
              <a:gdLst>
                <a:gd name="T0" fmla="*/ 2147483647 w 98"/>
                <a:gd name="T1" fmla="*/ 2147483647 h 84"/>
                <a:gd name="T2" fmla="*/ 2147483647 w 98"/>
                <a:gd name="T3" fmla="*/ 2147483647 h 84"/>
                <a:gd name="T4" fmla="*/ 2147483647 w 98"/>
                <a:gd name="T5" fmla="*/ 0 h 84"/>
                <a:gd name="T6" fmla="*/ 2147483647 w 98"/>
                <a:gd name="T7" fmla="*/ 2147483647 h 84"/>
                <a:gd name="T8" fmla="*/ 2147483647 w 98"/>
                <a:gd name="T9" fmla="*/ 2147483647 h 8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8" h="84">
                  <a:moveTo>
                    <a:pt x="2" y="36"/>
                  </a:moveTo>
                  <a:cubicBezTo>
                    <a:pt x="3" y="27"/>
                    <a:pt x="0" y="15"/>
                    <a:pt x="6" y="8"/>
                  </a:cubicBezTo>
                  <a:cubicBezTo>
                    <a:pt x="11" y="1"/>
                    <a:pt x="30" y="0"/>
                    <a:pt x="30" y="0"/>
                  </a:cubicBezTo>
                  <a:cubicBezTo>
                    <a:pt x="54" y="6"/>
                    <a:pt x="78" y="14"/>
                    <a:pt x="98" y="28"/>
                  </a:cubicBezTo>
                  <a:cubicBezTo>
                    <a:pt x="93" y="65"/>
                    <a:pt x="94" y="47"/>
                    <a:pt x="94" y="84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35" name="Freeform 267"/>
            <p:cNvSpPr>
              <a:spLocks/>
            </p:cNvSpPr>
            <p:nvPr/>
          </p:nvSpPr>
          <p:spPr bwMode="auto">
            <a:xfrm>
              <a:off x="3941763" y="3752850"/>
              <a:ext cx="198437" cy="103188"/>
            </a:xfrm>
            <a:custGeom>
              <a:avLst/>
              <a:gdLst>
                <a:gd name="T0" fmla="*/ 2147483647 w 125"/>
                <a:gd name="T1" fmla="*/ 2147483647 h 70"/>
                <a:gd name="T2" fmla="*/ 2147483647 w 125"/>
                <a:gd name="T3" fmla="*/ 2147483647 h 70"/>
                <a:gd name="T4" fmla="*/ 2147483647 w 125"/>
                <a:gd name="T5" fmla="*/ 2147483647 h 70"/>
                <a:gd name="T6" fmla="*/ 2147483647 w 125"/>
                <a:gd name="T7" fmla="*/ 0 h 70"/>
                <a:gd name="T8" fmla="*/ 2147483647 w 125"/>
                <a:gd name="T9" fmla="*/ 2147483647 h 7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25" h="70">
                  <a:moveTo>
                    <a:pt x="43" y="8"/>
                  </a:moveTo>
                  <a:cubicBezTo>
                    <a:pt x="0" y="15"/>
                    <a:pt x="1" y="17"/>
                    <a:pt x="15" y="60"/>
                  </a:cubicBezTo>
                  <a:cubicBezTo>
                    <a:pt x="39" y="59"/>
                    <a:pt x="67" y="70"/>
                    <a:pt x="87" y="56"/>
                  </a:cubicBezTo>
                  <a:cubicBezTo>
                    <a:pt x="125" y="29"/>
                    <a:pt x="72" y="4"/>
                    <a:pt x="59" y="0"/>
                  </a:cubicBezTo>
                  <a:cubicBezTo>
                    <a:pt x="16" y="5"/>
                    <a:pt x="11" y="2"/>
                    <a:pt x="43" y="8"/>
                  </a:cubicBezTo>
                  <a:close/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36" name="Freeform 268"/>
            <p:cNvSpPr>
              <a:spLocks/>
            </p:cNvSpPr>
            <p:nvPr/>
          </p:nvSpPr>
          <p:spPr bwMode="auto">
            <a:xfrm>
              <a:off x="3943350" y="3727450"/>
              <a:ext cx="177800" cy="288925"/>
            </a:xfrm>
            <a:custGeom>
              <a:avLst/>
              <a:gdLst>
                <a:gd name="T0" fmla="*/ 2147483647 w 112"/>
                <a:gd name="T1" fmla="*/ 0 h 195"/>
                <a:gd name="T2" fmla="*/ 2147483647 w 112"/>
                <a:gd name="T3" fmla="*/ 2147483647 h 195"/>
                <a:gd name="T4" fmla="*/ 2147483647 w 112"/>
                <a:gd name="T5" fmla="*/ 2147483647 h 195"/>
                <a:gd name="T6" fmla="*/ 0 w 112"/>
                <a:gd name="T7" fmla="*/ 2147483647 h 195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12" h="195">
                  <a:moveTo>
                    <a:pt x="96" y="0"/>
                  </a:moveTo>
                  <a:cubicBezTo>
                    <a:pt x="95" y="56"/>
                    <a:pt x="112" y="116"/>
                    <a:pt x="92" y="168"/>
                  </a:cubicBezTo>
                  <a:cubicBezTo>
                    <a:pt x="82" y="195"/>
                    <a:pt x="8" y="148"/>
                    <a:pt x="8" y="148"/>
                  </a:cubicBezTo>
                  <a:cubicBezTo>
                    <a:pt x="5" y="140"/>
                    <a:pt x="0" y="124"/>
                    <a:pt x="0" y="124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37" name="Freeform 269"/>
            <p:cNvSpPr>
              <a:spLocks/>
            </p:cNvSpPr>
            <p:nvPr/>
          </p:nvSpPr>
          <p:spPr bwMode="auto">
            <a:xfrm>
              <a:off x="4318000" y="3668713"/>
              <a:ext cx="38100" cy="212725"/>
            </a:xfrm>
            <a:custGeom>
              <a:avLst/>
              <a:gdLst>
                <a:gd name="T0" fmla="*/ 2147483647 w 24"/>
                <a:gd name="T1" fmla="*/ 0 h 144"/>
                <a:gd name="T2" fmla="*/ 2147483647 w 24"/>
                <a:gd name="T3" fmla="*/ 2147483647 h 144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24" h="144">
                  <a:moveTo>
                    <a:pt x="12" y="0"/>
                  </a:moveTo>
                  <a:cubicBezTo>
                    <a:pt x="0" y="50"/>
                    <a:pt x="24" y="96"/>
                    <a:pt x="24" y="144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38" name="Freeform 270"/>
            <p:cNvSpPr>
              <a:spLocks/>
            </p:cNvSpPr>
            <p:nvPr/>
          </p:nvSpPr>
          <p:spPr bwMode="auto">
            <a:xfrm>
              <a:off x="4286250" y="3709988"/>
              <a:ext cx="133350" cy="11112"/>
            </a:xfrm>
            <a:custGeom>
              <a:avLst/>
              <a:gdLst>
                <a:gd name="T0" fmla="*/ 0 w 84"/>
                <a:gd name="T1" fmla="*/ 0 h 8"/>
                <a:gd name="T2" fmla="*/ 2147483647 w 84"/>
                <a:gd name="T3" fmla="*/ 2147483647 h 8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84" h="8">
                  <a:moveTo>
                    <a:pt x="0" y="0"/>
                  </a:moveTo>
                  <a:cubicBezTo>
                    <a:pt x="25" y="2"/>
                    <a:pt x="57" y="8"/>
                    <a:pt x="84" y="8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39" name="Freeform 271"/>
            <p:cNvSpPr>
              <a:spLocks/>
            </p:cNvSpPr>
            <p:nvPr/>
          </p:nvSpPr>
          <p:spPr bwMode="auto">
            <a:xfrm>
              <a:off x="4416425" y="3638550"/>
              <a:ext cx="28575" cy="242888"/>
            </a:xfrm>
            <a:custGeom>
              <a:avLst/>
              <a:gdLst>
                <a:gd name="T0" fmla="*/ 2147483647 w 18"/>
                <a:gd name="T1" fmla="*/ 0 h 164"/>
                <a:gd name="T2" fmla="*/ 2147483647 w 18"/>
                <a:gd name="T3" fmla="*/ 2147483647 h 164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8" h="164">
                  <a:moveTo>
                    <a:pt x="10" y="0"/>
                  </a:moveTo>
                  <a:cubicBezTo>
                    <a:pt x="0" y="31"/>
                    <a:pt x="18" y="127"/>
                    <a:pt x="18" y="164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40" name="Freeform 272"/>
            <p:cNvSpPr>
              <a:spLocks/>
            </p:cNvSpPr>
            <p:nvPr/>
          </p:nvSpPr>
          <p:spPr bwMode="auto">
            <a:xfrm>
              <a:off x="4438650" y="3760788"/>
              <a:ext cx="128588" cy="127000"/>
            </a:xfrm>
            <a:custGeom>
              <a:avLst/>
              <a:gdLst>
                <a:gd name="T0" fmla="*/ 0 w 81"/>
                <a:gd name="T1" fmla="*/ 2147483647 h 85"/>
                <a:gd name="T2" fmla="*/ 2147483647 w 81"/>
                <a:gd name="T3" fmla="*/ 2147483647 h 85"/>
                <a:gd name="T4" fmla="*/ 2147483647 w 81"/>
                <a:gd name="T5" fmla="*/ 2147483647 h 85"/>
                <a:gd name="T6" fmla="*/ 2147483647 w 81"/>
                <a:gd name="T7" fmla="*/ 2147483647 h 85"/>
                <a:gd name="T8" fmla="*/ 2147483647 w 81"/>
                <a:gd name="T9" fmla="*/ 2147483647 h 85"/>
                <a:gd name="T10" fmla="*/ 2147483647 w 81"/>
                <a:gd name="T11" fmla="*/ 2147483647 h 8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81" h="85">
                  <a:moveTo>
                    <a:pt x="0" y="29"/>
                  </a:moveTo>
                  <a:cubicBezTo>
                    <a:pt x="2" y="17"/>
                    <a:pt x="0" y="4"/>
                    <a:pt x="16" y="1"/>
                  </a:cubicBezTo>
                  <a:cubicBezTo>
                    <a:pt x="20" y="0"/>
                    <a:pt x="43" y="12"/>
                    <a:pt x="44" y="13"/>
                  </a:cubicBezTo>
                  <a:cubicBezTo>
                    <a:pt x="52" y="18"/>
                    <a:pt x="68" y="29"/>
                    <a:pt x="68" y="29"/>
                  </a:cubicBezTo>
                  <a:cubicBezTo>
                    <a:pt x="77" y="57"/>
                    <a:pt x="81" y="48"/>
                    <a:pt x="76" y="85"/>
                  </a:cubicBezTo>
                  <a:cubicBezTo>
                    <a:pt x="66" y="71"/>
                    <a:pt x="70" y="77"/>
                    <a:pt x="64" y="65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41" name="Freeform 275"/>
            <p:cNvSpPr>
              <a:spLocks/>
            </p:cNvSpPr>
            <p:nvPr/>
          </p:nvSpPr>
          <p:spPr bwMode="auto">
            <a:xfrm>
              <a:off x="4953000" y="3790950"/>
              <a:ext cx="82550" cy="98425"/>
            </a:xfrm>
            <a:custGeom>
              <a:avLst/>
              <a:gdLst>
                <a:gd name="T0" fmla="*/ 2147483647 w 52"/>
                <a:gd name="T1" fmla="*/ 0 h 66"/>
                <a:gd name="T2" fmla="*/ 2147483647 w 52"/>
                <a:gd name="T3" fmla="*/ 2147483647 h 66"/>
                <a:gd name="T4" fmla="*/ 2147483647 w 52"/>
                <a:gd name="T5" fmla="*/ 2147483647 h 66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52" h="66">
                  <a:moveTo>
                    <a:pt x="8" y="0"/>
                  </a:moveTo>
                  <a:cubicBezTo>
                    <a:pt x="12" y="55"/>
                    <a:pt x="0" y="66"/>
                    <a:pt x="52" y="60"/>
                  </a:cubicBezTo>
                  <a:cubicBezTo>
                    <a:pt x="51" y="55"/>
                    <a:pt x="48" y="44"/>
                    <a:pt x="48" y="44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42" name="Freeform 276"/>
            <p:cNvSpPr>
              <a:spLocks/>
            </p:cNvSpPr>
            <p:nvPr/>
          </p:nvSpPr>
          <p:spPr bwMode="auto">
            <a:xfrm>
              <a:off x="5022850" y="3790950"/>
              <a:ext cx="77788" cy="85725"/>
            </a:xfrm>
            <a:custGeom>
              <a:avLst/>
              <a:gdLst>
                <a:gd name="T0" fmla="*/ 0 w 49"/>
                <a:gd name="T1" fmla="*/ 2147483647 h 58"/>
                <a:gd name="T2" fmla="*/ 2147483647 w 49"/>
                <a:gd name="T3" fmla="*/ 2147483647 h 58"/>
                <a:gd name="T4" fmla="*/ 2147483647 w 49"/>
                <a:gd name="T5" fmla="*/ 2147483647 h 58"/>
                <a:gd name="T6" fmla="*/ 2147483647 w 49"/>
                <a:gd name="T7" fmla="*/ 2147483647 h 58"/>
                <a:gd name="T8" fmla="*/ 2147483647 w 49"/>
                <a:gd name="T9" fmla="*/ 0 h 5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9" h="58">
                  <a:moveTo>
                    <a:pt x="0" y="4"/>
                  </a:moveTo>
                  <a:cubicBezTo>
                    <a:pt x="11" y="37"/>
                    <a:pt x="7" y="20"/>
                    <a:pt x="12" y="56"/>
                  </a:cubicBezTo>
                  <a:cubicBezTo>
                    <a:pt x="22" y="55"/>
                    <a:pt x="46" y="58"/>
                    <a:pt x="48" y="40"/>
                  </a:cubicBezTo>
                  <a:cubicBezTo>
                    <a:pt x="49" y="31"/>
                    <a:pt x="46" y="21"/>
                    <a:pt x="44" y="12"/>
                  </a:cubicBezTo>
                  <a:cubicBezTo>
                    <a:pt x="43" y="8"/>
                    <a:pt x="40" y="0"/>
                    <a:pt x="40" y="0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grpSp>
          <p:nvGrpSpPr>
            <p:cNvPr id="12543" name="Group 1"/>
            <p:cNvGrpSpPr>
              <a:grpSpLocks/>
            </p:cNvGrpSpPr>
            <p:nvPr/>
          </p:nvGrpSpPr>
          <p:grpSpPr bwMode="auto">
            <a:xfrm>
              <a:off x="5137150" y="3767138"/>
              <a:ext cx="141288" cy="127000"/>
              <a:chOff x="5137150" y="3297238"/>
              <a:chExt cx="141288" cy="127000"/>
            </a:xfrm>
          </p:grpSpPr>
          <p:sp>
            <p:nvSpPr>
              <p:cNvPr id="12598" name="Freeform 277"/>
              <p:cNvSpPr>
                <a:spLocks/>
              </p:cNvSpPr>
              <p:nvPr/>
            </p:nvSpPr>
            <p:spPr bwMode="auto">
              <a:xfrm>
                <a:off x="5137150" y="3336925"/>
                <a:ext cx="107950" cy="77788"/>
              </a:xfrm>
              <a:custGeom>
                <a:avLst/>
                <a:gdLst>
                  <a:gd name="T0" fmla="*/ 2147483647 w 68"/>
                  <a:gd name="T1" fmla="*/ 2147483647 h 67"/>
                  <a:gd name="T2" fmla="*/ 0 w 68"/>
                  <a:gd name="T3" fmla="*/ 2147483647 h 67"/>
                  <a:gd name="T4" fmla="*/ 2147483647 w 68"/>
                  <a:gd name="T5" fmla="*/ 2147483647 h 67"/>
                  <a:gd name="T6" fmla="*/ 2147483647 w 68"/>
                  <a:gd name="T7" fmla="*/ 2147483647 h 67"/>
                  <a:gd name="T8" fmla="*/ 2147483647 w 68"/>
                  <a:gd name="T9" fmla="*/ 0 h 67"/>
                  <a:gd name="T10" fmla="*/ 2147483647 w 68"/>
                  <a:gd name="T11" fmla="*/ 2147483647 h 6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68" h="67">
                    <a:moveTo>
                      <a:pt x="44" y="4"/>
                    </a:moveTo>
                    <a:cubicBezTo>
                      <a:pt x="21" y="8"/>
                      <a:pt x="12" y="6"/>
                      <a:pt x="0" y="24"/>
                    </a:cubicBezTo>
                    <a:cubicBezTo>
                      <a:pt x="5" y="45"/>
                      <a:pt x="8" y="50"/>
                      <a:pt x="28" y="60"/>
                    </a:cubicBezTo>
                    <a:cubicBezTo>
                      <a:pt x="46" y="58"/>
                      <a:pt x="68" y="67"/>
                      <a:pt x="68" y="44"/>
                    </a:cubicBezTo>
                    <a:cubicBezTo>
                      <a:pt x="68" y="25"/>
                      <a:pt x="59" y="0"/>
                      <a:pt x="36" y="0"/>
                    </a:cubicBezTo>
                    <a:cubicBezTo>
                      <a:pt x="33" y="0"/>
                      <a:pt x="41" y="3"/>
                      <a:pt x="44" y="4"/>
                    </a:cubicBezTo>
                    <a:close/>
                  </a:path>
                </a:pathLst>
              </a:custGeom>
              <a:noFill/>
              <a:ln w="28575" cap="rnd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12599" name="Freeform 278"/>
              <p:cNvSpPr>
                <a:spLocks/>
              </p:cNvSpPr>
              <p:nvPr/>
            </p:nvSpPr>
            <p:spPr bwMode="auto">
              <a:xfrm>
                <a:off x="5175250" y="3297238"/>
                <a:ext cx="103188" cy="127000"/>
              </a:xfrm>
              <a:custGeom>
                <a:avLst/>
                <a:gdLst>
                  <a:gd name="T0" fmla="*/ 0 w 65"/>
                  <a:gd name="T1" fmla="*/ 0 h 85"/>
                  <a:gd name="T2" fmla="*/ 2147483647 w 65"/>
                  <a:gd name="T3" fmla="*/ 2147483647 h 85"/>
                  <a:gd name="T4" fmla="*/ 2147483647 w 65"/>
                  <a:gd name="T5" fmla="*/ 2147483647 h 85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65" h="85">
                    <a:moveTo>
                      <a:pt x="0" y="0"/>
                    </a:moveTo>
                    <a:cubicBezTo>
                      <a:pt x="63" y="8"/>
                      <a:pt x="37" y="27"/>
                      <a:pt x="48" y="84"/>
                    </a:cubicBezTo>
                    <a:cubicBezTo>
                      <a:pt x="65" y="80"/>
                      <a:pt x="64" y="85"/>
                      <a:pt x="64" y="76"/>
                    </a:cubicBezTo>
                  </a:path>
                </a:pathLst>
              </a:custGeom>
              <a:noFill/>
              <a:ln w="28575" cap="rnd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</p:grpSp>
        <p:grpSp>
          <p:nvGrpSpPr>
            <p:cNvPr id="12544" name="Group 4"/>
            <p:cNvGrpSpPr>
              <a:grpSpLocks/>
            </p:cNvGrpSpPr>
            <p:nvPr/>
          </p:nvGrpSpPr>
          <p:grpSpPr bwMode="auto">
            <a:xfrm>
              <a:off x="5245100" y="3767138"/>
              <a:ext cx="165100" cy="268287"/>
              <a:chOff x="5245100" y="3251200"/>
              <a:chExt cx="165100" cy="268288"/>
            </a:xfrm>
          </p:grpSpPr>
          <p:sp>
            <p:nvSpPr>
              <p:cNvPr id="12596" name="Freeform 279"/>
              <p:cNvSpPr>
                <a:spLocks/>
              </p:cNvSpPr>
              <p:nvPr/>
            </p:nvSpPr>
            <p:spPr bwMode="auto">
              <a:xfrm>
                <a:off x="5321300" y="3251200"/>
                <a:ext cx="76200" cy="119063"/>
              </a:xfrm>
              <a:custGeom>
                <a:avLst/>
                <a:gdLst>
                  <a:gd name="T0" fmla="*/ 0 w 48"/>
                  <a:gd name="T1" fmla="*/ 0 h 80"/>
                  <a:gd name="T2" fmla="*/ 2147483647 w 48"/>
                  <a:gd name="T3" fmla="*/ 2147483647 h 80"/>
                  <a:gd name="T4" fmla="*/ 2147483647 w 48"/>
                  <a:gd name="T5" fmla="*/ 2147483647 h 8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48" h="80">
                    <a:moveTo>
                      <a:pt x="0" y="0"/>
                    </a:moveTo>
                    <a:cubicBezTo>
                      <a:pt x="3" y="40"/>
                      <a:pt x="0" y="67"/>
                      <a:pt x="40" y="80"/>
                    </a:cubicBezTo>
                    <a:cubicBezTo>
                      <a:pt x="43" y="72"/>
                      <a:pt x="48" y="56"/>
                      <a:pt x="48" y="56"/>
                    </a:cubicBezTo>
                  </a:path>
                </a:pathLst>
              </a:custGeom>
              <a:noFill/>
              <a:ln w="28575" cap="rnd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12597" name="Freeform 280"/>
              <p:cNvSpPr>
                <a:spLocks/>
              </p:cNvSpPr>
              <p:nvPr/>
            </p:nvSpPr>
            <p:spPr bwMode="auto">
              <a:xfrm>
                <a:off x="5245100" y="3257550"/>
                <a:ext cx="165100" cy="261938"/>
              </a:xfrm>
              <a:custGeom>
                <a:avLst/>
                <a:gdLst>
                  <a:gd name="T0" fmla="*/ 2147483647 w 104"/>
                  <a:gd name="T1" fmla="*/ 0 h 177"/>
                  <a:gd name="T2" fmla="*/ 2147483647 w 104"/>
                  <a:gd name="T3" fmla="*/ 2147483647 h 177"/>
                  <a:gd name="T4" fmla="*/ 2147483647 w 104"/>
                  <a:gd name="T5" fmla="*/ 2147483647 h 177"/>
                  <a:gd name="T6" fmla="*/ 0 w 104"/>
                  <a:gd name="T7" fmla="*/ 2147483647 h 17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04" h="177">
                    <a:moveTo>
                      <a:pt x="88" y="0"/>
                    </a:moveTo>
                    <a:cubicBezTo>
                      <a:pt x="91" y="42"/>
                      <a:pt x="104" y="112"/>
                      <a:pt x="92" y="152"/>
                    </a:cubicBezTo>
                    <a:cubicBezTo>
                      <a:pt x="89" y="161"/>
                      <a:pt x="68" y="168"/>
                      <a:pt x="68" y="168"/>
                    </a:cubicBezTo>
                    <a:cubicBezTo>
                      <a:pt x="16" y="164"/>
                      <a:pt x="17" y="177"/>
                      <a:pt x="0" y="144"/>
                    </a:cubicBezTo>
                  </a:path>
                </a:pathLst>
              </a:custGeom>
              <a:noFill/>
              <a:ln w="28575" cap="rnd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</p:grpSp>
        <p:sp>
          <p:nvSpPr>
            <p:cNvPr id="12545" name="Freeform 283"/>
            <p:cNvSpPr>
              <a:spLocks/>
            </p:cNvSpPr>
            <p:nvPr/>
          </p:nvSpPr>
          <p:spPr bwMode="auto">
            <a:xfrm>
              <a:off x="4957763" y="3506788"/>
              <a:ext cx="79375" cy="76200"/>
            </a:xfrm>
            <a:custGeom>
              <a:avLst/>
              <a:gdLst>
                <a:gd name="T0" fmla="*/ 2147483647 w 50"/>
                <a:gd name="T1" fmla="*/ 0 h 52"/>
                <a:gd name="T2" fmla="*/ 0 w 50"/>
                <a:gd name="T3" fmla="*/ 2147483647 h 52"/>
                <a:gd name="T4" fmla="*/ 2147483647 w 50"/>
                <a:gd name="T5" fmla="*/ 2147483647 h 52"/>
                <a:gd name="T6" fmla="*/ 2147483647 w 50"/>
                <a:gd name="T7" fmla="*/ 2147483647 h 52"/>
                <a:gd name="T8" fmla="*/ 2147483647 w 50"/>
                <a:gd name="T9" fmla="*/ 0 h 5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0" h="52">
                  <a:moveTo>
                    <a:pt x="40" y="0"/>
                  </a:moveTo>
                  <a:cubicBezTo>
                    <a:pt x="24" y="4"/>
                    <a:pt x="14" y="7"/>
                    <a:pt x="0" y="16"/>
                  </a:cubicBezTo>
                  <a:cubicBezTo>
                    <a:pt x="1" y="24"/>
                    <a:pt x="0" y="33"/>
                    <a:pt x="4" y="40"/>
                  </a:cubicBezTo>
                  <a:cubicBezTo>
                    <a:pt x="11" y="52"/>
                    <a:pt x="38" y="52"/>
                    <a:pt x="44" y="40"/>
                  </a:cubicBezTo>
                  <a:cubicBezTo>
                    <a:pt x="50" y="28"/>
                    <a:pt x="41" y="13"/>
                    <a:pt x="40" y="0"/>
                  </a:cubicBezTo>
                  <a:close/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46" name="Freeform 284"/>
            <p:cNvSpPr>
              <a:spLocks/>
            </p:cNvSpPr>
            <p:nvPr/>
          </p:nvSpPr>
          <p:spPr bwMode="auto">
            <a:xfrm>
              <a:off x="4968875" y="3476625"/>
              <a:ext cx="95250" cy="120650"/>
            </a:xfrm>
            <a:custGeom>
              <a:avLst/>
              <a:gdLst>
                <a:gd name="T0" fmla="*/ 0 w 60"/>
                <a:gd name="T1" fmla="*/ 0 h 81"/>
                <a:gd name="T2" fmla="*/ 2147483647 w 60"/>
                <a:gd name="T3" fmla="*/ 2147483647 h 81"/>
                <a:gd name="T4" fmla="*/ 2147483647 w 60"/>
                <a:gd name="T5" fmla="*/ 2147483647 h 81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60" h="81">
                  <a:moveTo>
                    <a:pt x="0" y="0"/>
                  </a:moveTo>
                  <a:cubicBezTo>
                    <a:pt x="45" y="6"/>
                    <a:pt x="31" y="10"/>
                    <a:pt x="44" y="48"/>
                  </a:cubicBezTo>
                  <a:cubicBezTo>
                    <a:pt x="48" y="81"/>
                    <a:pt x="60" y="76"/>
                    <a:pt x="60" y="61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47" name="Freeform 285"/>
            <p:cNvSpPr>
              <a:spLocks/>
            </p:cNvSpPr>
            <p:nvPr/>
          </p:nvSpPr>
          <p:spPr bwMode="auto">
            <a:xfrm>
              <a:off x="5095875" y="3408363"/>
              <a:ext cx="76200" cy="182562"/>
            </a:xfrm>
            <a:custGeom>
              <a:avLst/>
              <a:gdLst>
                <a:gd name="T0" fmla="*/ 0 w 48"/>
                <a:gd name="T1" fmla="*/ 0 h 124"/>
                <a:gd name="T2" fmla="*/ 2147483647 w 48"/>
                <a:gd name="T3" fmla="*/ 2147483647 h 124"/>
                <a:gd name="T4" fmla="*/ 2147483647 w 48"/>
                <a:gd name="T5" fmla="*/ 2147483647 h 124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48" h="124">
                  <a:moveTo>
                    <a:pt x="0" y="0"/>
                  </a:moveTo>
                  <a:cubicBezTo>
                    <a:pt x="21" y="43"/>
                    <a:pt x="4" y="41"/>
                    <a:pt x="16" y="108"/>
                  </a:cubicBezTo>
                  <a:cubicBezTo>
                    <a:pt x="19" y="124"/>
                    <a:pt x="42" y="118"/>
                    <a:pt x="48" y="112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48" name="Freeform 286"/>
            <p:cNvSpPr>
              <a:spLocks/>
            </p:cNvSpPr>
            <p:nvPr/>
          </p:nvSpPr>
          <p:spPr bwMode="auto">
            <a:xfrm>
              <a:off x="5076825" y="3443288"/>
              <a:ext cx="69850" cy="1587"/>
            </a:xfrm>
            <a:custGeom>
              <a:avLst/>
              <a:gdLst>
                <a:gd name="T0" fmla="*/ 0 w 44"/>
                <a:gd name="T1" fmla="*/ 0 h 1"/>
                <a:gd name="T2" fmla="*/ 2147483647 w 44"/>
                <a:gd name="T3" fmla="*/ 0 h 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44" h="1">
                  <a:moveTo>
                    <a:pt x="0" y="0"/>
                  </a:moveTo>
                  <a:cubicBezTo>
                    <a:pt x="15" y="0"/>
                    <a:pt x="29" y="0"/>
                    <a:pt x="44" y="0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50" name="Freeform 672"/>
            <p:cNvSpPr>
              <a:spLocks/>
            </p:cNvSpPr>
            <p:nvPr/>
          </p:nvSpPr>
          <p:spPr bwMode="auto">
            <a:xfrm>
              <a:off x="638175" y="3249613"/>
              <a:ext cx="522288" cy="760412"/>
            </a:xfrm>
            <a:custGeom>
              <a:avLst/>
              <a:gdLst>
                <a:gd name="T0" fmla="*/ 2147483647 w 329"/>
                <a:gd name="T1" fmla="*/ 2147483647 h 479"/>
                <a:gd name="T2" fmla="*/ 2147483647 w 329"/>
                <a:gd name="T3" fmla="*/ 2147483647 h 479"/>
                <a:gd name="T4" fmla="*/ 2147483647 w 329"/>
                <a:gd name="T5" fmla="*/ 2147483647 h 479"/>
                <a:gd name="T6" fmla="*/ 2147483647 w 329"/>
                <a:gd name="T7" fmla="*/ 2147483647 h 479"/>
                <a:gd name="T8" fmla="*/ 2147483647 w 329"/>
                <a:gd name="T9" fmla="*/ 2147483647 h 4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29" h="479">
                  <a:moveTo>
                    <a:pt x="256" y="23"/>
                  </a:moveTo>
                  <a:cubicBezTo>
                    <a:pt x="117" y="30"/>
                    <a:pt x="99" y="0"/>
                    <a:pt x="27" y="68"/>
                  </a:cubicBezTo>
                  <a:cubicBezTo>
                    <a:pt x="0" y="153"/>
                    <a:pt x="15" y="95"/>
                    <a:pt x="27" y="279"/>
                  </a:cubicBezTo>
                  <a:cubicBezTo>
                    <a:pt x="29" y="302"/>
                    <a:pt x="33" y="388"/>
                    <a:pt x="55" y="416"/>
                  </a:cubicBezTo>
                  <a:cubicBezTo>
                    <a:pt x="104" y="479"/>
                    <a:pt x="302" y="452"/>
                    <a:pt x="329" y="452"/>
                  </a:cubicBezTo>
                </a:path>
              </a:pathLst>
            </a:custGeom>
            <a:noFill/>
            <a:ln w="38100" cap="rnd" cmpd="sng">
              <a:solidFill>
                <a:srgbClr val="292929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51" name="Freeform 673"/>
            <p:cNvSpPr>
              <a:spLocks/>
            </p:cNvSpPr>
            <p:nvPr/>
          </p:nvSpPr>
          <p:spPr bwMode="auto">
            <a:xfrm>
              <a:off x="373063" y="2865438"/>
              <a:ext cx="279400" cy="711200"/>
            </a:xfrm>
            <a:custGeom>
              <a:avLst/>
              <a:gdLst>
                <a:gd name="T0" fmla="*/ 2147483647 w 176"/>
                <a:gd name="T1" fmla="*/ 2147483647 h 448"/>
                <a:gd name="T2" fmla="*/ 2147483647 w 176"/>
                <a:gd name="T3" fmla="*/ 2147483647 h 448"/>
                <a:gd name="T4" fmla="*/ 2147483647 w 176"/>
                <a:gd name="T5" fmla="*/ 2147483647 h 448"/>
                <a:gd name="T6" fmla="*/ 2147483647 w 176"/>
                <a:gd name="T7" fmla="*/ 0 h 448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76" h="448">
                  <a:moveTo>
                    <a:pt x="176" y="448"/>
                  </a:moveTo>
                  <a:cubicBezTo>
                    <a:pt x="123" y="428"/>
                    <a:pt x="94" y="386"/>
                    <a:pt x="48" y="356"/>
                  </a:cubicBezTo>
                  <a:cubicBezTo>
                    <a:pt x="3" y="288"/>
                    <a:pt x="0" y="324"/>
                    <a:pt x="21" y="201"/>
                  </a:cubicBezTo>
                  <a:cubicBezTo>
                    <a:pt x="28" y="160"/>
                    <a:pt x="132" y="40"/>
                    <a:pt x="112" y="0"/>
                  </a:cubicBezTo>
                </a:path>
              </a:pathLst>
            </a:custGeom>
            <a:noFill/>
            <a:ln w="38100" cap="rnd" cmpd="sng">
              <a:solidFill>
                <a:srgbClr val="292929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52" name="Freeform 1"/>
            <p:cNvSpPr>
              <a:spLocks/>
            </p:cNvSpPr>
            <p:nvPr/>
          </p:nvSpPr>
          <p:spPr bwMode="auto">
            <a:xfrm>
              <a:off x="5995988" y="3486150"/>
              <a:ext cx="82550" cy="82550"/>
            </a:xfrm>
            <a:custGeom>
              <a:avLst/>
              <a:gdLst>
                <a:gd name="T0" fmla="*/ 18091 w 83433"/>
                <a:gd name="T1" fmla="*/ 562 h 83228"/>
                <a:gd name="T2" fmla="*/ 5661 w 83433"/>
                <a:gd name="T3" fmla="*/ 5823 h 83228"/>
                <a:gd name="T4" fmla="*/ 3178 w 83433"/>
                <a:gd name="T5" fmla="*/ 40017 h 83228"/>
                <a:gd name="T6" fmla="*/ 8149 w 83433"/>
                <a:gd name="T7" fmla="*/ 55804 h 83228"/>
                <a:gd name="T8" fmla="*/ 23065 w 83433"/>
                <a:gd name="T9" fmla="*/ 63695 h 83228"/>
                <a:gd name="T10" fmla="*/ 30522 w 83433"/>
                <a:gd name="T11" fmla="*/ 68953 h 83228"/>
                <a:gd name="T12" fmla="*/ 50407 w 83433"/>
                <a:gd name="T13" fmla="*/ 66324 h 83228"/>
                <a:gd name="T14" fmla="*/ 57863 w 83433"/>
                <a:gd name="T15" fmla="*/ 58431 h 83228"/>
                <a:gd name="T16" fmla="*/ 65323 w 83433"/>
                <a:gd name="T17" fmla="*/ 42650 h 83228"/>
                <a:gd name="T18" fmla="*/ 62836 w 83433"/>
                <a:gd name="T19" fmla="*/ 13717 h 83228"/>
                <a:gd name="T20" fmla="*/ 40466 w 83433"/>
                <a:gd name="T21" fmla="*/ 562 h 83228"/>
                <a:gd name="T22" fmla="*/ 18091 w 83433"/>
                <a:gd name="T23" fmla="*/ 562 h 8322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83433" h="83228">
                  <a:moveTo>
                    <a:pt x="23108" y="678"/>
                  </a:moveTo>
                  <a:cubicBezTo>
                    <a:pt x="15700" y="1736"/>
                    <a:pt x="11871" y="3715"/>
                    <a:pt x="7233" y="7028"/>
                  </a:cubicBezTo>
                  <a:cubicBezTo>
                    <a:pt x="-5624" y="16212"/>
                    <a:pt x="2196" y="38374"/>
                    <a:pt x="4058" y="48303"/>
                  </a:cubicBezTo>
                  <a:cubicBezTo>
                    <a:pt x="5292" y="54882"/>
                    <a:pt x="4839" y="63640"/>
                    <a:pt x="10408" y="67353"/>
                  </a:cubicBezTo>
                  <a:cubicBezTo>
                    <a:pt x="37705" y="85551"/>
                    <a:pt x="3168" y="63733"/>
                    <a:pt x="29458" y="76878"/>
                  </a:cubicBezTo>
                  <a:cubicBezTo>
                    <a:pt x="32871" y="78585"/>
                    <a:pt x="35808" y="81111"/>
                    <a:pt x="38983" y="83228"/>
                  </a:cubicBezTo>
                  <a:cubicBezTo>
                    <a:pt x="47450" y="82170"/>
                    <a:pt x="56364" y="82969"/>
                    <a:pt x="64383" y="80053"/>
                  </a:cubicBezTo>
                  <a:cubicBezTo>
                    <a:pt x="68603" y="78519"/>
                    <a:pt x="71033" y="73977"/>
                    <a:pt x="73908" y="70528"/>
                  </a:cubicBezTo>
                  <a:cubicBezTo>
                    <a:pt x="80747" y="62322"/>
                    <a:pt x="80251" y="61024"/>
                    <a:pt x="83433" y="51478"/>
                  </a:cubicBezTo>
                  <a:cubicBezTo>
                    <a:pt x="82375" y="39836"/>
                    <a:pt x="85201" y="27146"/>
                    <a:pt x="80258" y="16553"/>
                  </a:cubicBezTo>
                  <a:cubicBezTo>
                    <a:pt x="78568" y="12931"/>
                    <a:pt x="59614" y="1471"/>
                    <a:pt x="51683" y="678"/>
                  </a:cubicBezTo>
                  <a:cubicBezTo>
                    <a:pt x="44311" y="-59"/>
                    <a:pt x="30516" y="-380"/>
                    <a:pt x="23108" y="678"/>
                  </a:cubicBezTo>
                  <a:close/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53" name="Freeform 2"/>
            <p:cNvSpPr>
              <a:spLocks/>
            </p:cNvSpPr>
            <p:nvPr/>
          </p:nvSpPr>
          <p:spPr bwMode="auto">
            <a:xfrm>
              <a:off x="6173788" y="3370263"/>
              <a:ext cx="60325" cy="201612"/>
            </a:xfrm>
            <a:custGeom>
              <a:avLst/>
              <a:gdLst>
                <a:gd name="T0" fmla="*/ 51465 w 60762"/>
                <a:gd name="T1" fmla="*/ 7884 h 201186"/>
                <a:gd name="T2" fmla="*/ 16508 w 60762"/>
                <a:gd name="T3" fmla="*/ 4549 h 201186"/>
                <a:gd name="T4" fmla="*/ 11128 w 60762"/>
                <a:gd name="T5" fmla="*/ 14552 h 201186"/>
                <a:gd name="T6" fmla="*/ 3060 w 60762"/>
                <a:gd name="T7" fmla="*/ 67884 h 201186"/>
                <a:gd name="T8" fmla="*/ 368 w 60762"/>
                <a:gd name="T9" fmla="*/ 77883 h 201186"/>
                <a:gd name="T10" fmla="*/ 368 w 60762"/>
                <a:gd name="T11" fmla="*/ 211217 h 20118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0762" h="201186">
                  <a:moveTo>
                    <a:pt x="60762" y="7511"/>
                  </a:moveTo>
                  <a:cubicBezTo>
                    <a:pt x="44095" y="844"/>
                    <a:pt x="39867" y="-3816"/>
                    <a:pt x="19487" y="4336"/>
                  </a:cubicBezTo>
                  <a:cubicBezTo>
                    <a:pt x="15944" y="5753"/>
                    <a:pt x="15254" y="10686"/>
                    <a:pt x="13137" y="13861"/>
                  </a:cubicBezTo>
                  <a:cubicBezTo>
                    <a:pt x="-2540" y="76570"/>
                    <a:pt x="14965" y="2218"/>
                    <a:pt x="3612" y="64661"/>
                  </a:cubicBezTo>
                  <a:cubicBezTo>
                    <a:pt x="3013" y="67954"/>
                    <a:pt x="515" y="70840"/>
                    <a:pt x="437" y="74186"/>
                  </a:cubicBezTo>
                  <a:cubicBezTo>
                    <a:pt x="-547" y="116508"/>
                    <a:pt x="437" y="158853"/>
                    <a:pt x="437" y="201186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54" name="Freeform 3"/>
            <p:cNvSpPr>
              <a:spLocks/>
            </p:cNvSpPr>
            <p:nvPr/>
          </p:nvSpPr>
          <p:spPr bwMode="auto">
            <a:xfrm>
              <a:off x="6129338" y="3467100"/>
              <a:ext cx="101600" cy="0"/>
            </a:xfrm>
            <a:custGeom>
              <a:avLst/>
              <a:gdLst>
                <a:gd name="T0" fmla="*/ 0 w 101600"/>
                <a:gd name="T1" fmla="*/ 101600 w 101600"/>
                <a:gd name="T2" fmla="*/ 0 60000 65536"/>
                <a:gd name="T3" fmla="*/ 0 60000 65536"/>
              </a:gdLst>
              <a:ahLst/>
              <a:cxnLst>
                <a:cxn ang="T2">
                  <a:pos x="T0" y="0"/>
                </a:cxn>
                <a:cxn ang="T3">
                  <a:pos x="T1" y="0"/>
                </a:cxn>
              </a:cxnLst>
              <a:rect l="0" t="0" r="r" b="b"/>
              <a:pathLst>
                <a:path w="101600">
                  <a:moveTo>
                    <a:pt x="0" y="0"/>
                  </a:moveTo>
                  <a:lnTo>
                    <a:pt x="101600" y="0"/>
                  </a:ln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55" name="Freeform 4"/>
            <p:cNvSpPr>
              <a:spLocks/>
            </p:cNvSpPr>
            <p:nvPr/>
          </p:nvSpPr>
          <p:spPr bwMode="auto">
            <a:xfrm>
              <a:off x="6418263" y="3371850"/>
              <a:ext cx="15875" cy="225425"/>
            </a:xfrm>
            <a:custGeom>
              <a:avLst/>
              <a:gdLst>
                <a:gd name="T0" fmla="*/ 6350 w 15875"/>
                <a:gd name="T1" fmla="*/ 0 h 225425"/>
                <a:gd name="T2" fmla="*/ 15875 w 15875"/>
                <a:gd name="T3" fmla="*/ 31750 h 225425"/>
                <a:gd name="T4" fmla="*/ 12700 w 15875"/>
                <a:gd name="T5" fmla="*/ 133350 h 225425"/>
                <a:gd name="T6" fmla="*/ 9525 w 15875"/>
                <a:gd name="T7" fmla="*/ 149225 h 225425"/>
                <a:gd name="T8" fmla="*/ 3175 w 15875"/>
                <a:gd name="T9" fmla="*/ 200025 h 225425"/>
                <a:gd name="T10" fmla="*/ 0 w 15875"/>
                <a:gd name="T11" fmla="*/ 225425 h 22542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5875" h="225425">
                  <a:moveTo>
                    <a:pt x="6350" y="0"/>
                  </a:moveTo>
                  <a:cubicBezTo>
                    <a:pt x="6719" y="1108"/>
                    <a:pt x="15875" y="26952"/>
                    <a:pt x="15875" y="31750"/>
                  </a:cubicBezTo>
                  <a:cubicBezTo>
                    <a:pt x="15875" y="65633"/>
                    <a:pt x="14529" y="99516"/>
                    <a:pt x="12700" y="133350"/>
                  </a:cubicBezTo>
                  <a:cubicBezTo>
                    <a:pt x="12409" y="138739"/>
                    <a:pt x="10288" y="143883"/>
                    <a:pt x="9525" y="149225"/>
                  </a:cubicBezTo>
                  <a:cubicBezTo>
                    <a:pt x="7112" y="166119"/>
                    <a:pt x="5292" y="183092"/>
                    <a:pt x="3175" y="200025"/>
                  </a:cubicBezTo>
                  <a:lnTo>
                    <a:pt x="0" y="225425"/>
                  </a:ln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56" name="Freeform 5"/>
            <p:cNvSpPr>
              <a:spLocks/>
            </p:cNvSpPr>
            <p:nvPr/>
          </p:nvSpPr>
          <p:spPr bwMode="auto">
            <a:xfrm>
              <a:off x="6392863" y="3441700"/>
              <a:ext cx="92075" cy="0"/>
            </a:xfrm>
            <a:custGeom>
              <a:avLst/>
              <a:gdLst>
                <a:gd name="T0" fmla="*/ 0 w 92075"/>
                <a:gd name="T1" fmla="*/ 92075 w 92075"/>
                <a:gd name="T2" fmla="*/ 0 60000 65536"/>
                <a:gd name="T3" fmla="*/ 0 60000 65536"/>
              </a:gdLst>
              <a:ahLst/>
              <a:cxnLst>
                <a:cxn ang="T2">
                  <a:pos x="T0" y="0"/>
                </a:cxn>
                <a:cxn ang="T3">
                  <a:pos x="T1" y="0"/>
                </a:cxn>
              </a:cxnLst>
              <a:rect l="0" t="0" r="r" b="b"/>
              <a:pathLst>
                <a:path w="92075">
                  <a:moveTo>
                    <a:pt x="0" y="0"/>
                  </a:moveTo>
                  <a:lnTo>
                    <a:pt x="92075" y="0"/>
                  </a:ln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57" name="Freeform 6"/>
            <p:cNvSpPr>
              <a:spLocks/>
            </p:cNvSpPr>
            <p:nvPr/>
          </p:nvSpPr>
          <p:spPr bwMode="auto">
            <a:xfrm>
              <a:off x="6494463" y="3365500"/>
              <a:ext cx="31750" cy="225425"/>
            </a:xfrm>
            <a:custGeom>
              <a:avLst/>
              <a:gdLst>
                <a:gd name="T0" fmla="*/ 0 w 31750"/>
                <a:gd name="T1" fmla="*/ 0 h 225425"/>
                <a:gd name="T2" fmla="*/ 3175 w 31750"/>
                <a:gd name="T3" fmla="*/ 15875 h 225425"/>
                <a:gd name="T4" fmla="*/ 6350 w 31750"/>
                <a:gd name="T5" fmla="*/ 25400 h 225425"/>
                <a:gd name="T6" fmla="*/ 9525 w 31750"/>
                <a:gd name="T7" fmla="*/ 41275 h 225425"/>
                <a:gd name="T8" fmla="*/ 19050 w 31750"/>
                <a:gd name="T9" fmla="*/ 69850 h 225425"/>
                <a:gd name="T10" fmla="*/ 22225 w 31750"/>
                <a:gd name="T11" fmla="*/ 79375 h 225425"/>
                <a:gd name="T12" fmla="*/ 31750 w 31750"/>
                <a:gd name="T13" fmla="*/ 142875 h 225425"/>
                <a:gd name="T14" fmla="*/ 28575 w 31750"/>
                <a:gd name="T15" fmla="*/ 200025 h 225425"/>
                <a:gd name="T16" fmla="*/ 25400 w 31750"/>
                <a:gd name="T17" fmla="*/ 225425 h 22542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31750" h="225425">
                  <a:moveTo>
                    <a:pt x="0" y="0"/>
                  </a:moveTo>
                  <a:cubicBezTo>
                    <a:pt x="1058" y="5292"/>
                    <a:pt x="1866" y="10640"/>
                    <a:pt x="3175" y="15875"/>
                  </a:cubicBezTo>
                  <a:cubicBezTo>
                    <a:pt x="3987" y="19122"/>
                    <a:pt x="5538" y="22153"/>
                    <a:pt x="6350" y="25400"/>
                  </a:cubicBezTo>
                  <a:cubicBezTo>
                    <a:pt x="7659" y="30635"/>
                    <a:pt x="8042" y="36086"/>
                    <a:pt x="9525" y="41275"/>
                  </a:cubicBezTo>
                  <a:cubicBezTo>
                    <a:pt x="12283" y="50929"/>
                    <a:pt x="15875" y="60325"/>
                    <a:pt x="19050" y="69850"/>
                  </a:cubicBezTo>
                  <a:lnTo>
                    <a:pt x="22225" y="79375"/>
                  </a:lnTo>
                  <a:cubicBezTo>
                    <a:pt x="25253" y="100572"/>
                    <a:pt x="28722" y="121678"/>
                    <a:pt x="31750" y="142875"/>
                  </a:cubicBezTo>
                  <a:cubicBezTo>
                    <a:pt x="30692" y="161925"/>
                    <a:pt x="30228" y="181017"/>
                    <a:pt x="28575" y="200025"/>
                  </a:cubicBezTo>
                  <a:cubicBezTo>
                    <a:pt x="24777" y="243698"/>
                    <a:pt x="25400" y="195980"/>
                    <a:pt x="25400" y="225425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58" name="Freeform 7"/>
            <p:cNvSpPr>
              <a:spLocks/>
            </p:cNvSpPr>
            <p:nvPr/>
          </p:nvSpPr>
          <p:spPr bwMode="auto">
            <a:xfrm>
              <a:off x="6532563" y="3470275"/>
              <a:ext cx="77787" cy="120650"/>
            </a:xfrm>
            <a:custGeom>
              <a:avLst/>
              <a:gdLst>
                <a:gd name="T0" fmla="*/ 0 w 77391"/>
                <a:gd name="T1" fmla="*/ 33385 h 121345"/>
                <a:gd name="T2" fmla="*/ 7141 w 77391"/>
                <a:gd name="T3" fmla="*/ 19476 h 121345"/>
                <a:gd name="T4" fmla="*/ 17851 w 77391"/>
                <a:gd name="T5" fmla="*/ 11129 h 121345"/>
                <a:gd name="T6" fmla="*/ 42845 w 77391"/>
                <a:gd name="T7" fmla="*/ 0 h 121345"/>
                <a:gd name="T8" fmla="*/ 64268 w 77391"/>
                <a:gd name="T9" fmla="*/ 5564 h 121345"/>
                <a:gd name="T10" fmla="*/ 67840 w 77391"/>
                <a:gd name="T11" fmla="*/ 13912 h 121345"/>
                <a:gd name="T12" fmla="*/ 74980 w 77391"/>
                <a:gd name="T13" fmla="*/ 22257 h 121345"/>
                <a:gd name="T14" fmla="*/ 82118 w 77391"/>
                <a:gd name="T15" fmla="*/ 38948 h 121345"/>
                <a:gd name="T16" fmla="*/ 82118 w 77391"/>
                <a:gd name="T17" fmla="*/ 105719 h 121345"/>
                <a:gd name="T18" fmla="*/ 74980 w 77391"/>
                <a:gd name="T19" fmla="*/ 100154 h 12134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77391" h="121345">
                  <a:moveTo>
                    <a:pt x="0" y="38100"/>
                  </a:moveTo>
                  <a:cubicBezTo>
                    <a:pt x="2117" y="32808"/>
                    <a:pt x="3329" y="27058"/>
                    <a:pt x="6350" y="22225"/>
                  </a:cubicBezTo>
                  <a:cubicBezTo>
                    <a:pt x="8730" y="18417"/>
                    <a:pt x="12466" y="15622"/>
                    <a:pt x="15875" y="12700"/>
                  </a:cubicBezTo>
                  <a:cubicBezTo>
                    <a:pt x="28107" y="2215"/>
                    <a:pt x="25544" y="4185"/>
                    <a:pt x="38100" y="0"/>
                  </a:cubicBezTo>
                  <a:cubicBezTo>
                    <a:pt x="44450" y="2117"/>
                    <a:pt x="51703" y="2459"/>
                    <a:pt x="57150" y="6350"/>
                  </a:cubicBezTo>
                  <a:cubicBezTo>
                    <a:pt x="59873" y="8295"/>
                    <a:pt x="58828" y="12882"/>
                    <a:pt x="60325" y="15875"/>
                  </a:cubicBezTo>
                  <a:cubicBezTo>
                    <a:pt x="62032" y="19288"/>
                    <a:pt x="65125" y="21913"/>
                    <a:pt x="66675" y="25400"/>
                  </a:cubicBezTo>
                  <a:cubicBezTo>
                    <a:pt x="69393" y="31517"/>
                    <a:pt x="73025" y="44450"/>
                    <a:pt x="73025" y="44450"/>
                  </a:cubicBezTo>
                  <a:cubicBezTo>
                    <a:pt x="77248" y="74011"/>
                    <a:pt x="80254" y="84506"/>
                    <a:pt x="73025" y="120650"/>
                  </a:cubicBezTo>
                  <a:cubicBezTo>
                    <a:pt x="72438" y="123585"/>
                    <a:pt x="68792" y="116417"/>
                    <a:pt x="66675" y="114300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59" name="Freeform 8"/>
            <p:cNvSpPr>
              <a:spLocks/>
            </p:cNvSpPr>
            <p:nvPr/>
          </p:nvSpPr>
          <p:spPr bwMode="auto">
            <a:xfrm>
              <a:off x="6659563" y="3482975"/>
              <a:ext cx="63500" cy="107950"/>
            </a:xfrm>
            <a:custGeom>
              <a:avLst/>
              <a:gdLst>
                <a:gd name="T0" fmla="*/ 0 w 63500"/>
                <a:gd name="T1" fmla="*/ 44450 h 107950"/>
                <a:gd name="T2" fmla="*/ 44450 w 63500"/>
                <a:gd name="T3" fmla="*/ 44450 h 107950"/>
                <a:gd name="T4" fmla="*/ 53975 w 63500"/>
                <a:gd name="T5" fmla="*/ 38100 h 107950"/>
                <a:gd name="T6" fmla="*/ 60325 w 63500"/>
                <a:gd name="T7" fmla="*/ 28575 h 107950"/>
                <a:gd name="T8" fmla="*/ 50800 w 63500"/>
                <a:gd name="T9" fmla="*/ 0 h 107950"/>
                <a:gd name="T10" fmla="*/ 15875 w 63500"/>
                <a:gd name="T11" fmla="*/ 3175 h 107950"/>
                <a:gd name="T12" fmla="*/ 9525 w 63500"/>
                <a:gd name="T13" fmla="*/ 12700 h 107950"/>
                <a:gd name="T14" fmla="*/ 3175 w 63500"/>
                <a:gd name="T15" fmla="*/ 38100 h 107950"/>
                <a:gd name="T16" fmla="*/ 0 w 63500"/>
                <a:gd name="T17" fmla="*/ 50800 h 107950"/>
                <a:gd name="T18" fmla="*/ 3175 w 63500"/>
                <a:gd name="T19" fmla="*/ 76200 h 107950"/>
                <a:gd name="T20" fmla="*/ 6350 w 63500"/>
                <a:gd name="T21" fmla="*/ 85725 h 107950"/>
                <a:gd name="T22" fmla="*/ 15875 w 63500"/>
                <a:gd name="T23" fmla="*/ 92075 h 107950"/>
                <a:gd name="T24" fmla="*/ 38100 w 63500"/>
                <a:gd name="T25" fmla="*/ 107950 h 107950"/>
                <a:gd name="T26" fmla="*/ 63500 w 63500"/>
                <a:gd name="T27" fmla="*/ 98425 h 10795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63500" h="107950">
                  <a:moveTo>
                    <a:pt x="0" y="44450"/>
                  </a:moveTo>
                  <a:cubicBezTo>
                    <a:pt x="19403" y="47684"/>
                    <a:pt x="23349" y="50205"/>
                    <a:pt x="44450" y="44450"/>
                  </a:cubicBezTo>
                  <a:cubicBezTo>
                    <a:pt x="48131" y="43446"/>
                    <a:pt x="50800" y="40217"/>
                    <a:pt x="53975" y="38100"/>
                  </a:cubicBezTo>
                  <a:cubicBezTo>
                    <a:pt x="56092" y="34925"/>
                    <a:pt x="59904" y="32368"/>
                    <a:pt x="60325" y="28575"/>
                  </a:cubicBezTo>
                  <a:cubicBezTo>
                    <a:pt x="61955" y="13909"/>
                    <a:pt x="57501" y="10052"/>
                    <a:pt x="50800" y="0"/>
                  </a:cubicBezTo>
                  <a:cubicBezTo>
                    <a:pt x="39158" y="1058"/>
                    <a:pt x="27048" y="-263"/>
                    <a:pt x="15875" y="3175"/>
                  </a:cubicBezTo>
                  <a:cubicBezTo>
                    <a:pt x="12228" y="4297"/>
                    <a:pt x="10829" y="9114"/>
                    <a:pt x="9525" y="12700"/>
                  </a:cubicBezTo>
                  <a:cubicBezTo>
                    <a:pt x="6543" y="20902"/>
                    <a:pt x="5292" y="29633"/>
                    <a:pt x="3175" y="38100"/>
                  </a:cubicBezTo>
                  <a:lnTo>
                    <a:pt x="0" y="50800"/>
                  </a:lnTo>
                  <a:cubicBezTo>
                    <a:pt x="1058" y="59267"/>
                    <a:pt x="1649" y="67805"/>
                    <a:pt x="3175" y="76200"/>
                  </a:cubicBezTo>
                  <a:cubicBezTo>
                    <a:pt x="3774" y="79493"/>
                    <a:pt x="4259" y="83112"/>
                    <a:pt x="6350" y="85725"/>
                  </a:cubicBezTo>
                  <a:cubicBezTo>
                    <a:pt x="8734" y="88705"/>
                    <a:pt x="12770" y="89857"/>
                    <a:pt x="15875" y="92075"/>
                  </a:cubicBezTo>
                  <a:cubicBezTo>
                    <a:pt x="43442" y="111766"/>
                    <a:pt x="15652" y="92985"/>
                    <a:pt x="38100" y="107950"/>
                  </a:cubicBezTo>
                  <a:cubicBezTo>
                    <a:pt x="62668" y="104440"/>
                    <a:pt x="56978" y="111468"/>
                    <a:pt x="63500" y="98425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60" name="Freeform 9"/>
            <p:cNvSpPr>
              <a:spLocks/>
            </p:cNvSpPr>
            <p:nvPr/>
          </p:nvSpPr>
          <p:spPr bwMode="auto">
            <a:xfrm>
              <a:off x="6867525" y="3368675"/>
              <a:ext cx="15875" cy="247650"/>
            </a:xfrm>
            <a:custGeom>
              <a:avLst/>
              <a:gdLst>
                <a:gd name="T0" fmla="*/ 0 w 16462"/>
                <a:gd name="T1" fmla="*/ 0 h 247650"/>
                <a:gd name="T2" fmla="*/ 2754 w 16462"/>
                <a:gd name="T3" fmla="*/ 15875 h 247650"/>
                <a:gd name="T4" fmla="*/ 4132 w 16462"/>
                <a:gd name="T5" fmla="*/ 28575 h 247650"/>
                <a:gd name="T6" fmla="*/ 5509 w 16462"/>
                <a:gd name="T7" fmla="*/ 38100 h 247650"/>
                <a:gd name="T8" fmla="*/ 5509 w 16462"/>
                <a:gd name="T9" fmla="*/ 184150 h 247650"/>
                <a:gd name="T10" fmla="*/ 4132 w 16462"/>
                <a:gd name="T11" fmla="*/ 203200 h 247650"/>
                <a:gd name="T12" fmla="*/ 2754 w 16462"/>
                <a:gd name="T13" fmla="*/ 212725 h 247650"/>
                <a:gd name="T14" fmla="*/ 2754 w 16462"/>
                <a:gd name="T15" fmla="*/ 247650 h 24765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6462" h="247650">
                  <a:moveTo>
                    <a:pt x="0" y="0"/>
                  </a:moveTo>
                  <a:cubicBezTo>
                    <a:pt x="2117" y="5292"/>
                    <a:pt x="4548" y="10468"/>
                    <a:pt x="6350" y="15875"/>
                  </a:cubicBezTo>
                  <a:cubicBezTo>
                    <a:pt x="7730" y="20015"/>
                    <a:pt x="8326" y="24379"/>
                    <a:pt x="9525" y="28575"/>
                  </a:cubicBezTo>
                  <a:cubicBezTo>
                    <a:pt x="10444" y="31793"/>
                    <a:pt x="11642" y="34925"/>
                    <a:pt x="12700" y="38100"/>
                  </a:cubicBezTo>
                  <a:cubicBezTo>
                    <a:pt x="17661" y="107549"/>
                    <a:pt x="17773" y="87772"/>
                    <a:pt x="12700" y="184150"/>
                  </a:cubicBezTo>
                  <a:cubicBezTo>
                    <a:pt x="12362" y="190579"/>
                    <a:pt x="10922" y="196916"/>
                    <a:pt x="9525" y="203200"/>
                  </a:cubicBezTo>
                  <a:cubicBezTo>
                    <a:pt x="8799" y="206467"/>
                    <a:pt x="6588" y="209387"/>
                    <a:pt x="6350" y="212725"/>
                  </a:cubicBezTo>
                  <a:cubicBezTo>
                    <a:pt x="5521" y="224337"/>
                    <a:pt x="6350" y="236008"/>
                    <a:pt x="6350" y="247650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61" name="Freeform 10"/>
            <p:cNvSpPr>
              <a:spLocks/>
            </p:cNvSpPr>
            <p:nvPr/>
          </p:nvSpPr>
          <p:spPr bwMode="auto">
            <a:xfrm>
              <a:off x="6858000" y="3467100"/>
              <a:ext cx="66675" cy="3175"/>
            </a:xfrm>
            <a:custGeom>
              <a:avLst/>
              <a:gdLst>
                <a:gd name="T0" fmla="*/ 0 w 66675"/>
                <a:gd name="T1" fmla="*/ 3153 h 3176"/>
                <a:gd name="T2" fmla="*/ 66675 w 66675"/>
                <a:gd name="T3" fmla="*/ 1 h 3176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66675" h="3176">
                  <a:moveTo>
                    <a:pt x="0" y="3176"/>
                  </a:moveTo>
                  <a:cubicBezTo>
                    <a:pt x="60320" y="-175"/>
                    <a:pt x="38071" y="1"/>
                    <a:pt x="66675" y="1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62" name="Freeform 11"/>
            <p:cNvSpPr>
              <a:spLocks/>
            </p:cNvSpPr>
            <p:nvPr/>
          </p:nvSpPr>
          <p:spPr bwMode="auto">
            <a:xfrm>
              <a:off x="6956425" y="3457575"/>
              <a:ext cx="19050" cy="158750"/>
            </a:xfrm>
            <a:custGeom>
              <a:avLst/>
              <a:gdLst>
                <a:gd name="T0" fmla="*/ 261 w 19491"/>
                <a:gd name="T1" fmla="*/ 0 h 158750"/>
                <a:gd name="T2" fmla="*/ 11514 w 19491"/>
                <a:gd name="T3" fmla="*/ 158750 h 158750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9491" h="158750">
                  <a:moveTo>
                    <a:pt x="441" y="0"/>
                  </a:moveTo>
                  <a:cubicBezTo>
                    <a:pt x="-2762" y="172946"/>
                    <a:pt x="12284" y="110268"/>
                    <a:pt x="19491" y="158750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63" name="Freeform 12"/>
            <p:cNvSpPr>
              <a:spLocks/>
            </p:cNvSpPr>
            <p:nvPr/>
          </p:nvSpPr>
          <p:spPr bwMode="auto">
            <a:xfrm>
              <a:off x="6962775" y="3482975"/>
              <a:ext cx="57150" cy="47625"/>
            </a:xfrm>
            <a:custGeom>
              <a:avLst/>
              <a:gdLst>
                <a:gd name="T0" fmla="*/ 0 w 57150"/>
                <a:gd name="T1" fmla="*/ 47625 h 47625"/>
                <a:gd name="T2" fmla="*/ 6350 w 57150"/>
                <a:gd name="T3" fmla="*/ 22225 h 47625"/>
                <a:gd name="T4" fmla="*/ 15875 w 57150"/>
                <a:gd name="T5" fmla="*/ 12700 h 47625"/>
                <a:gd name="T6" fmla="*/ 31750 w 57150"/>
                <a:gd name="T7" fmla="*/ 0 h 47625"/>
                <a:gd name="T8" fmla="*/ 44450 w 57150"/>
                <a:gd name="T9" fmla="*/ 12700 h 47625"/>
                <a:gd name="T10" fmla="*/ 53975 w 57150"/>
                <a:gd name="T11" fmla="*/ 19050 h 47625"/>
                <a:gd name="T12" fmla="*/ 57150 w 57150"/>
                <a:gd name="T13" fmla="*/ 22225 h 4762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57150" h="47625">
                  <a:moveTo>
                    <a:pt x="0" y="47625"/>
                  </a:moveTo>
                  <a:cubicBezTo>
                    <a:pt x="458" y="45335"/>
                    <a:pt x="3561" y="26409"/>
                    <a:pt x="6350" y="22225"/>
                  </a:cubicBezTo>
                  <a:cubicBezTo>
                    <a:pt x="8841" y="18489"/>
                    <a:pt x="13000" y="16149"/>
                    <a:pt x="15875" y="12700"/>
                  </a:cubicBezTo>
                  <a:cubicBezTo>
                    <a:pt x="26922" y="-557"/>
                    <a:pt x="16113" y="5212"/>
                    <a:pt x="31750" y="0"/>
                  </a:cubicBezTo>
                  <a:cubicBezTo>
                    <a:pt x="52532" y="6927"/>
                    <a:pt x="32135" y="-2694"/>
                    <a:pt x="44450" y="12700"/>
                  </a:cubicBezTo>
                  <a:cubicBezTo>
                    <a:pt x="46834" y="15680"/>
                    <a:pt x="50922" y="16760"/>
                    <a:pt x="53975" y="19050"/>
                  </a:cubicBezTo>
                  <a:cubicBezTo>
                    <a:pt x="55172" y="19948"/>
                    <a:pt x="56092" y="21167"/>
                    <a:pt x="57150" y="22225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64" name="Freeform 13"/>
            <p:cNvSpPr>
              <a:spLocks/>
            </p:cNvSpPr>
            <p:nvPr/>
          </p:nvSpPr>
          <p:spPr bwMode="auto">
            <a:xfrm>
              <a:off x="7042150" y="3505200"/>
              <a:ext cx="88900" cy="107950"/>
            </a:xfrm>
            <a:custGeom>
              <a:avLst/>
              <a:gdLst>
                <a:gd name="T0" fmla="*/ 9525 w 88900"/>
                <a:gd name="T1" fmla="*/ 53084 h 108328"/>
                <a:gd name="T2" fmla="*/ 25400 w 88900"/>
                <a:gd name="T3" fmla="*/ 47225 h 108328"/>
                <a:gd name="T4" fmla="*/ 34925 w 88900"/>
                <a:gd name="T5" fmla="*/ 38437 h 108328"/>
                <a:gd name="T6" fmla="*/ 53975 w 88900"/>
                <a:gd name="T7" fmla="*/ 32577 h 108328"/>
                <a:gd name="T8" fmla="*/ 69850 w 88900"/>
                <a:gd name="T9" fmla="*/ 6209 h 108328"/>
                <a:gd name="T10" fmla="*/ 57150 w 88900"/>
                <a:gd name="T11" fmla="*/ 355 h 108328"/>
                <a:gd name="T12" fmla="*/ 15875 w 88900"/>
                <a:gd name="T13" fmla="*/ 6209 h 108328"/>
                <a:gd name="T14" fmla="*/ 9525 w 88900"/>
                <a:gd name="T15" fmla="*/ 14996 h 108328"/>
                <a:gd name="T16" fmla="*/ 3175 w 88900"/>
                <a:gd name="T17" fmla="*/ 35506 h 108328"/>
                <a:gd name="T18" fmla="*/ 0 w 88900"/>
                <a:gd name="T19" fmla="*/ 44294 h 108328"/>
                <a:gd name="T20" fmla="*/ 6350 w 88900"/>
                <a:gd name="T21" fmla="*/ 70663 h 108328"/>
                <a:gd name="T22" fmla="*/ 15875 w 88900"/>
                <a:gd name="T23" fmla="*/ 76524 h 108328"/>
                <a:gd name="T24" fmla="*/ 34925 w 88900"/>
                <a:gd name="T25" fmla="*/ 94100 h 108328"/>
                <a:gd name="T26" fmla="*/ 53975 w 88900"/>
                <a:gd name="T27" fmla="*/ 99961 h 108328"/>
                <a:gd name="T28" fmla="*/ 73025 w 88900"/>
                <a:gd name="T29" fmla="*/ 94100 h 108328"/>
                <a:gd name="T30" fmla="*/ 85725 w 88900"/>
                <a:gd name="T31" fmla="*/ 91171 h 108328"/>
                <a:gd name="T32" fmla="*/ 88900 w 88900"/>
                <a:gd name="T33" fmla="*/ 85311 h 10832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88900" h="108328">
                  <a:moveTo>
                    <a:pt x="9525" y="57528"/>
                  </a:moveTo>
                  <a:cubicBezTo>
                    <a:pt x="14817" y="55411"/>
                    <a:pt x="20567" y="54199"/>
                    <a:pt x="25400" y="51178"/>
                  </a:cubicBezTo>
                  <a:cubicBezTo>
                    <a:pt x="29208" y="48798"/>
                    <a:pt x="31000" y="43834"/>
                    <a:pt x="34925" y="41653"/>
                  </a:cubicBezTo>
                  <a:cubicBezTo>
                    <a:pt x="40776" y="38402"/>
                    <a:pt x="53975" y="35303"/>
                    <a:pt x="53975" y="35303"/>
                  </a:cubicBezTo>
                  <a:cubicBezTo>
                    <a:pt x="68531" y="13468"/>
                    <a:pt x="64262" y="23493"/>
                    <a:pt x="69850" y="6728"/>
                  </a:cubicBezTo>
                  <a:cubicBezTo>
                    <a:pt x="65617" y="4611"/>
                    <a:pt x="61871" y="715"/>
                    <a:pt x="57150" y="378"/>
                  </a:cubicBezTo>
                  <a:cubicBezTo>
                    <a:pt x="36927" y="-1066"/>
                    <a:pt x="30815" y="1748"/>
                    <a:pt x="15875" y="6728"/>
                  </a:cubicBezTo>
                  <a:cubicBezTo>
                    <a:pt x="13758" y="9903"/>
                    <a:pt x="11232" y="12840"/>
                    <a:pt x="9525" y="16253"/>
                  </a:cubicBezTo>
                  <a:cubicBezTo>
                    <a:pt x="6987" y="21328"/>
                    <a:pt x="4531" y="33731"/>
                    <a:pt x="3175" y="38478"/>
                  </a:cubicBezTo>
                  <a:cubicBezTo>
                    <a:pt x="2256" y="41696"/>
                    <a:pt x="1058" y="44828"/>
                    <a:pt x="0" y="48003"/>
                  </a:cubicBezTo>
                  <a:cubicBezTo>
                    <a:pt x="32" y="48198"/>
                    <a:pt x="3059" y="72464"/>
                    <a:pt x="6350" y="76578"/>
                  </a:cubicBezTo>
                  <a:cubicBezTo>
                    <a:pt x="8734" y="79558"/>
                    <a:pt x="13023" y="80393"/>
                    <a:pt x="15875" y="82928"/>
                  </a:cubicBezTo>
                  <a:cubicBezTo>
                    <a:pt x="22587" y="88894"/>
                    <a:pt x="26406" y="99138"/>
                    <a:pt x="34925" y="101978"/>
                  </a:cubicBezTo>
                  <a:lnTo>
                    <a:pt x="53975" y="108328"/>
                  </a:lnTo>
                  <a:cubicBezTo>
                    <a:pt x="60325" y="106211"/>
                    <a:pt x="66614" y="103901"/>
                    <a:pt x="73025" y="101978"/>
                  </a:cubicBezTo>
                  <a:cubicBezTo>
                    <a:pt x="77205" y="100724"/>
                    <a:pt x="81983" y="101048"/>
                    <a:pt x="85725" y="98803"/>
                  </a:cubicBezTo>
                  <a:cubicBezTo>
                    <a:pt x="87754" y="97585"/>
                    <a:pt x="87842" y="94570"/>
                    <a:pt x="88900" y="92453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65" name="Freeform 287"/>
            <p:cNvSpPr>
              <a:spLocks/>
            </p:cNvSpPr>
            <p:nvPr/>
          </p:nvSpPr>
          <p:spPr bwMode="auto">
            <a:xfrm>
              <a:off x="7159625" y="3498850"/>
              <a:ext cx="88900" cy="107950"/>
            </a:xfrm>
            <a:custGeom>
              <a:avLst/>
              <a:gdLst>
                <a:gd name="T0" fmla="*/ 9525 w 88900"/>
                <a:gd name="T1" fmla="*/ 53084 h 108328"/>
                <a:gd name="T2" fmla="*/ 25400 w 88900"/>
                <a:gd name="T3" fmla="*/ 47225 h 108328"/>
                <a:gd name="T4" fmla="*/ 34925 w 88900"/>
                <a:gd name="T5" fmla="*/ 38437 h 108328"/>
                <a:gd name="T6" fmla="*/ 53975 w 88900"/>
                <a:gd name="T7" fmla="*/ 32577 h 108328"/>
                <a:gd name="T8" fmla="*/ 69850 w 88900"/>
                <a:gd name="T9" fmla="*/ 6209 h 108328"/>
                <a:gd name="T10" fmla="*/ 57150 w 88900"/>
                <a:gd name="T11" fmla="*/ 355 h 108328"/>
                <a:gd name="T12" fmla="*/ 15875 w 88900"/>
                <a:gd name="T13" fmla="*/ 6209 h 108328"/>
                <a:gd name="T14" fmla="*/ 9525 w 88900"/>
                <a:gd name="T15" fmla="*/ 14996 h 108328"/>
                <a:gd name="T16" fmla="*/ 3175 w 88900"/>
                <a:gd name="T17" fmla="*/ 35506 h 108328"/>
                <a:gd name="T18" fmla="*/ 0 w 88900"/>
                <a:gd name="T19" fmla="*/ 44294 h 108328"/>
                <a:gd name="T20" fmla="*/ 6350 w 88900"/>
                <a:gd name="T21" fmla="*/ 70663 h 108328"/>
                <a:gd name="T22" fmla="*/ 15875 w 88900"/>
                <a:gd name="T23" fmla="*/ 76524 h 108328"/>
                <a:gd name="T24" fmla="*/ 34925 w 88900"/>
                <a:gd name="T25" fmla="*/ 94100 h 108328"/>
                <a:gd name="T26" fmla="*/ 53975 w 88900"/>
                <a:gd name="T27" fmla="*/ 99961 h 108328"/>
                <a:gd name="T28" fmla="*/ 73025 w 88900"/>
                <a:gd name="T29" fmla="*/ 94100 h 108328"/>
                <a:gd name="T30" fmla="*/ 85725 w 88900"/>
                <a:gd name="T31" fmla="*/ 91171 h 108328"/>
                <a:gd name="T32" fmla="*/ 88900 w 88900"/>
                <a:gd name="T33" fmla="*/ 85311 h 10832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88900" h="108328">
                  <a:moveTo>
                    <a:pt x="9525" y="57528"/>
                  </a:moveTo>
                  <a:cubicBezTo>
                    <a:pt x="14817" y="55411"/>
                    <a:pt x="20567" y="54199"/>
                    <a:pt x="25400" y="51178"/>
                  </a:cubicBezTo>
                  <a:cubicBezTo>
                    <a:pt x="29208" y="48798"/>
                    <a:pt x="31000" y="43834"/>
                    <a:pt x="34925" y="41653"/>
                  </a:cubicBezTo>
                  <a:cubicBezTo>
                    <a:pt x="40776" y="38402"/>
                    <a:pt x="53975" y="35303"/>
                    <a:pt x="53975" y="35303"/>
                  </a:cubicBezTo>
                  <a:cubicBezTo>
                    <a:pt x="68531" y="13468"/>
                    <a:pt x="64262" y="23493"/>
                    <a:pt x="69850" y="6728"/>
                  </a:cubicBezTo>
                  <a:cubicBezTo>
                    <a:pt x="65617" y="4611"/>
                    <a:pt x="61871" y="715"/>
                    <a:pt x="57150" y="378"/>
                  </a:cubicBezTo>
                  <a:cubicBezTo>
                    <a:pt x="36927" y="-1066"/>
                    <a:pt x="30815" y="1748"/>
                    <a:pt x="15875" y="6728"/>
                  </a:cubicBezTo>
                  <a:cubicBezTo>
                    <a:pt x="13758" y="9903"/>
                    <a:pt x="11232" y="12840"/>
                    <a:pt x="9525" y="16253"/>
                  </a:cubicBezTo>
                  <a:cubicBezTo>
                    <a:pt x="6987" y="21328"/>
                    <a:pt x="4531" y="33731"/>
                    <a:pt x="3175" y="38478"/>
                  </a:cubicBezTo>
                  <a:cubicBezTo>
                    <a:pt x="2256" y="41696"/>
                    <a:pt x="1058" y="44828"/>
                    <a:pt x="0" y="48003"/>
                  </a:cubicBezTo>
                  <a:cubicBezTo>
                    <a:pt x="32" y="48198"/>
                    <a:pt x="3059" y="72464"/>
                    <a:pt x="6350" y="76578"/>
                  </a:cubicBezTo>
                  <a:cubicBezTo>
                    <a:pt x="8734" y="79558"/>
                    <a:pt x="13023" y="80393"/>
                    <a:pt x="15875" y="82928"/>
                  </a:cubicBezTo>
                  <a:cubicBezTo>
                    <a:pt x="22587" y="88894"/>
                    <a:pt x="26406" y="99138"/>
                    <a:pt x="34925" y="101978"/>
                  </a:cubicBezTo>
                  <a:lnTo>
                    <a:pt x="53975" y="108328"/>
                  </a:lnTo>
                  <a:cubicBezTo>
                    <a:pt x="60325" y="106211"/>
                    <a:pt x="66614" y="103901"/>
                    <a:pt x="73025" y="101978"/>
                  </a:cubicBezTo>
                  <a:cubicBezTo>
                    <a:pt x="77205" y="100724"/>
                    <a:pt x="81983" y="101048"/>
                    <a:pt x="85725" y="98803"/>
                  </a:cubicBezTo>
                  <a:cubicBezTo>
                    <a:pt x="87754" y="97585"/>
                    <a:pt x="87842" y="94570"/>
                    <a:pt x="88900" y="92453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66" name="Freeform 15"/>
            <p:cNvSpPr>
              <a:spLocks/>
            </p:cNvSpPr>
            <p:nvPr/>
          </p:nvSpPr>
          <p:spPr bwMode="auto">
            <a:xfrm>
              <a:off x="5491163" y="3435350"/>
              <a:ext cx="30162" cy="15875"/>
            </a:xfrm>
            <a:custGeom>
              <a:avLst/>
              <a:gdLst>
                <a:gd name="T0" fmla="*/ 0 w 29199"/>
                <a:gd name="T1" fmla="*/ 3179 h 16360"/>
                <a:gd name="T2" fmla="*/ 33485 w 29199"/>
                <a:gd name="T3" fmla="*/ 7944 h 16360"/>
                <a:gd name="T4" fmla="*/ 53573 w 29199"/>
                <a:gd name="T5" fmla="*/ 1588 h 16360"/>
                <a:gd name="T6" fmla="*/ 33485 w 29199"/>
                <a:gd name="T7" fmla="*/ 0 h 16360"/>
                <a:gd name="T8" fmla="*/ 0 w 29199"/>
                <a:gd name="T9" fmla="*/ 3179 h 1636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9199" h="16360">
                  <a:moveTo>
                    <a:pt x="0" y="6350"/>
                  </a:moveTo>
                  <a:cubicBezTo>
                    <a:pt x="0" y="8996"/>
                    <a:pt x="9851" y="14536"/>
                    <a:pt x="15875" y="15875"/>
                  </a:cubicBezTo>
                  <a:cubicBezTo>
                    <a:pt x="26232" y="18177"/>
                    <a:pt x="34242" y="12017"/>
                    <a:pt x="25400" y="3175"/>
                  </a:cubicBezTo>
                  <a:cubicBezTo>
                    <a:pt x="23033" y="808"/>
                    <a:pt x="19222" y="0"/>
                    <a:pt x="15875" y="0"/>
                  </a:cubicBezTo>
                  <a:cubicBezTo>
                    <a:pt x="14378" y="0"/>
                    <a:pt x="0" y="3704"/>
                    <a:pt x="0" y="6350"/>
                  </a:cubicBezTo>
                  <a:close/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67" name="Freeform 290"/>
            <p:cNvSpPr>
              <a:spLocks/>
            </p:cNvSpPr>
            <p:nvPr/>
          </p:nvSpPr>
          <p:spPr bwMode="auto">
            <a:xfrm>
              <a:off x="3706813" y="3702050"/>
              <a:ext cx="28575" cy="17463"/>
            </a:xfrm>
            <a:custGeom>
              <a:avLst/>
              <a:gdLst>
                <a:gd name="T0" fmla="*/ 0 w 29199"/>
                <a:gd name="T1" fmla="*/ 28479 h 16360"/>
                <a:gd name="T2" fmla="*/ 9659 w 29199"/>
                <a:gd name="T3" fmla="*/ 71188 h 16360"/>
                <a:gd name="T4" fmla="*/ 15454 w 29199"/>
                <a:gd name="T5" fmla="*/ 14240 h 16360"/>
                <a:gd name="T6" fmla="*/ 9659 w 29199"/>
                <a:gd name="T7" fmla="*/ 0 h 16360"/>
                <a:gd name="T8" fmla="*/ 0 w 29199"/>
                <a:gd name="T9" fmla="*/ 28479 h 1636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9199" h="16360">
                  <a:moveTo>
                    <a:pt x="0" y="6350"/>
                  </a:moveTo>
                  <a:cubicBezTo>
                    <a:pt x="0" y="8996"/>
                    <a:pt x="9851" y="14536"/>
                    <a:pt x="15875" y="15875"/>
                  </a:cubicBezTo>
                  <a:cubicBezTo>
                    <a:pt x="26232" y="18177"/>
                    <a:pt x="34242" y="12017"/>
                    <a:pt x="25400" y="3175"/>
                  </a:cubicBezTo>
                  <a:cubicBezTo>
                    <a:pt x="23033" y="808"/>
                    <a:pt x="19222" y="0"/>
                    <a:pt x="15875" y="0"/>
                  </a:cubicBezTo>
                  <a:cubicBezTo>
                    <a:pt x="14378" y="0"/>
                    <a:pt x="0" y="3704"/>
                    <a:pt x="0" y="6350"/>
                  </a:cubicBezTo>
                  <a:close/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68" name="Freeform 291"/>
            <p:cNvSpPr>
              <a:spLocks/>
            </p:cNvSpPr>
            <p:nvPr/>
          </p:nvSpPr>
          <p:spPr bwMode="auto">
            <a:xfrm>
              <a:off x="2773363" y="3695700"/>
              <a:ext cx="28575" cy="15875"/>
            </a:xfrm>
            <a:custGeom>
              <a:avLst/>
              <a:gdLst>
                <a:gd name="T0" fmla="*/ 0 w 29199"/>
                <a:gd name="T1" fmla="*/ 3179 h 16360"/>
                <a:gd name="T2" fmla="*/ 9659 w 29199"/>
                <a:gd name="T3" fmla="*/ 7944 h 16360"/>
                <a:gd name="T4" fmla="*/ 15454 w 29199"/>
                <a:gd name="T5" fmla="*/ 1588 h 16360"/>
                <a:gd name="T6" fmla="*/ 9659 w 29199"/>
                <a:gd name="T7" fmla="*/ 0 h 16360"/>
                <a:gd name="T8" fmla="*/ 0 w 29199"/>
                <a:gd name="T9" fmla="*/ 3179 h 1636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9199" h="16360">
                  <a:moveTo>
                    <a:pt x="0" y="6350"/>
                  </a:moveTo>
                  <a:cubicBezTo>
                    <a:pt x="0" y="8996"/>
                    <a:pt x="9851" y="14536"/>
                    <a:pt x="15875" y="15875"/>
                  </a:cubicBezTo>
                  <a:cubicBezTo>
                    <a:pt x="26232" y="18177"/>
                    <a:pt x="34242" y="12017"/>
                    <a:pt x="25400" y="3175"/>
                  </a:cubicBezTo>
                  <a:cubicBezTo>
                    <a:pt x="23033" y="808"/>
                    <a:pt x="19222" y="0"/>
                    <a:pt x="15875" y="0"/>
                  </a:cubicBezTo>
                  <a:cubicBezTo>
                    <a:pt x="14378" y="0"/>
                    <a:pt x="0" y="3704"/>
                    <a:pt x="0" y="6350"/>
                  </a:cubicBezTo>
                  <a:close/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69" name="Freeform 292"/>
            <p:cNvSpPr>
              <a:spLocks/>
            </p:cNvSpPr>
            <p:nvPr/>
          </p:nvSpPr>
          <p:spPr bwMode="auto">
            <a:xfrm>
              <a:off x="2217738" y="3683000"/>
              <a:ext cx="28575" cy="17463"/>
            </a:xfrm>
            <a:custGeom>
              <a:avLst/>
              <a:gdLst>
                <a:gd name="T0" fmla="*/ 0 w 29199"/>
                <a:gd name="T1" fmla="*/ 28479 h 16360"/>
                <a:gd name="T2" fmla="*/ 9659 w 29199"/>
                <a:gd name="T3" fmla="*/ 71188 h 16360"/>
                <a:gd name="T4" fmla="*/ 15454 w 29199"/>
                <a:gd name="T5" fmla="*/ 14240 h 16360"/>
                <a:gd name="T6" fmla="*/ 9659 w 29199"/>
                <a:gd name="T7" fmla="*/ 0 h 16360"/>
                <a:gd name="T8" fmla="*/ 0 w 29199"/>
                <a:gd name="T9" fmla="*/ 28479 h 1636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9199" h="16360">
                  <a:moveTo>
                    <a:pt x="0" y="6350"/>
                  </a:moveTo>
                  <a:cubicBezTo>
                    <a:pt x="0" y="8996"/>
                    <a:pt x="9851" y="14536"/>
                    <a:pt x="15875" y="15875"/>
                  </a:cubicBezTo>
                  <a:cubicBezTo>
                    <a:pt x="26232" y="18177"/>
                    <a:pt x="34242" y="12017"/>
                    <a:pt x="25400" y="3175"/>
                  </a:cubicBezTo>
                  <a:cubicBezTo>
                    <a:pt x="23033" y="808"/>
                    <a:pt x="19222" y="0"/>
                    <a:pt x="15875" y="0"/>
                  </a:cubicBezTo>
                  <a:cubicBezTo>
                    <a:pt x="14378" y="0"/>
                    <a:pt x="0" y="3704"/>
                    <a:pt x="0" y="6350"/>
                  </a:cubicBezTo>
                  <a:close/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70" name="Freeform 226"/>
            <p:cNvSpPr>
              <a:spLocks/>
            </p:cNvSpPr>
            <p:nvPr/>
          </p:nvSpPr>
          <p:spPr bwMode="auto">
            <a:xfrm>
              <a:off x="3175000" y="3489325"/>
              <a:ext cx="114300" cy="109538"/>
            </a:xfrm>
            <a:custGeom>
              <a:avLst/>
              <a:gdLst>
                <a:gd name="T0" fmla="*/ 2147483647 w 72"/>
                <a:gd name="T1" fmla="*/ 2147483647 h 74"/>
                <a:gd name="T2" fmla="*/ 2147483647 w 72"/>
                <a:gd name="T3" fmla="*/ 0 h 74"/>
                <a:gd name="T4" fmla="*/ 2147483647 w 72"/>
                <a:gd name="T5" fmla="*/ 2147483647 h 74"/>
                <a:gd name="T6" fmla="*/ 2147483647 w 72"/>
                <a:gd name="T7" fmla="*/ 2147483647 h 7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72" h="74">
                  <a:moveTo>
                    <a:pt x="12" y="28"/>
                  </a:moveTo>
                  <a:cubicBezTo>
                    <a:pt x="59" y="60"/>
                    <a:pt x="72" y="13"/>
                    <a:pt x="32" y="0"/>
                  </a:cubicBezTo>
                  <a:cubicBezTo>
                    <a:pt x="0" y="11"/>
                    <a:pt x="5" y="62"/>
                    <a:pt x="36" y="72"/>
                  </a:cubicBezTo>
                  <a:cubicBezTo>
                    <a:pt x="59" y="67"/>
                    <a:pt x="53" y="74"/>
                    <a:pt x="60" y="60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71" name="Freeform 226"/>
            <p:cNvSpPr>
              <a:spLocks/>
            </p:cNvSpPr>
            <p:nvPr/>
          </p:nvSpPr>
          <p:spPr bwMode="auto">
            <a:xfrm>
              <a:off x="1474788" y="3449638"/>
              <a:ext cx="114300" cy="109537"/>
            </a:xfrm>
            <a:custGeom>
              <a:avLst/>
              <a:gdLst>
                <a:gd name="T0" fmla="*/ 2147483647 w 72"/>
                <a:gd name="T1" fmla="*/ 2147483647 h 74"/>
                <a:gd name="T2" fmla="*/ 2147483647 w 72"/>
                <a:gd name="T3" fmla="*/ 0 h 74"/>
                <a:gd name="T4" fmla="*/ 2147483647 w 72"/>
                <a:gd name="T5" fmla="*/ 2147483647 h 74"/>
                <a:gd name="T6" fmla="*/ 2147483647 w 72"/>
                <a:gd name="T7" fmla="*/ 2147483647 h 7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72" h="74">
                  <a:moveTo>
                    <a:pt x="12" y="28"/>
                  </a:moveTo>
                  <a:cubicBezTo>
                    <a:pt x="59" y="60"/>
                    <a:pt x="72" y="13"/>
                    <a:pt x="32" y="0"/>
                  </a:cubicBezTo>
                  <a:cubicBezTo>
                    <a:pt x="0" y="11"/>
                    <a:pt x="5" y="62"/>
                    <a:pt x="36" y="72"/>
                  </a:cubicBezTo>
                  <a:cubicBezTo>
                    <a:pt x="59" y="67"/>
                    <a:pt x="53" y="74"/>
                    <a:pt x="60" y="60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72" name="Freeform 226"/>
            <p:cNvSpPr>
              <a:spLocks/>
            </p:cNvSpPr>
            <p:nvPr/>
          </p:nvSpPr>
          <p:spPr bwMode="auto">
            <a:xfrm>
              <a:off x="1238250" y="3448050"/>
              <a:ext cx="114300" cy="109538"/>
            </a:xfrm>
            <a:custGeom>
              <a:avLst/>
              <a:gdLst>
                <a:gd name="T0" fmla="*/ 2147483647 w 72"/>
                <a:gd name="T1" fmla="*/ 2147483647 h 74"/>
                <a:gd name="T2" fmla="*/ 2147483647 w 72"/>
                <a:gd name="T3" fmla="*/ 0 h 74"/>
                <a:gd name="T4" fmla="*/ 2147483647 w 72"/>
                <a:gd name="T5" fmla="*/ 2147483647 h 74"/>
                <a:gd name="T6" fmla="*/ 2147483647 w 72"/>
                <a:gd name="T7" fmla="*/ 2147483647 h 7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72" h="74">
                  <a:moveTo>
                    <a:pt x="12" y="28"/>
                  </a:moveTo>
                  <a:cubicBezTo>
                    <a:pt x="59" y="60"/>
                    <a:pt x="72" y="13"/>
                    <a:pt x="32" y="0"/>
                  </a:cubicBezTo>
                  <a:cubicBezTo>
                    <a:pt x="0" y="11"/>
                    <a:pt x="5" y="62"/>
                    <a:pt x="36" y="72"/>
                  </a:cubicBezTo>
                  <a:cubicBezTo>
                    <a:pt x="59" y="67"/>
                    <a:pt x="53" y="74"/>
                    <a:pt x="60" y="60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73" name="Freeform 226"/>
            <p:cNvSpPr>
              <a:spLocks/>
            </p:cNvSpPr>
            <p:nvPr/>
          </p:nvSpPr>
          <p:spPr bwMode="auto">
            <a:xfrm>
              <a:off x="1652588" y="3702050"/>
              <a:ext cx="114300" cy="109538"/>
            </a:xfrm>
            <a:custGeom>
              <a:avLst/>
              <a:gdLst>
                <a:gd name="T0" fmla="*/ 2147483647 w 72"/>
                <a:gd name="T1" fmla="*/ 2147483647 h 74"/>
                <a:gd name="T2" fmla="*/ 2147483647 w 72"/>
                <a:gd name="T3" fmla="*/ 0 h 74"/>
                <a:gd name="T4" fmla="*/ 2147483647 w 72"/>
                <a:gd name="T5" fmla="*/ 2147483647 h 74"/>
                <a:gd name="T6" fmla="*/ 2147483647 w 72"/>
                <a:gd name="T7" fmla="*/ 2147483647 h 7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72" h="74">
                  <a:moveTo>
                    <a:pt x="12" y="28"/>
                  </a:moveTo>
                  <a:cubicBezTo>
                    <a:pt x="59" y="60"/>
                    <a:pt x="72" y="13"/>
                    <a:pt x="32" y="0"/>
                  </a:cubicBezTo>
                  <a:cubicBezTo>
                    <a:pt x="0" y="11"/>
                    <a:pt x="5" y="62"/>
                    <a:pt x="36" y="72"/>
                  </a:cubicBezTo>
                  <a:cubicBezTo>
                    <a:pt x="59" y="67"/>
                    <a:pt x="53" y="74"/>
                    <a:pt x="60" y="60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74" name="Freeform 1"/>
            <p:cNvSpPr>
              <a:spLocks/>
            </p:cNvSpPr>
            <p:nvPr/>
          </p:nvSpPr>
          <p:spPr bwMode="auto">
            <a:xfrm>
              <a:off x="2319338" y="3462338"/>
              <a:ext cx="114300" cy="93662"/>
            </a:xfrm>
            <a:custGeom>
              <a:avLst/>
              <a:gdLst>
                <a:gd name="T0" fmla="*/ 5 w 177800"/>
                <a:gd name="T1" fmla="*/ 12 h 130589"/>
                <a:gd name="T2" fmla="*/ 3 w 177800"/>
                <a:gd name="T3" fmla="*/ 1 h 130589"/>
                <a:gd name="T4" fmla="*/ 1 w 177800"/>
                <a:gd name="T5" fmla="*/ 8 h 130589"/>
                <a:gd name="T6" fmla="*/ 1 w 177800"/>
                <a:gd name="T7" fmla="*/ 16 h 130589"/>
                <a:gd name="T8" fmla="*/ 0 w 177800"/>
                <a:gd name="T9" fmla="*/ 41 h 130589"/>
                <a:gd name="T10" fmla="*/ 1 w 177800"/>
                <a:gd name="T11" fmla="*/ 53 h 130589"/>
                <a:gd name="T12" fmla="*/ 6 w 177800"/>
                <a:gd name="T13" fmla="*/ 57 h 130589"/>
                <a:gd name="T14" fmla="*/ 6 w 177800"/>
                <a:gd name="T15" fmla="*/ 53 h 130589"/>
                <a:gd name="T16" fmla="*/ 7 w 177800"/>
                <a:gd name="T17" fmla="*/ 41 h 130589"/>
                <a:gd name="T18" fmla="*/ 6 w 177800"/>
                <a:gd name="T19" fmla="*/ 12 h 130589"/>
                <a:gd name="T20" fmla="*/ 5 w 177800"/>
                <a:gd name="T21" fmla="*/ 4 h 130589"/>
                <a:gd name="T22" fmla="*/ 5 w 177800"/>
                <a:gd name="T23" fmla="*/ 12 h 130589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77800" h="130589">
                  <a:moveTo>
                    <a:pt x="127000" y="25499"/>
                  </a:moveTo>
                  <a:cubicBezTo>
                    <a:pt x="118533" y="24088"/>
                    <a:pt x="101055" y="1589"/>
                    <a:pt x="84666" y="99"/>
                  </a:cubicBezTo>
                  <a:cubicBezTo>
                    <a:pt x="66890" y="-1517"/>
                    <a:pt x="33866" y="17032"/>
                    <a:pt x="33866" y="17032"/>
                  </a:cubicBezTo>
                  <a:cubicBezTo>
                    <a:pt x="28222" y="22677"/>
                    <a:pt x="20503" y="26826"/>
                    <a:pt x="16933" y="33966"/>
                  </a:cubicBezTo>
                  <a:cubicBezTo>
                    <a:pt x="8951" y="49931"/>
                    <a:pt x="0" y="84766"/>
                    <a:pt x="0" y="84766"/>
                  </a:cubicBezTo>
                  <a:cubicBezTo>
                    <a:pt x="5644" y="93233"/>
                    <a:pt x="9738" y="102971"/>
                    <a:pt x="16933" y="110166"/>
                  </a:cubicBezTo>
                  <a:cubicBezTo>
                    <a:pt x="54093" y="147326"/>
                    <a:pt x="87354" y="123347"/>
                    <a:pt x="143933" y="118632"/>
                  </a:cubicBezTo>
                  <a:cubicBezTo>
                    <a:pt x="152400" y="115810"/>
                    <a:pt x="163022" y="116477"/>
                    <a:pt x="169333" y="110166"/>
                  </a:cubicBezTo>
                  <a:cubicBezTo>
                    <a:pt x="175644" y="103855"/>
                    <a:pt x="177800" y="93691"/>
                    <a:pt x="177800" y="84766"/>
                  </a:cubicBezTo>
                  <a:cubicBezTo>
                    <a:pt x="177800" y="61383"/>
                    <a:pt x="166225" y="42780"/>
                    <a:pt x="152400" y="25499"/>
                  </a:cubicBezTo>
                  <a:cubicBezTo>
                    <a:pt x="147413" y="19266"/>
                    <a:pt x="143039" y="11090"/>
                    <a:pt x="135466" y="8566"/>
                  </a:cubicBezTo>
                  <a:cubicBezTo>
                    <a:pt x="124757" y="4996"/>
                    <a:pt x="135467" y="26910"/>
                    <a:pt x="127000" y="25499"/>
                  </a:cubicBezTo>
                  <a:close/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grpSp>
          <p:nvGrpSpPr>
            <p:cNvPr id="12575" name="Group 303"/>
            <p:cNvGrpSpPr>
              <a:grpSpLocks/>
            </p:cNvGrpSpPr>
            <p:nvPr/>
          </p:nvGrpSpPr>
          <p:grpSpPr bwMode="auto">
            <a:xfrm>
              <a:off x="2492375" y="3460750"/>
              <a:ext cx="128588" cy="107950"/>
              <a:chOff x="2305050" y="3244850"/>
              <a:chExt cx="128588" cy="107950"/>
            </a:xfrm>
          </p:grpSpPr>
          <p:sp>
            <p:nvSpPr>
              <p:cNvPr id="12594" name="Freeform 252"/>
              <p:cNvSpPr>
                <a:spLocks/>
              </p:cNvSpPr>
              <p:nvPr/>
            </p:nvSpPr>
            <p:spPr bwMode="auto">
              <a:xfrm>
                <a:off x="2305050" y="3257550"/>
                <a:ext cx="1588" cy="95250"/>
              </a:xfrm>
              <a:custGeom>
                <a:avLst/>
                <a:gdLst>
                  <a:gd name="T0" fmla="*/ 0 w 1"/>
                  <a:gd name="T1" fmla="*/ 0 h 64"/>
                  <a:gd name="T2" fmla="*/ 0 w 1"/>
                  <a:gd name="T3" fmla="*/ 2147483647 h 64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64">
                    <a:moveTo>
                      <a:pt x="0" y="0"/>
                    </a:moveTo>
                    <a:cubicBezTo>
                      <a:pt x="0" y="21"/>
                      <a:pt x="0" y="43"/>
                      <a:pt x="0" y="64"/>
                    </a:cubicBezTo>
                  </a:path>
                </a:pathLst>
              </a:custGeom>
              <a:noFill/>
              <a:ln w="28575" cap="rnd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12595" name="Freeform 253"/>
              <p:cNvSpPr>
                <a:spLocks/>
              </p:cNvSpPr>
              <p:nvPr/>
            </p:nvSpPr>
            <p:spPr bwMode="auto">
              <a:xfrm>
                <a:off x="2311400" y="3244850"/>
                <a:ext cx="122238" cy="107950"/>
              </a:xfrm>
              <a:custGeom>
                <a:avLst/>
                <a:gdLst>
                  <a:gd name="T0" fmla="*/ 0 w 77"/>
                  <a:gd name="T1" fmla="*/ 2147483647 h 73"/>
                  <a:gd name="T2" fmla="*/ 2147483647 w 77"/>
                  <a:gd name="T3" fmla="*/ 2147483647 h 73"/>
                  <a:gd name="T4" fmla="*/ 2147483647 w 77"/>
                  <a:gd name="T5" fmla="*/ 2147483647 h 73"/>
                  <a:gd name="T6" fmla="*/ 2147483647 w 77"/>
                  <a:gd name="T7" fmla="*/ 2147483647 h 73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77" h="73">
                    <a:moveTo>
                      <a:pt x="0" y="33"/>
                    </a:moveTo>
                    <a:cubicBezTo>
                      <a:pt x="12" y="15"/>
                      <a:pt x="27" y="12"/>
                      <a:pt x="44" y="1"/>
                    </a:cubicBezTo>
                    <a:cubicBezTo>
                      <a:pt x="53" y="3"/>
                      <a:pt x="75" y="0"/>
                      <a:pt x="76" y="17"/>
                    </a:cubicBezTo>
                    <a:cubicBezTo>
                      <a:pt x="77" y="36"/>
                      <a:pt x="72" y="73"/>
                      <a:pt x="72" y="73"/>
                    </a:cubicBezTo>
                  </a:path>
                </a:pathLst>
              </a:custGeom>
              <a:noFill/>
              <a:ln w="28575" cap="rnd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</p:grpSp>
        <p:sp>
          <p:nvSpPr>
            <p:cNvPr id="12576" name="Freeform 221"/>
            <p:cNvSpPr>
              <a:spLocks/>
            </p:cNvSpPr>
            <p:nvPr/>
          </p:nvSpPr>
          <p:spPr bwMode="auto">
            <a:xfrm>
              <a:off x="2671763" y="3373438"/>
              <a:ext cx="19050" cy="214312"/>
            </a:xfrm>
            <a:custGeom>
              <a:avLst/>
              <a:gdLst>
                <a:gd name="T0" fmla="*/ 0 w 12"/>
                <a:gd name="T1" fmla="*/ 0 h 144"/>
                <a:gd name="T2" fmla="*/ 2147483647 w 12"/>
                <a:gd name="T3" fmla="*/ 2147483647 h 144"/>
                <a:gd name="T4" fmla="*/ 2147483647 w 12"/>
                <a:gd name="T5" fmla="*/ 2147483647 h 144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2" h="144">
                  <a:moveTo>
                    <a:pt x="0" y="0"/>
                  </a:moveTo>
                  <a:cubicBezTo>
                    <a:pt x="3" y="24"/>
                    <a:pt x="4" y="49"/>
                    <a:pt x="12" y="72"/>
                  </a:cubicBezTo>
                  <a:cubicBezTo>
                    <a:pt x="11" y="96"/>
                    <a:pt x="8" y="144"/>
                    <a:pt x="8" y="144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grpSp>
          <p:nvGrpSpPr>
            <p:cNvPr id="12577" name="Group 308"/>
            <p:cNvGrpSpPr>
              <a:grpSpLocks/>
            </p:cNvGrpSpPr>
            <p:nvPr/>
          </p:nvGrpSpPr>
          <p:grpSpPr bwMode="auto">
            <a:xfrm>
              <a:off x="2684463" y="3433763"/>
              <a:ext cx="165100" cy="211137"/>
              <a:chOff x="5245100" y="3251200"/>
              <a:chExt cx="165100" cy="268288"/>
            </a:xfrm>
          </p:grpSpPr>
          <p:sp>
            <p:nvSpPr>
              <p:cNvPr id="12592" name="Freeform 279"/>
              <p:cNvSpPr>
                <a:spLocks/>
              </p:cNvSpPr>
              <p:nvPr/>
            </p:nvSpPr>
            <p:spPr bwMode="auto">
              <a:xfrm>
                <a:off x="5321300" y="3251200"/>
                <a:ext cx="76200" cy="119063"/>
              </a:xfrm>
              <a:custGeom>
                <a:avLst/>
                <a:gdLst>
                  <a:gd name="T0" fmla="*/ 0 w 48"/>
                  <a:gd name="T1" fmla="*/ 0 h 80"/>
                  <a:gd name="T2" fmla="*/ 2147483647 w 48"/>
                  <a:gd name="T3" fmla="*/ 2147483647 h 80"/>
                  <a:gd name="T4" fmla="*/ 2147483647 w 48"/>
                  <a:gd name="T5" fmla="*/ 2147483647 h 8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48" h="80">
                    <a:moveTo>
                      <a:pt x="0" y="0"/>
                    </a:moveTo>
                    <a:cubicBezTo>
                      <a:pt x="3" y="40"/>
                      <a:pt x="0" y="67"/>
                      <a:pt x="40" y="80"/>
                    </a:cubicBezTo>
                    <a:cubicBezTo>
                      <a:pt x="43" y="72"/>
                      <a:pt x="48" y="56"/>
                      <a:pt x="48" y="56"/>
                    </a:cubicBezTo>
                  </a:path>
                </a:pathLst>
              </a:custGeom>
              <a:noFill/>
              <a:ln w="28575" cap="rnd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12593" name="Freeform 280"/>
              <p:cNvSpPr>
                <a:spLocks/>
              </p:cNvSpPr>
              <p:nvPr/>
            </p:nvSpPr>
            <p:spPr bwMode="auto">
              <a:xfrm>
                <a:off x="5245100" y="3257550"/>
                <a:ext cx="165100" cy="261938"/>
              </a:xfrm>
              <a:custGeom>
                <a:avLst/>
                <a:gdLst>
                  <a:gd name="T0" fmla="*/ 2147483647 w 104"/>
                  <a:gd name="T1" fmla="*/ 0 h 177"/>
                  <a:gd name="T2" fmla="*/ 2147483647 w 104"/>
                  <a:gd name="T3" fmla="*/ 2147483647 h 177"/>
                  <a:gd name="T4" fmla="*/ 2147483647 w 104"/>
                  <a:gd name="T5" fmla="*/ 2147483647 h 177"/>
                  <a:gd name="T6" fmla="*/ 0 w 104"/>
                  <a:gd name="T7" fmla="*/ 2147483647 h 17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04" h="177">
                    <a:moveTo>
                      <a:pt x="88" y="0"/>
                    </a:moveTo>
                    <a:cubicBezTo>
                      <a:pt x="91" y="42"/>
                      <a:pt x="104" y="112"/>
                      <a:pt x="92" y="152"/>
                    </a:cubicBezTo>
                    <a:cubicBezTo>
                      <a:pt x="89" y="161"/>
                      <a:pt x="68" y="168"/>
                      <a:pt x="68" y="168"/>
                    </a:cubicBezTo>
                    <a:cubicBezTo>
                      <a:pt x="16" y="164"/>
                      <a:pt x="17" y="177"/>
                      <a:pt x="0" y="144"/>
                    </a:cubicBezTo>
                  </a:path>
                </a:pathLst>
              </a:custGeom>
              <a:noFill/>
              <a:ln w="28575" cap="rnd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</p:grpSp>
        <p:sp>
          <p:nvSpPr>
            <p:cNvPr id="12578" name="Freeform 261"/>
            <p:cNvSpPr>
              <a:spLocks/>
            </p:cNvSpPr>
            <p:nvPr/>
          </p:nvSpPr>
          <p:spPr bwMode="auto">
            <a:xfrm>
              <a:off x="4183063" y="3470275"/>
              <a:ext cx="114300" cy="100013"/>
            </a:xfrm>
            <a:custGeom>
              <a:avLst/>
              <a:gdLst>
                <a:gd name="T0" fmla="*/ 0 w 72"/>
                <a:gd name="T1" fmla="*/ 2147483647 h 68"/>
                <a:gd name="T2" fmla="*/ 2147483647 w 72"/>
                <a:gd name="T3" fmla="*/ 2147483647 h 68"/>
                <a:gd name="T4" fmla="*/ 2147483647 w 72"/>
                <a:gd name="T5" fmla="*/ 2147483647 h 68"/>
                <a:gd name="T6" fmla="*/ 2147483647 w 72"/>
                <a:gd name="T7" fmla="*/ 2147483647 h 68"/>
                <a:gd name="T8" fmla="*/ 2147483647 w 72"/>
                <a:gd name="T9" fmla="*/ 0 h 68"/>
                <a:gd name="T10" fmla="*/ 0 w 72"/>
                <a:gd name="T11" fmla="*/ 2147483647 h 6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72" h="68">
                  <a:moveTo>
                    <a:pt x="0" y="16"/>
                  </a:moveTo>
                  <a:cubicBezTo>
                    <a:pt x="4" y="46"/>
                    <a:pt x="3" y="58"/>
                    <a:pt x="32" y="68"/>
                  </a:cubicBezTo>
                  <a:cubicBezTo>
                    <a:pt x="46" y="65"/>
                    <a:pt x="72" y="56"/>
                    <a:pt x="72" y="56"/>
                  </a:cubicBezTo>
                  <a:cubicBezTo>
                    <a:pt x="70" y="42"/>
                    <a:pt x="72" y="26"/>
                    <a:pt x="60" y="16"/>
                  </a:cubicBezTo>
                  <a:cubicBezTo>
                    <a:pt x="53" y="10"/>
                    <a:pt x="36" y="0"/>
                    <a:pt x="36" y="0"/>
                  </a:cubicBezTo>
                  <a:cubicBezTo>
                    <a:pt x="21" y="3"/>
                    <a:pt x="7" y="2"/>
                    <a:pt x="0" y="16"/>
                  </a:cubicBezTo>
                  <a:close/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grpSp>
          <p:nvGrpSpPr>
            <p:cNvPr id="12579" name="Group 312"/>
            <p:cNvGrpSpPr>
              <a:grpSpLocks/>
            </p:cNvGrpSpPr>
            <p:nvPr/>
          </p:nvGrpSpPr>
          <p:grpSpPr bwMode="auto">
            <a:xfrm>
              <a:off x="4351338" y="3470275"/>
              <a:ext cx="128587" cy="107950"/>
              <a:chOff x="2305050" y="3244850"/>
              <a:chExt cx="128588" cy="107950"/>
            </a:xfrm>
          </p:grpSpPr>
          <p:sp>
            <p:nvSpPr>
              <p:cNvPr id="12590" name="Freeform 252"/>
              <p:cNvSpPr>
                <a:spLocks/>
              </p:cNvSpPr>
              <p:nvPr/>
            </p:nvSpPr>
            <p:spPr bwMode="auto">
              <a:xfrm>
                <a:off x="2305050" y="3257550"/>
                <a:ext cx="1588" cy="95250"/>
              </a:xfrm>
              <a:custGeom>
                <a:avLst/>
                <a:gdLst>
                  <a:gd name="T0" fmla="*/ 0 w 1"/>
                  <a:gd name="T1" fmla="*/ 0 h 64"/>
                  <a:gd name="T2" fmla="*/ 0 w 1"/>
                  <a:gd name="T3" fmla="*/ 2147483647 h 64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64">
                    <a:moveTo>
                      <a:pt x="0" y="0"/>
                    </a:moveTo>
                    <a:cubicBezTo>
                      <a:pt x="0" y="21"/>
                      <a:pt x="0" y="43"/>
                      <a:pt x="0" y="64"/>
                    </a:cubicBezTo>
                  </a:path>
                </a:pathLst>
              </a:custGeom>
              <a:noFill/>
              <a:ln w="28575" cap="rnd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12591" name="Freeform 253"/>
              <p:cNvSpPr>
                <a:spLocks/>
              </p:cNvSpPr>
              <p:nvPr/>
            </p:nvSpPr>
            <p:spPr bwMode="auto">
              <a:xfrm>
                <a:off x="2311400" y="3244850"/>
                <a:ext cx="122238" cy="107950"/>
              </a:xfrm>
              <a:custGeom>
                <a:avLst/>
                <a:gdLst>
                  <a:gd name="T0" fmla="*/ 0 w 77"/>
                  <a:gd name="T1" fmla="*/ 2147483647 h 73"/>
                  <a:gd name="T2" fmla="*/ 2147483647 w 77"/>
                  <a:gd name="T3" fmla="*/ 2147483647 h 73"/>
                  <a:gd name="T4" fmla="*/ 2147483647 w 77"/>
                  <a:gd name="T5" fmla="*/ 2147483647 h 73"/>
                  <a:gd name="T6" fmla="*/ 2147483647 w 77"/>
                  <a:gd name="T7" fmla="*/ 2147483647 h 73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77" h="73">
                    <a:moveTo>
                      <a:pt x="0" y="33"/>
                    </a:moveTo>
                    <a:cubicBezTo>
                      <a:pt x="12" y="15"/>
                      <a:pt x="27" y="12"/>
                      <a:pt x="44" y="1"/>
                    </a:cubicBezTo>
                    <a:cubicBezTo>
                      <a:pt x="53" y="3"/>
                      <a:pt x="75" y="0"/>
                      <a:pt x="76" y="17"/>
                    </a:cubicBezTo>
                    <a:cubicBezTo>
                      <a:pt x="77" y="36"/>
                      <a:pt x="72" y="73"/>
                      <a:pt x="72" y="73"/>
                    </a:cubicBezTo>
                  </a:path>
                </a:pathLst>
              </a:custGeom>
              <a:noFill/>
              <a:ln w="28575" cap="rnd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</p:grpSp>
        <p:sp>
          <p:nvSpPr>
            <p:cNvPr id="12580" name="Freeform 283"/>
            <p:cNvSpPr>
              <a:spLocks/>
            </p:cNvSpPr>
            <p:nvPr/>
          </p:nvSpPr>
          <p:spPr bwMode="auto">
            <a:xfrm>
              <a:off x="4614863" y="3803650"/>
              <a:ext cx="79375" cy="76200"/>
            </a:xfrm>
            <a:custGeom>
              <a:avLst/>
              <a:gdLst>
                <a:gd name="T0" fmla="*/ 2147483647 w 50"/>
                <a:gd name="T1" fmla="*/ 0 h 52"/>
                <a:gd name="T2" fmla="*/ 0 w 50"/>
                <a:gd name="T3" fmla="*/ 2147483647 h 52"/>
                <a:gd name="T4" fmla="*/ 2147483647 w 50"/>
                <a:gd name="T5" fmla="*/ 2147483647 h 52"/>
                <a:gd name="T6" fmla="*/ 2147483647 w 50"/>
                <a:gd name="T7" fmla="*/ 2147483647 h 52"/>
                <a:gd name="T8" fmla="*/ 2147483647 w 50"/>
                <a:gd name="T9" fmla="*/ 0 h 5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0" h="52">
                  <a:moveTo>
                    <a:pt x="40" y="0"/>
                  </a:moveTo>
                  <a:cubicBezTo>
                    <a:pt x="24" y="4"/>
                    <a:pt x="14" y="7"/>
                    <a:pt x="0" y="16"/>
                  </a:cubicBezTo>
                  <a:cubicBezTo>
                    <a:pt x="1" y="24"/>
                    <a:pt x="0" y="33"/>
                    <a:pt x="4" y="40"/>
                  </a:cubicBezTo>
                  <a:cubicBezTo>
                    <a:pt x="11" y="52"/>
                    <a:pt x="38" y="52"/>
                    <a:pt x="44" y="40"/>
                  </a:cubicBezTo>
                  <a:cubicBezTo>
                    <a:pt x="50" y="28"/>
                    <a:pt x="41" y="13"/>
                    <a:pt x="40" y="0"/>
                  </a:cubicBezTo>
                  <a:close/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81" name="Freeform 284"/>
            <p:cNvSpPr>
              <a:spLocks/>
            </p:cNvSpPr>
            <p:nvPr/>
          </p:nvSpPr>
          <p:spPr bwMode="auto">
            <a:xfrm>
              <a:off x="4625975" y="3773488"/>
              <a:ext cx="95250" cy="120650"/>
            </a:xfrm>
            <a:custGeom>
              <a:avLst/>
              <a:gdLst>
                <a:gd name="T0" fmla="*/ 0 w 60"/>
                <a:gd name="T1" fmla="*/ 0 h 81"/>
                <a:gd name="T2" fmla="*/ 2147483647 w 60"/>
                <a:gd name="T3" fmla="*/ 2147483647 h 81"/>
                <a:gd name="T4" fmla="*/ 2147483647 w 60"/>
                <a:gd name="T5" fmla="*/ 2147483647 h 81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60" h="81">
                  <a:moveTo>
                    <a:pt x="0" y="0"/>
                  </a:moveTo>
                  <a:cubicBezTo>
                    <a:pt x="45" y="6"/>
                    <a:pt x="31" y="10"/>
                    <a:pt x="44" y="48"/>
                  </a:cubicBezTo>
                  <a:cubicBezTo>
                    <a:pt x="48" y="81"/>
                    <a:pt x="60" y="76"/>
                    <a:pt x="60" y="61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82" name="Freeform 285"/>
            <p:cNvSpPr>
              <a:spLocks/>
            </p:cNvSpPr>
            <p:nvPr/>
          </p:nvSpPr>
          <p:spPr bwMode="auto">
            <a:xfrm>
              <a:off x="4752975" y="3705225"/>
              <a:ext cx="76200" cy="182563"/>
            </a:xfrm>
            <a:custGeom>
              <a:avLst/>
              <a:gdLst>
                <a:gd name="T0" fmla="*/ 0 w 48"/>
                <a:gd name="T1" fmla="*/ 0 h 124"/>
                <a:gd name="T2" fmla="*/ 2147483647 w 48"/>
                <a:gd name="T3" fmla="*/ 2147483647 h 124"/>
                <a:gd name="T4" fmla="*/ 2147483647 w 48"/>
                <a:gd name="T5" fmla="*/ 2147483647 h 124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48" h="124">
                  <a:moveTo>
                    <a:pt x="0" y="0"/>
                  </a:moveTo>
                  <a:cubicBezTo>
                    <a:pt x="21" y="43"/>
                    <a:pt x="4" y="41"/>
                    <a:pt x="16" y="108"/>
                  </a:cubicBezTo>
                  <a:cubicBezTo>
                    <a:pt x="19" y="124"/>
                    <a:pt x="42" y="118"/>
                    <a:pt x="48" y="112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83" name="Freeform 286"/>
            <p:cNvSpPr>
              <a:spLocks/>
            </p:cNvSpPr>
            <p:nvPr/>
          </p:nvSpPr>
          <p:spPr bwMode="auto">
            <a:xfrm>
              <a:off x="4733925" y="3740150"/>
              <a:ext cx="69850" cy="1588"/>
            </a:xfrm>
            <a:custGeom>
              <a:avLst/>
              <a:gdLst>
                <a:gd name="T0" fmla="*/ 0 w 44"/>
                <a:gd name="T1" fmla="*/ 0 h 1"/>
                <a:gd name="T2" fmla="*/ 2147483647 w 44"/>
                <a:gd name="T3" fmla="*/ 0 h 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44" h="1">
                  <a:moveTo>
                    <a:pt x="0" y="0"/>
                  </a:moveTo>
                  <a:cubicBezTo>
                    <a:pt x="15" y="0"/>
                    <a:pt x="29" y="0"/>
                    <a:pt x="44" y="0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grpSp>
          <p:nvGrpSpPr>
            <p:cNvPr id="12584" name="Group 309"/>
            <p:cNvGrpSpPr>
              <a:grpSpLocks/>
            </p:cNvGrpSpPr>
            <p:nvPr/>
          </p:nvGrpSpPr>
          <p:grpSpPr bwMode="auto">
            <a:xfrm>
              <a:off x="1754188" y="3455988"/>
              <a:ext cx="141287" cy="127000"/>
              <a:chOff x="5137150" y="3297238"/>
              <a:chExt cx="141288" cy="127000"/>
            </a:xfrm>
          </p:grpSpPr>
          <p:sp>
            <p:nvSpPr>
              <p:cNvPr id="12588" name="Freeform 277"/>
              <p:cNvSpPr>
                <a:spLocks/>
              </p:cNvSpPr>
              <p:nvPr/>
            </p:nvSpPr>
            <p:spPr bwMode="auto">
              <a:xfrm>
                <a:off x="5137150" y="3336925"/>
                <a:ext cx="107950" cy="77788"/>
              </a:xfrm>
              <a:custGeom>
                <a:avLst/>
                <a:gdLst>
                  <a:gd name="T0" fmla="*/ 2147483647 w 68"/>
                  <a:gd name="T1" fmla="*/ 2147483647 h 67"/>
                  <a:gd name="T2" fmla="*/ 0 w 68"/>
                  <a:gd name="T3" fmla="*/ 2147483647 h 67"/>
                  <a:gd name="T4" fmla="*/ 2147483647 w 68"/>
                  <a:gd name="T5" fmla="*/ 2147483647 h 67"/>
                  <a:gd name="T6" fmla="*/ 2147483647 w 68"/>
                  <a:gd name="T7" fmla="*/ 2147483647 h 67"/>
                  <a:gd name="T8" fmla="*/ 2147483647 w 68"/>
                  <a:gd name="T9" fmla="*/ 0 h 67"/>
                  <a:gd name="T10" fmla="*/ 2147483647 w 68"/>
                  <a:gd name="T11" fmla="*/ 2147483647 h 6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68" h="67">
                    <a:moveTo>
                      <a:pt x="44" y="4"/>
                    </a:moveTo>
                    <a:cubicBezTo>
                      <a:pt x="21" y="8"/>
                      <a:pt x="12" y="6"/>
                      <a:pt x="0" y="24"/>
                    </a:cubicBezTo>
                    <a:cubicBezTo>
                      <a:pt x="5" y="45"/>
                      <a:pt x="8" y="50"/>
                      <a:pt x="28" y="60"/>
                    </a:cubicBezTo>
                    <a:cubicBezTo>
                      <a:pt x="46" y="58"/>
                      <a:pt x="68" y="67"/>
                      <a:pt x="68" y="44"/>
                    </a:cubicBezTo>
                    <a:cubicBezTo>
                      <a:pt x="68" y="25"/>
                      <a:pt x="59" y="0"/>
                      <a:pt x="36" y="0"/>
                    </a:cubicBezTo>
                    <a:cubicBezTo>
                      <a:pt x="33" y="0"/>
                      <a:pt x="41" y="3"/>
                      <a:pt x="44" y="4"/>
                    </a:cubicBezTo>
                    <a:close/>
                  </a:path>
                </a:pathLst>
              </a:custGeom>
              <a:noFill/>
              <a:ln w="28575" cap="rnd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12589" name="Freeform 278"/>
              <p:cNvSpPr>
                <a:spLocks/>
              </p:cNvSpPr>
              <p:nvPr/>
            </p:nvSpPr>
            <p:spPr bwMode="auto">
              <a:xfrm>
                <a:off x="5175250" y="3297238"/>
                <a:ext cx="103188" cy="127000"/>
              </a:xfrm>
              <a:custGeom>
                <a:avLst/>
                <a:gdLst>
                  <a:gd name="T0" fmla="*/ 0 w 65"/>
                  <a:gd name="T1" fmla="*/ 0 h 85"/>
                  <a:gd name="T2" fmla="*/ 2147483647 w 65"/>
                  <a:gd name="T3" fmla="*/ 2147483647 h 85"/>
                  <a:gd name="T4" fmla="*/ 2147483647 w 65"/>
                  <a:gd name="T5" fmla="*/ 2147483647 h 85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65" h="85">
                    <a:moveTo>
                      <a:pt x="0" y="0"/>
                    </a:moveTo>
                    <a:cubicBezTo>
                      <a:pt x="63" y="8"/>
                      <a:pt x="37" y="27"/>
                      <a:pt x="48" y="84"/>
                    </a:cubicBezTo>
                    <a:cubicBezTo>
                      <a:pt x="65" y="80"/>
                      <a:pt x="64" y="85"/>
                      <a:pt x="64" y="76"/>
                    </a:cubicBezTo>
                  </a:path>
                </a:pathLst>
              </a:custGeom>
              <a:noFill/>
              <a:ln w="28575" cap="rnd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</p:grpSp>
        <p:sp>
          <p:nvSpPr>
            <p:cNvPr id="12585" name="Freeform 226"/>
            <p:cNvSpPr>
              <a:spLocks/>
            </p:cNvSpPr>
            <p:nvPr/>
          </p:nvSpPr>
          <p:spPr bwMode="auto">
            <a:xfrm>
              <a:off x="2044700" y="3465513"/>
              <a:ext cx="114300" cy="109537"/>
            </a:xfrm>
            <a:custGeom>
              <a:avLst/>
              <a:gdLst>
                <a:gd name="T0" fmla="*/ 2147483647 w 72"/>
                <a:gd name="T1" fmla="*/ 2147483647 h 74"/>
                <a:gd name="T2" fmla="*/ 2147483647 w 72"/>
                <a:gd name="T3" fmla="*/ 0 h 74"/>
                <a:gd name="T4" fmla="*/ 2147483647 w 72"/>
                <a:gd name="T5" fmla="*/ 2147483647 h 74"/>
                <a:gd name="T6" fmla="*/ 2147483647 w 72"/>
                <a:gd name="T7" fmla="*/ 2147483647 h 7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72" h="74">
                  <a:moveTo>
                    <a:pt x="12" y="28"/>
                  </a:moveTo>
                  <a:cubicBezTo>
                    <a:pt x="59" y="60"/>
                    <a:pt x="72" y="13"/>
                    <a:pt x="32" y="0"/>
                  </a:cubicBezTo>
                  <a:cubicBezTo>
                    <a:pt x="0" y="11"/>
                    <a:pt x="5" y="62"/>
                    <a:pt x="36" y="72"/>
                  </a:cubicBezTo>
                  <a:cubicBezTo>
                    <a:pt x="59" y="67"/>
                    <a:pt x="53" y="74"/>
                    <a:pt x="60" y="60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86" name="Freeform 2"/>
            <p:cNvSpPr>
              <a:spLocks/>
            </p:cNvSpPr>
            <p:nvPr/>
          </p:nvSpPr>
          <p:spPr bwMode="auto">
            <a:xfrm>
              <a:off x="1931988" y="3448050"/>
              <a:ext cx="12700" cy="152400"/>
            </a:xfrm>
            <a:custGeom>
              <a:avLst/>
              <a:gdLst>
                <a:gd name="T0" fmla="*/ 0 w 12700"/>
                <a:gd name="T1" fmla="*/ 0 h 152400"/>
                <a:gd name="T2" fmla="*/ 12700 w 12700"/>
                <a:gd name="T3" fmla="*/ 152400 h 152400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2700" h="152400">
                  <a:moveTo>
                    <a:pt x="0" y="0"/>
                  </a:moveTo>
                  <a:cubicBezTo>
                    <a:pt x="12883" y="148159"/>
                    <a:pt x="12700" y="97183"/>
                    <a:pt x="12700" y="152400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87" name="Freeform 3"/>
            <p:cNvSpPr>
              <a:spLocks/>
            </p:cNvSpPr>
            <p:nvPr/>
          </p:nvSpPr>
          <p:spPr bwMode="auto">
            <a:xfrm>
              <a:off x="1944688" y="3479800"/>
              <a:ext cx="95250" cy="50800"/>
            </a:xfrm>
            <a:custGeom>
              <a:avLst/>
              <a:gdLst>
                <a:gd name="T0" fmla="*/ 95250 w 95250"/>
                <a:gd name="T1" fmla="*/ 526 h 51501"/>
                <a:gd name="T2" fmla="*/ 0 w 95250"/>
                <a:gd name="T3" fmla="*/ 33859 h 51501"/>
                <a:gd name="T4" fmla="*/ 0 w 95250"/>
                <a:gd name="T5" fmla="*/ 38619 h 51501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95250" h="51501">
                  <a:moveTo>
                    <a:pt x="95250" y="701"/>
                  </a:moveTo>
                  <a:cubicBezTo>
                    <a:pt x="43526" y="4680"/>
                    <a:pt x="0" y="-17482"/>
                    <a:pt x="0" y="45151"/>
                  </a:cubicBezTo>
                  <a:lnTo>
                    <a:pt x="0" y="51501"/>
                  </a:ln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grpSp>
          <p:nvGrpSpPr>
            <p:cNvPr id="12" name="Group 11"/>
            <p:cNvGrpSpPr/>
            <p:nvPr/>
          </p:nvGrpSpPr>
          <p:grpSpPr>
            <a:xfrm>
              <a:off x="698098" y="1649802"/>
              <a:ext cx="884640" cy="1591081"/>
              <a:chOff x="698098" y="1649802"/>
              <a:chExt cx="884640" cy="1591081"/>
            </a:xfrm>
          </p:grpSpPr>
          <p:sp>
            <p:nvSpPr>
              <p:cNvPr id="12478" name="Freeform 183"/>
              <p:cNvSpPr>
                <a:spLocks/>
              </p:cNvSpPr>
              <p:nvPr/>
            </p:nvSpPr>
            <p:spPr bwMode="auto">
              <a:xfrm rot="310071">
                <a:off x="998643" y="2531427"/>
                <a:ext cx="95252" cy="286535"/>
              </a:xfrm>
              <a:custGeom>
                <a:avLst/>
                <a:gdLst>
                  <a:gd name="T0" fmla="*/ 0 w 36"/>
                  <a:gd name="T1" fmla="*/ 0 h 120"/>
                  <a:gd name="T2" fmla="*/ 2147483647 w 36"/>
                  <a:gd name="T3" fmla="*/ 2147483647 h 120"/>
                  <a:gd name="T4" fmla="*/ 2147483647 w 36"/>
                  <a:gd name="T5" fmla="*/ 2147483647 h 120"/>
                  <a:gd name="T6" fmla="*/ 2147483647 w 36"/>
                  <a:gd name="T7" fmla="*/ 2147483647 h 120"/>
                  <a:gd name="T8" fmla="*/ 0 60000 65536"/>
                  <a:gd name="T9" fmla="*/ 0 60000 65536"/>
                  <a:gd name="T10" fmla="*/ 0 60000 65536"/>
                  <a:gd name="T11" fmla="*/ 0 60000 65536"/>
                  <a:gd name="connsiteX0" fmla="*/ 0 w 16667"/>
                  <a:gd name="connsiteY0" fmla="*/ 0 h 15973"/>
                  <a:gd name="connsiteX1" fmla="*/ 16667 w 16667"/>
                  <a:gd name="connsiteY1" fmla="*/ 15306 h 15973"/>
                  <a:gd name="connsiteX2" fmla="*/ 13334 w 16667"/>
                  <a:gd name="connsiteY2" fmla="*/ 15973 h 15973"/>
                  <a:gd name="connsiteX3" fmla="*/ 10000 w 16667"/>
                  <a:gd name="connsiteY3" fmla="*/ 15306 h 159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6667" h="15973">
                    <a:moveTo>
                      <a:pt x="0" y="0"/>
                    </a:moveTo>
                    <a:cubicBezTo>
                      <a:pt x="2778" y="3250"/>
                      <a:pt x="13056" y="12140"/>
                      <a:pt x="16667" y="15306"/>
                    </a:cubicBezTo>
                    <a:cubicBezTo>
                      <a:pt x="15556" y="15556"/>
                      <a:pt x="14723" y="15973"/>
                      <a:pt x="13334" y="15973"/>
                    </a:cubicBezTo>
                    <a:cubicBezTo>
                      <a:pt x="11945" y="15973"/>
                      <a:pt x="10000" y="15306"/>
                      <a:pt x="10000" y="15306"/>
                    </a:cubicBezTo>
                  </a:path>
                </a:pathLst>
              </a:custGeom>
              <a:noFill/>
              <a:ln w="19050" cap="rnd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12477" name="Freeform 182"/>
              <p:cNvSpPr>
                <a:spLocks/>
              </p:cNvSpPr>
              <p:nvPr/>
            </p:nvSpPr>
            <p:spPr bwMode="auto">
              <a:xfrm>
                <a:off x="702869" y="2043627"/>
                <a:ext cx="344201" cy="770252"/>
              </a:xfrm>
              <a:custGeom>
                <a:avLst/>
                <a:gdLst>
                  <a:gd name="T0" fmla="*/ 2147483647 w 217"/>
                  <a:gd name="T1" fmla="*/ 2147483647 h 433"/>
                  <a:gd name="T2" fmla="*/ 0 w 217"/>
                  <a:gd name="T3" fmla="*/ 2147483647 h 433"/>
                  <a:gd name="T4" fmla="*/ 2147483647 w 217"/>
                  <a:gd name="T5" fmla="*/ 2147483647 h 433"/>
                  <a:gd name="T6" fmla="*/ 2147483647 w 217"/>
                  <a:gd name="T7" fmla="*/ 2147483647 h 433"/>
                  <a:gd name="T8" fmla="*/ 2147483647 w 217"/>
                  <a:gd name="T9" fmla="*/ 2147483647 h 433"/>
                  <a:gd name="T10" fmla="*/ 2147483647 w 217"/>
                  <a:gd name="T11" fmla="*/ 2147483647 h 433"/>
                  <a:gd name="T12" fmla="*/ 2147483647 w 217"/>
                  <a:gd name="T13" fmla="*/ 2147483647 h 433"/>
                  <a:gd name="T14" fmla="*/ 2147483647 w 217"/>
                  <a:gd name="T15" fmla="*/ 2147483647 h 433"/>
                  <a:gd name="T16" fmla="*/ 2147483647 w 217"/>
                  <a:gd name="T17" fmla="*/ 2147483647 h 433"/>
                  <a:gd name="T18" fmla="*/ 2147483647 w 217"/>
                  <a:gd name="T19" fmla="*/ 2147483647 h 433"/>
                  <a:gd name="T20" fmla="*/ 2147483647 w 217"/>
                  <a:gd name="T21" fmla="*/ 2147483647 h 433"/>
                  <a:gd name="T22" fmla="*/ 2147483647 w 217"/>
                  <a:gd name="T23" fmla="*/ 2147483647 h 433"/>
                  <a:gd name="T24" fmla="*/ 2147483647 w 217"/>
                  <a:gd name="T25" fmla="*/ 2147483647 h 43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connsiteX0" fmla="*/ 922 w 9974"/>
                  <a:gd name="connsiteY0" fmla="*/ 9491 h 9491"/>
                  <a:gd name="connsiteX1" fmla="*/ 0 w 9974"/>
                  <a:gd name="connsiteY1" fmla="*/ 8105 h 9491"/>
                  <a:gd name="connsiteX2" fmla="*/ 184 w 9974"/>
                  <a:gd name="connsiteY2" fmla="*/ 5519 h 9491"/>
                  <a:gd name="connsiteX3" fmla="*/ 553 w 9974"/>
                  <a:gd name="connsiteY3" fmla="*/ 4964 h 9491"/>
                  <a:gd name="connsiteX4" fmla="*/ 1106 w 9974"/>
                  <a:gd name="connsiteY4" fmla="*/ 3024 h 9491"/>
                  <a:gd name="connsiteX5" fmla="*/ 553 w 9974"/>
                  <a:gd name="connsiteY5" fmla="*/ 2008 h 9491"/>
                  <a:gd name="connsiteX6" fmla="*/ 184 w 9974"/>
                  <a:gd name="connsiteY6" fmla="*/ 1454 h 9491"/>
                  <a:gd name="connsiteX7" fmla="*/ 7373 w 9974"/>
                  <a:gd name="connsiteY7" fmla="*/ 68 h 9491"/>
                  <a:gd name="connsiteX8" fmla="*/ 9032 w 9974"/>
                  <a:gd name="connsiteY8" fmla="*/ 346 h 9491"/>
                  <a:gd name="connsiteX9" fmla="*/ 9770 w 9974"/>
                  <a:gd name="connsiteY9" fmla="*/ 1454 h 9491"/>
                  <a:gd name="connsiteX10" fmla="*/ 9954 w 9974"/>
                  <a:gd name="connsiteY10" fmla="*/ 1731 h 9491"/>
                  <a:gd name="connsiteX11" fmla="*/ 9954 w 9974"/>
                  <a:gd name="connsiteY11" fmla="*/ 4872 h 9491"/>
                  <a:gd name="connsiteX0" fmla="*/ 924 w 10000"/>
                  <a:gd name="connsiteY0" fmla="*/ 9935 h 9935"/>
                  <a:gd name="connsiteX1" fmla="*/ 0 w 10000"/>
                  <a:gd name="connsiteY1" fmla="*/ 8475 h 9935"/>
                  <a:gd name="connsiteX2" fmla="*/ 184 w 10000"/>
                  <a:gd name="connsiteY2" fmla="*/ 5750 h 9935"/>
                  <a:gd name="connsiteX3" fmla="*/ 554 w 10000"/>
                  <a:gd name="connsiteY3" fmla="*/ 5165 h 9935"/>
                  <a:gd name="connsiteX4" fmla="*/ 1109 w 10000"/>
                  <a:gd name="connsiteY4" fmla="*/ 3121 h 9935"/>
                  <a:gd name="connsiteX5" fmla="*/ 554 w 10000"/>
                  <a:gd name="connsiteY5" fmla="*/ 2051 h 9935"/>
                  <a:gd name="connsiteX6" fmla="*/ 184 w 10000"/>
                  <a:gd name="connsiteY6" fmla="*/ 1467 h 9935"/>
                  <a:gd name="connsiteX7" fmla="*/ 7392 w 10000"/>
                  <a:gd name="connsiteY7" fmla="*/ 7 h 9935"/>
                  <a:gd name="connsiteX8" fmla="*/ 9795 w 10000"/>
                  <a:gd name="connsiteY8" fmla="*/ 1467 h 9935"/>
                  <a:gd name="connsiteX9" fmla="*/ 9980 w 10000"/>
                  <a:gd name="connsiteY9" fmla="*/ 1759 h 9935"/>
                  <a:gd name="connsiteX10" fmla="*/ 9980 w 10000"/>
                  <a:gd name="connsiteY10" fmla="*/ 5068 h 9935"/>
                  <a:gd name="connsiteX0" fmla="*/ 1101 w 10177"/>
                  <a:gd name="connsiteY0" fmla="*/ 9888 h 9888"/>
                  <a:gd name="connsiteX1" fmla="*/ 177 w 10177"/>
                  <a:gd name="connsiteY1" fmla="*/ 8418 h 9888"/>
                  <a:gd name="connsiteX2" fmla="*/ 361 w 10177"/>
                  <a:gd name="connsiteY2" fmla="*/ 5676 h 9888"/>
                  <a:gd name="connsiteX3" fmla="*/ 731 w 10177"/>
                  <a:gd name="connsiteY3" fmla="*/ 5087 h 9888"/>
                  <a:gd name="connsiteX4" fmla="*/ 1286 w 10177"/>
                  <a:gd name="connsiteY4" fmla="*/ 3029 h 9888"/>
                  <a:gd name="connsiteX5" fmla="*/ 731 w 10177"/>
                  <a:gd name="connsiteY5" fmla="*/ 1952 h 9888"/>
                  <a:gd name="connsiteX6" fmla="*/ 361 w 10177"/>
                  <a:gd name="connsiteY6" fmla="*/ 1365 h 9888"/>
                  <a:gd name="connsiteX7" fmla="*/ 6368 w 10177"/>
                  <a:gd name="connsiteY7" fmla="*/ 0 h 9888"/>
                  <a:gd name="connsiteX8" fmla="*/ 9972 w 10177"/>
                  <a:gd name="connsiteY8" fmla="*/ 1365 h 9888"/>
                  <a:gd name="connsiteX9" fmla="*/ 10157 w 10177"/>
                  <a:gd name="connsiteY9" fmla="*/ 1659 h 9888"/>
                  <a:gd name="connsiteX10" fmla="*/ 10157 w 10177"/>
                  <a:gd name="connsiteY10" fmla="*/ 4989 h 9888"/>
                  <a:gd name="connsiteX0" fmla="*/ 1024 w 9942"/>
                  <a:gd name="connsiteY0" fmla="*/ 10000 h 10000"/>
                  <a:gd name="connsiteX1" fmla="*/ 116 w 9942"/>
                  <a:gd name="connsiteY1" fmla="*/ 8513 h 10000"/>
                  <a:gd name="connsiteX2" fmla="*/ 297 w 9942"/>
                  <a:gd name="connsiteY2" fmla="*/ 5740 h 10000"/>
                  <a:gd name="connsiteX3" fmla="*/ 660 w 9942"/>
                  <a:gd name="connsiteY3" fmla="*/ 5145 h 10000"/>
                  <a:gd name="connsiteX4" fmla="*/ 1206 w 9942"/>
                  <a:gd name="connsiteY4" fmla="*/ 3063 h 10000"/>
                  <a:gd name="connsiteX5" fmla="*/ 660 w 9942"/>
                  <a:gd name="connsiteY5" fmla="*/ 1974 h 10000"/>
                  <a:gd name="connsiteX6" fmla="*/ 297 w 9942"/>
                  <a:gd name="connsiteY6" fmla="*/ 1380 h 10000"/>
                  <a:gd name="connsiteX7" fmla="*/ 5382 w 9942"/>
                  <a:gd name="connsiteY7" fmla="*/ 0 h 10000"/>
                  <a:gd name="connsiteX8" fmla="*/ 9741 w 9942"/>
                  <a:gd name="connsiteY8" fmla="*/ 1380 h 10000"/>
                  <a:gd name="connsiteX9" fmla="*/ 9922 w 9942"/>
                  <a:gd name="connsiteY9" fmla="*/ 1678 h 10000"/>
                  <a:gd name="connsiteX10" fmla="*/ 9922 w 9942"/>
                  <a:gd name="connsiteY10" fmla="*/ 5046 h 10000"/>
                  <a:gd name="connsiteX0" fmla="*/ 1030 w 9980"/>
                  <a:gd name="connsiteY0" fmla="*/ 10000 h 10000"/>
                  <a:gd name="connsiteX1" fmla="*/ 117 w 9980"/>
                  <a:gd name="connsiteY1" fmla="*/ 8513 h 10000"/>
                  <a:gd name="connsiteX2" fmla="*/ 299 w 9980"/>
                  <a:gd name="connsiteY2" fmla="*/ 5740 h 10000"/>
                  <a:gd name="connsiteX3" fmla="*/ 664 w 9980"/>
                  <a:gd name="connsiteY3" fmla="*/ 5145 h 10000"/>
                  <a:gd name="connsiteX4" fmla="*/ 1213 w 9980"/>
                  <a:gd name="connsiteY4" fmla="*/ 3063 h 10000"/>
                  <a:gd name="connsiteX5" fmla="*/ 664 w 9980"/>
                  <a:gd name="connsiteY5" fmla="*/ 1974 h 10000"/>
                  <a:gd name="connsiteX6" fmla="*/ 299 w 9980"/>
                  <a:gd name="connsiteY6" fmla="*/ 1380 h 10000"/>
                  <a:gd name="connsiteX7" fmla="*/ 5413 w 9980"/>
                  <a:gd name="connsiteY7" fmla="*/ 0 h 10000"/>
                  <a:gd name="connsiteX8" fmla="*/ 9798 w 9980"/>
                  <a:gd name="connsiteY8" fmla="*/ 1380 h 10000"/>
                  <a:gd name="connsiteX9" fmla="*/ 9980 w 9980"/>
                  <a:gd name="connsiteY9" fmla="*/ 1678 h 10000"/>
                  <a:gd name="connsiteX10" fmla="*/ 7879 w 9980"/>
                  <a:gd name="connsiteY10" fmla="*/ 4993 h 10000"/>
                  <a:gd name="connsiteX0" fmla="*/ 1032 w 9875"/>
                  <a:gd name="connsiteY0" fmla="*/ 10000 h 10000"/>
                  <a:gd name="connsiteX1" fmla="*/ 117 w 9875"/>
                  <a:gd name="connsiteY1" fmla="*/ 8513 h 10000"/>
                  <a:gd name="connsiteX2" fmla="*/ 300 w 9875"/>
                  <a:gd name="connsiteY2" fmla="*/ 5740 h 10000"/>
                  <a:gd name="connsiteX3" fmla="*/ 665 w 9875"/>
                  <a:gd name="connsiteY3" fmla="*/ 5145 h 10000"/>
                  <a:gd name="connsiteX4" fmla="*/ 1215 w 9875"/>
                  <a:gd name="connsiteY4" fmla="*/ 3063 h 10000"/>
                  <a:gd name="connsiteX5" fmla="*/ 665 w 9875"/>
                  <a:gd name="connsiteY5" fmla="*/ 1974 h 10000"/>
                  <a:gd name="connsiteX6" fmla="*/ 300 w 9875"/>
                  <a:gd name="connsiteY6" fmla="*/ 1380 h 10000"/>
                  <a:gd name="connsiteX7" fmla="*/ 5424 w 9875"/>
                  <a:gd name="connsiteY7" fmla="*/ 0 h 10000"/>
                  <a:gd name="connsiteX8" fmla="*/ 9818 w 9875"/>
                  <a:gd name="connsiteY8" fmla="*/ 1380 h 10000"/>
                  <a:gd name="connsiteX9" fmla="*/ 7895 w 9875"/>
                  <a:gd name="connsiteY9" fmla="*/ 4993 h 10000"/>
                  <a:gd name="connsiteX0" fmla="*/ 1044 w 9026"/>
                  <a:gd name="connsiteY0" fmla="*/ 10000 h 10000"/>
                  <a:gd name="connsiteX1" fmla="*/ 117 w 9026"/>
                  <a:gd name="connsiteY1" fmla="*/ 8513 h 10000"/>
                  <a:gd name="connsiteX2" fmla="*/ 303 w 9026"/>
                  <a:gd name="connsiteY2" fmla="*/ 5740 h 10000"/>
                  <a:gd name="connsiteX3" fmla="*/ 672 w 9026"/>
                  <a:gd name="connsiteY3" fmla="*/ 5145 h 10000"/>
                  <a:gd name="connsiteX4" fmla="*/ 1229 w 9026"/>
                  <a:gd name="connsiteY4" fmla="*/ 3063 h 10000"/>
                  <a:gd name="connsiteX5" fmla="*/ 672 w 9026"/>
                  <a:gd name="connsiteY5" fmla="*/ 1974 h 10000"/>
                  <a:gd name="connsiteX6" fmla="*/ 303 w 9026"/>
                  <a:gd name="connsiteY6" fmla="*/ 1380 h 10000"/>
                  <a:gd name="connsiteX7" fmla="*/ 5492 w 9026"/>
                  <a:gd name="connsiteY7" fmla="*/ 0 h 10000"/>
                  <a:gd name="connsiteX8" fmla="*/ 8922 w 9026"/>
                  <a:gd name="connsiteY8" fmla="*/ 1115 h 10000"/>
                  <a:gd name="connsiteX9" fmla="*/ 7994 w 9026"/>
                  <a:gd name="connsiteY9" fmla="*/ 4993 h 10000"/>
                  <a:gd name="connsiteX0" fmla="*/ 1027 w 9870"/>
                  <a:gd name="connsiteY0" fmla="*/ 10000 h 10000"/>
                  <a:gd name="connsiteX1" fmla="*/ 0 w 9870"/>
                  <a:gd name="connsiteY1" fmla="*/ 8513 h 10000"/>
                  <a:gd name="connsiteX2" fmla="*/ 206 w 9870"/>
                  <a:gd name="connsiteY2" fmla="*/ 5740 h 10000"/>
                  <a:gd name="connsiteX3" fmla="*/ 615 w 9870"/>
                  <a:gd name="connsiteY3" fmla="*/ 5145 h 10000"/>
                  <a:gd name="connsiteX4" fmla="*/ 1232 w 9870"/>
                  <a:gd name="connsiteY4" fmla="*/ 3063 h 10000"/>
                  <a:gd name="connsiteX5" fmla="*/ 615 w 9870"/>
                  <a:gd name="connsiteY5" fmla="*/ 1974 h 10000"/>
                  <a:gd name="connsiteX6" fmla="*/ 5955 w 9870"/>
                  <a:gd name="connsiteY6" fmla="*/ 0 h 10000"/>
                  <a:gd name="connsiteX7" fmla="*/ 9755 w 9870"/>
                  <a:gd name="connsiteY7" fmla="*/ 1115 h 10000"/>
                  <a:gd name="connsiteX8" fmla="*/ 8727 w 9870"/>
                  <a:gd name="connsiteY8" fmla="*/ 4993 h 10000"/>
                  <a:gd name="connsiteX0" fmla="*/ 1041 w 10000"/>
                  <a:gd name="connsiteY0" fmla="*/ 10000 h 10000"/>
                  <a:gd name="connsiteX1" fmla="*/ 0 w 10000"/>
                  <a:gd name="connsiteY1" fmla="*/ 8513 h 10000"/>
                  <a:gd name="connsiteX2" fmla="*/ 209 w 10000"/>
                  <a:gd name="connsiteY2" fmla="*/ 5740 h 10000"/>
                  <a:gd name="connsiteX3" fmla="*/ 623 w 10000"/>
                  <a:gd name="connsiteY3" fmla="*/ 5145 h 10000"/>
                  <a:gd name="connsiteX4" fmla="*/ 1248 w 10000"/>
                  <a:gd name="connsiteY4" fmla="*/ 3063 h 10000"/>
                  <a:gd name="connsiteX5" fmla="*/ 2183 w 10000"/>
                  <a:gd name="connsiteY5" fmla="*/ 700 h 10000"/>
                  <a:gd name="connsiteX6" fmla="*/ 6033 w 10000"/>
                  <a:gd name="connsiteY6" fmla="*/ 0 h 10000"/>
                  <a:gd name="connsiteX7" fmla="*/ 9883 w 10000"/>
                  <a:gd name="connsiteY7" fmla="*/ 1115 h 10000"/>
                  <a:gd name="connsiteX8" fmla="*/ 8842 w 10000"/>
                  <a:gd name="connsiteY8" fmla="*/ 4993 h 10000"/>
                  <a:gd name="connsiteX0" fmla="*/ 1041 w 10000"/>
                  <a:gd name="connsiteY0" fmla="*/ 10000 h 10000"/>
                  <a:gd name="connsiteX1" fmla="*/ 0 w 10000"/>
                  <a:gd name="connsiteY1" fmla="*/ 8513 h 10000"/>
                  <a:gd name="connsiteX2" fmla="*/ 209 w 10000"/>
                  <a:gd name="connsiteY2" fmla="*/ 5740 h 10000"/>
                  <a:gd name="connsiteX3" fmla="*/ 2079 w 10000"/>
                  <a:gd name="connsiteY3" fmla="*/ 5357 h 10000"/>
                  <a:gd name="connsiteX4" fmla="*/ 1248 w 10000"/>
                  <a:gd name="connsiteY4" fmla="*/ 3063 h 10000"/>
                  <a:gd name="connsiteX5" fmla="*/ 2183 w 10000"/>
                  <a:gd name="connsiteY5" fmla="*/ 700 h 10000"/>
                  <a:gd name="connsiteX6" fmla="*/ 6033 w 10000"/>
                  <a:gd name="connsiteY6" fmla="*/ 0 h 10000"/>
                  <a:gd name="connsiteX7" fmla="*/ 9883 w 10000"/>
                  <a:gd name="connsiteY7" fmla="*/ 1115 h 10000"/>
                  <a:gd name="connsiteX8" fmla="*/ 8842 w 10000"/>
                  <a:gd name="connsiteY8" fmla="*/ 4993 h 10000"/>
                  <a:gd name="connsiteX0" fmla="*/ 1041 w 10000"/>
                  <a:gd name="connsiteY0" fmla="*/ 10000 h 10000"/>
                  <a:gd name="connsiteX1" fmla="*/ 0 w 10000"/>
                  <a:gd name="connsiteY1" fmla="*/ 8513 h 10000"/>
                  <a:gd name="connsiteX2" fmla="*/ 209 w 10000"/>
                  <a:gd name="connsiteY2" fmla="*/ 5740 h 10000"/>
                  <a:gd name="connsiteX3" fmla="*/ 2079 w 10000"/>
                  <a:gd name="connsiteY3" fmla="*/ 5357 h 10000"/>
                  <a:gd name="connsiteX4" fmla="*/ 1248 w 10000"/>
                  <a:gd name="connsiteY4" fmla="*/ 3063 h 10000"/>
                  <a:gd name="connsiteX5" fmla="*/ 2183 w 10000"/>
                  <a:gd name="connsiteY5" fmla="*/ 700 h 10000"/>
                  <a:gd name="connsiteX6" fmla="*/ 6033 w 10000"/>
                  <a:gd name="connsiteY6" fmla="*/ 0 h 10000"/>
                  <a:gd name="connsiteX7" fmla="*/ 9883 w 10000"/>
                  <a:gd name="connsiteY7" fmla="*/ 1115 h 10000"/>
                  <a:gd name="connsiteX8" fmla="*/ 8842 w 10000"/>
                  <a:gd name="connsiteY8" fmla="*/ 4993 h 10000"/>
                  <a:gd name="connsiteX0" fmla="*/ 1041 w 10000"/>
                  <a:gd name="connsiteY0" fmla="*/ 10000 h 10000"/>
                  <a:gd name="connsiteX1" fmla="*/ 0 w 10000"/>
                  <a:gd name="connsiteY1" fmla="*/ 8513 h 10000"/>
                  <a:gd name="connsiteX2" fmla="*/ 209 w 10000"/>
                  <a:gd name="connsiteY2" fmla="*/ 6377 h 10000"/>
                  <a:gd name="connsiteX3" fmla="*/ 2079 w 10000"/>
                  <a:gd name="connsiteY3" fmla="*/ 5357 h 10000"/>
                  <a:gd name="connsiteX4" fmla="*/ 1248 w 10000"/>
                  <a:gd name="connsiteY4" fmla="*/ 3063 h 10000"/>
                  <a:gd name="connsiteX5" fmla="*/ 2183 w 10000"/>
                  <a:gd name="connsiteY5" fmla="*/ 700 h 10000"/>
                  <a:gd name="connsiteX6" fmla="*/ 6033 w 10000"/>
                  <a:gd name="connsiteY6" fmla="*/ 0 h 10000"/>
                  <a:gd name="connsiteX7" fmla="*/ 9883 w 10000"/>
                  <a:gd name="connsiteY7" fmla="*/ 1115 h 10000"/>
                  <a:gd name="connsiteX8" fmla="*/ 8842 w 10000"/>
                  <a:gd name="connsiteY8" fmla="*/ 4993 h 10000"/>
                  <a:gd name="connsiteX0" fmla="*/ 137 w 10552"/>
                  <a:gd name="connsiteY0" fmla="*/ 11009 h 11009"/>
                  <a:gd name="connsiteX1" fmla="*/ 552 w 10552"/>
                  <a:gd name="connsiteY1" fmla="*/ 8513 h 11009"/>
                  <a:gd name="connsiteX2" fmla="*/ 761 w 10552"/>
                  <a:gd name="connsiteY2" fmla="*/ 6377 h 11009"/>
                  <a:gd name="connsiteX3" fmla="*/ 2631 w 10552"/>
                  <a:gd name="connsiteY3" fmla="*/ 5357 h 11009"/>
                  <a:gd name="connsiteX4" fmla="*/ 1800 w 10552"/>
                  <a:gd name="connsiteY4" fmla="*/ 3063 h 11009"/>
                  <a:gd name="connsiteX5" fmla="*/ 2735 w 10552"/>
                  <a:gd name="connsiteY5" fmla="*/ 700 h 11009"/>
                  <a:gd name="connsiteX6" fmla="*/ 6585 w 10552"/>
                  <a:gd name="connsiteY6" fmla="*/ 0 h 11009"/>
                  <a:gd name="connsiteX7" fmla="*/ 10435 w 10552"/>
                  <a:gd name="connsiteY7" fmla="*/ 1115 h 11009"/>
                  <a:gd name="connsiteX8" fmla="*/ 9394 w 10552"/>
                  <a:gd name="connsiteY8" fmla="*/ 4993 h 11009"/>
                  <a:gd name="connsiteX0" fmla="*/ 137 w 10552"/>
                  <a:gd name="connsiteY0" fmla="*/ 11009 h 11009"/>
                  <a:gd name="connsiteX1" fmla="*/ 552 w 10552"/>
                  <a:gd name="connsiteY1" fmla="*/ 8513 h 11009"/>
                  <a:gd name="connsiteX2" fmla="*/ 449 w 10552"/>
                  <a:gd name="connsiteY2" fmla="*/ 7067 h 11009"/>
                  <a:gd name="connsiteX3" fmla="*/ 2631 w 10552"/>
                  <a:gd name="connsiteY3" fmla="*/ 5357 h 11009"/>
                  <a:gd name="connsiteX4" fmla="*/ 1800 w 10552"/>
                  <a:gd name="connsiteY4" fmla="*/ 3063 h 11009"/>
                  <a:gd name="connsiteX5" fmla="*/ 2735 w 10552"/>
                  <a:gd name="connsiteY5" fmla="*/ 700 h 11009"/>
                  <a:gd name="connsiteX6" fmla="*/ 6585 w 10552"/>
                  <a:gd name="connsiteY6" fmla="*/ 0 h 11009"/>
                  <a:gd name="connsiteX7" fmla="*/ 10435 w 10552"/>
                  <a:gd name="connsiteY7" fmla="*/ 1115 h 11009"/>
                  <a:gd name="connsiteX8" fmla="*/ 9394 w 10552"/>
                  <a:gd name="connsiteY8" fmla="*/ 4993 h 11009"/>
                  <a:gd name="connsiteX0" fmla="*/ 213 w 10628"/>
                  <a:gd name="connsiteY0" fmla="*/ 11009 h 11009"/>
                  <a:gd name="connsiteX1" fmla="*/ 108 w 10628"/>
                  <a:gd name="connsiteY1" fmla="*/ 9628 h 11009"/>
                  <a:gd name="connsiteX2" fmla="*/ 525 w 10628"/>
                  <a:gd name="connsiteY2" fmla="*/ 7067 h 11009"/>
                  <a:gd name="connsiteX3" fmla="*/ 2707 w 10628"/>
                  <a:gd name="connsiteY3" fmla="*/ 5357 h 11009"/>
                  <a:gd name="connsiteX4" fmla="*/ 1876 w 10628"/>
                  <a:gd name="connsiteY4" fmla="*/ 3063 h 11009"/>
                  <a:gd name="connsiteX5" fmla="*/ 2811 w 10628"/>
                  <a:gd name="connsiteY5" fmla="*/ 700 h 11009"/>
                  <a:gd name="connsiteX6" fmla="*/ 6661 w 10628"/>
                  <a:gd name="connsiteY6" fmla="*/ 0 h 11009"/>
                  <a:gd name="connsiteX7" fmla="*/ 10511 w 10628"/>
                  <a:gd name="connsiteY7" fmla="*/ 1115 h 11009"/>
                  <a:gd name="connsiteX8" fmla="*/ 9470 w 10628"/>
                  <a:gd name="connsiteY8" fmla="*/ 4993 h 11009"/>
                  <a:gd name="connsiteX0" fmla="*/ 213 w 10628"/>
                  <a:gd name="connsiteY0" fmla="*/ 11009 h 11009"/>
                  <a:gd name="connsiteX1" fmla="*/ 108 w 10628"/>
                  <a:gd name="connsiteY1" fmla="*/ 9628 h 11009"/>
                  <a:gd name="connsiteX2" fmla="*/ 1773 w 10628"/>
                  <a:gd name="connsiteY2" fmla="*/ 7386 h 11009"/>
                  <a:gd name="connsiteX3" fmla="*/ 2707 w 10628"/>
                  <a:gd name="connsiteY3" fmla="*/ 5357 h 11009"/>
                  <a:gd name="connsiteX4" fmla="*/ 1876 w 10628"/>
                  <a:gd name="connsiteY4" fmla="*/ 3063 h 11009"/>
                  <a:gd name="connsiteX5" fmla="*/ 2811 w 10628"/>
                  <a:gd name="connsiteY5" fmla="*/ 700 h 11009"/>
                  <a:gd name="connsiteX6" fmla="*/ 6661 w 10628"/>
                  <a:gd name="connsiteY6" fmla="*/ 0 h 11009"/>
                  <a:gd name="connsiteX7" fmla="*/ 10511 w 10628"/>
                  <a:gd name="connsiteY7" fmla="*/ 1115 h 11009"/>
                  <a:gd name="connsiteX8" fmla="*/ 9470 w 10628"/>
                  <a:gd name="connsiteY8" fmla="*/ 4993 h 11009"/>
                  <a:gd name="connsiteX0" fmla="*/ 196 w 10689"/>
                  <a:gd name="connsiteY0" fmla="*/ 12881 h 12881"/>
                  <a:gd name="connsiteX1" fmla="*/ 169 w 10689"/>
                  <a:gd name="connsiteY1" fmla="*/ 9628 h 12881"/>
                  <a:gd name="connsiteX2" fmla="*/ 1834 w 10689"/>
                  <a:gd name="connsiteY2" fmla="*/ 7386 h 12881"/>
                  <a:gd name="connsiteX3" fmla="*/ 2768 w 10689"/>
                  <a:gd name="connsiteY3" fmla="*/ 5357 h 12881"/>
                  <a:gd name="connsiteX4" fmla="*/ 1937 w 10689"/>
                  <a:gd name="connsiteY4" fmla="*/ 3063 h 12881"/>
                  <a:gd name="connsiteX5" fmla="*/ 2872 w 10689"/>
                  <a:gd name="connsiteY5" fmla="*/ 700 h 12881"/>
                  <a:gd name="connsiteX6" fmla="*/ 6722 w 10689"/>
                  <a:gd name="connsiteY6" fmla="*/ 0 h 12881"/>
                  <a:gd name="connsiteX7" fmla="*/ 10572 w 10689"/>
                  <a:gd name="connsiteY7" fmla="*/ 1115 h 12881"/>
                  <a:gd name="connsiteX8" fmla="*/ 9531 w 10689"/>
                  <a:gd name="connsiteY8" fmla="*/ 4993 h 12881"/>
                  <a:gd name="connsiteX0" fmla="*/ 196 w 10689"/>
                  <a:gd name="connsiteY0" fmla="*/ 12881 h 12881"/>
                  <a:gd name="connsiteX1" fmla="*/ 169 w 10689"/>
                  <a:gd name="connsiteY1" fmla="*/ 9628 h 12881"/>
                  <a:gd name="connsiteX2" fmla="*/ 1834 w 10689"/>
                  <a:gd name="connsiteY2" fmla="*/ 7386 h 12881"/>
                  <a:gd name="connsiteX3" fmla="*/ 2768 w 10689"/>
                  <a:gd name="connsiteY3" fmla="*/ 5357 h 12881"/>
                  <a:gd name="connsiteX4" fmla="*/ 1937 w 10689"/>
                  <a:gd name="connsiteY4" fmla="*/ 3063 h 12881"/>
                  <a:gd name="connsiteX5" fmla="*/ 1781 w 10689"/>
                  <a:gd name="connsiteY5" fmla="*/ 1584 h 12881"/>
                  <a:gd name="connsiteX6" fmla="*/ 2872 w 10689"/>
                  <a:gd name="connsiteY6" fmla="*/ 700 h 12881"/>
                  <a:gd name="connsiteX7" fmla="*/ 6722 w 10689"/>
                  <a:gd name="connsiteY7" fmla="*/ 0 h 12881"/>
                  <a:gd name="connsiteX8" fmla="*/ 10572 w 10689"/>
                  <a:gd name="connsiteY8" fmla="*/ 1115 h 12881"/>
                  <a:gd name="connsiteX9" fmla="*/ 9531 w 10689"/>
                  <a:gd name="connsiteY9" fmla="*/ 4993 h 12881"/>
                  <a:gd name="connsiteX0" fmla="*/ 196 w 10689"/>
                  <a:gd name="connsiteY0" fmla="*/ 12881 h 12881"/>
                  <a:gd name="connsiteX1" fmla="*/ 169 w 10689"/>
                  <a:gd name="connsiteY1" fmla="*/ 9628 h 12881"/>
                  <a:gd name="connsiteX2" fmla="*/ 1834 w 10689"/>
                  <a:gd name="connsiteY2" fmla="*/ 7386 h 12881"/>
                  <a:gd name="connsiteX3" fmla="*/ 2768 w 10689"/>
                  <a:gd name="connsiteY3" fmla="*/ 5357 h 12881"/>
                  <a:gd name="connsiteX4" fmla="*/ 1937 w 10689"/>
                  <a:gd name="connsiteY4" fmla="*/ 3063 h 12881"/>
                  <a:gd name="connsiteX5" fmla="*/ 2872 w 10689"/>
                  <a:gd name="connsiteY5" fmla="*/ 700 h 12881"/>
                  <a:gd name="connsiteX6" fmla="*/ 6722 w 10689"/>
                  <a:gd name="connsiteY6" fmla="*/ 0 h 12881"/>
                  <a:gd name="connsiteX7" fmla="*/ 10572 w 10689"/>
                  <a:gd name="connsiteY7" fmla="*/ 1115 h 12881"/>
                  <a:gd name="connsiteX8" fmla="*/ 9531 w 10689"/>
                  <a:gd name="connsiteY8" fmla="*/ 4993 h 12881"/>
                  <a:gd name="connsiteX0" fmla="*/ 196 w 10689"/>
                  <a:gd name="connsiteY0" fmla="*/ 12881 h 12881"/>
                  <a:gd name="connsiteX1" fmla="*/ 169 w 10689"/>
                  <a:gd name="connsiteY1" fmla="*/ 9628 h 12881"/>
                  <a:gd name="connsiteX2" fmla="*/ 1834 w 10689"/>
                  <a:gd name="connsiteY2" fmla="*/ 7386 h 12881"/>
                  <a:gd name="connsiteX3" fmla="*/ 2768 w 10689"/>
                  <a:gd name="connsiteY3" fmla="*/ 5357 h 12881"/>
                  <a:gd name="connsiteX4" fmla="*/ 2561 w 10689"/>
                  <a:gd name="connsiteY4" fmla="*/ 3262 h 12881"/>
                  <a:gd name="connsiteX5" fmla="*/ 2872 w 10689"/>
                  <a:gd name="connsiteY5" fmla="*/ 700 h 12881"/>
                  <a:gd name="connsiteX6" fmla="*/ 6722 w 10689"/>
                  <a:gd name="connsiteY6" fmla="*/ 0 h 12881"/>
                  <a:gd name="connsiteX7" fmla="*/ 10572 w 10689"/>
                  <a:gd name="connsiteY7" fmla="*/ 1115 h 12881"/>
                  <a:gd name="connsiteX8" fmla="*/ 9531 w 10689"/>
                  <a:gd name="connsiteY8" fmla="*/ 4993 h 12881"/>
                  <a:gd name="connsiteX0" fmla="*/ 196 w 10689"/>
                  <a:gd name="connsiteY0" fmla="*/ 12881 h 12881"/>
                  <a:gd name="connsiteX1" fmla="*/ 169 w 10689"/>
                  <a:gd name="connsiteY1" fmla="*/ 9628 h 12881"/>
                  <a:gd name="connsiteX2" fmla="*/ 1834 w 10689"/>
                  <a:gd name="connsiteY2" fmla="*/ 7386 h 12881"/>
                  <a:gd name="connsiteX3" fmla="*/ 2768 w 10689"/>
                  <a:gd name="connsiteY3" fmla="*/ 5357 h 12881"/>
                  <a:gd name="connsiteX4" fmla="*/ 2561 w 10689"/>
                  <a:gd name="connsiteY4" fmla="*/ 3262 h 12881"/>
                  <a:gd name="connsiteX5" fmla="*/ 3652 w 10689"/>
                  <a:gd name="connsiteY5" fmla="*/ 1019 h 12881"/>
                  <a:gd name="connsiteX6" fmla="*/ 6722 w 10689"/>
                  <a:gd name="connsiteY6" fmla="*/ 0 h 12881"/>
                  <a:gd name="connsiteX7" fmla="*/ 10572 w 10689"/>
                  <a:gd name="connsiteY7" fmla="*/ 1115 h 12881"/>
                  <a:gd name="connsiteX8" fmla="*/ 9531 w 10689"/>
                  <a:gd name="connsiteY8" fmla="*/ 4993 h 12881"/>
                  <a:gd name="connsiteX0" fmla="*/ 196 w 11128"/>
                  <a:gd name="connsiteY0" fmla="*/ 12881 h 12881"/>
                  <a:gd name="connsiteX1" fmla="*/ 169 w 11128"/>
                  <a:gd name="connsiteY1" fmla="*/ 9628 h 12881"/>
                  <a:gd name="connsiteX2" fmla="*/ 1834 w 11128"/>
                  <a:gd name="connsiteY2" fmla="*/ 7386 h 12881"/>
                  <a:gd name="connsiteX3" fmla="*/ 2768 w 11128"/>
                  <a:gd name="connsiteY3" fmla="*/ 5357 h 12881"/>
                  <a:gd name="connsiteX4" fmla="*/ 2561 w 11128"/>
                  <a:gd name="connsiteY4" fmla="*/ 3262 h 12881"/>
                  <a:gd name="connsiteX5" fmla="*/ 3652 w 11128"/>
                  <a:gd name="connsiteY5" fmla="*/ 1019 h 12881"/>
                  <a:gd name="connsiteX6" fmla="*/ 6722 w 11128"/>
                  <a:gd name="connsiteY6" fmla="*/ 0 h 12881"/>
                  <a:gd name="connsiteX7" fmla="*/ 11040 w 11128"/>
                  <a:gd name="connsiteY7" fmla="*/ 1673 h 12881"/>
                  <a:gd name="connsiteX8" fmla="*/ 9531 w 11128"/>
                  <a:gd name="connsiteY8" fmla="*/ 4993 h 12881"/>
                  <a:gd name="connsiteX0" fmla="*/ 196 w 11277"/>
                  <a:gd name="connsiteY0" fmla="*/ 12881 h 12881"/>
                  <a:gd name="connsiteX1" fmla="*/ 169 w 11277"/>
                  <a:gd name="connsiteY1" fmla="*/ 9628 h 12881"/>
                  <a:gd name="connsiteX2" fmla="*/ 1834 w 11277"/>
                  <a:gd name="connsiteY2" fmla="*/ 7386 h 12881"/>
                  <a:gd name="connsiteX3" fmla="*/ 2768 w 11277"/>
                  <a:gd name="connsiteY3" fmla="*/ 5357 h 12881"/>
                  <a:gd name="connsiteX4" fmla="*/ 2561 w 11277"/>
                  <a:gd name="connsiteY4" fmla="*/ 3262 h 12881"/>
                  <a:gd name="connsiteX5" fmla="*/ 3652 w 11277"/>
                  <a:gd name="connsiteY5" fmla="*/ 1019 h 12881"/>
                  <a:gd name="connsiteX6" fmla="*/ 6722 w 11277"/>
                  <a:gd name="connsiteY6" fmla="*/ 0 h 12881"/>
                  <a:gd name="connsiteX7" fmla="*/ 11196 w 11277"/>
                  <a:gd name="connsiteY7" fmla="*/ 2031 h 12881"/>
                  <a:gd name="connsiteX8" fmla="*/ 9531 w 11277"/>
                  <a:gd name="connsiteY8" fmla="*/ 4993 h 12881"/>
                  <a:gd name="connsiteX0" fmla="*/ 196 w 11277"/>
                  <a:gd name="connsiteY0" fmla="*/ 12881 h 12881"/>
                  <a:gd name="connsiteX1" fmla="*/ 169 w 11277"/>
                  <a:gd name="connsiteY1" fmla="*/ 9628 h 12881"/>
                  <a:gd name="connsiteX2" fmla="*/ 1834 w 11277"/>
                  <a:gd name="connsiteY2" fmla="*/ 7386 h 12881"/>
                  <a:gd name="connsiteX3" fmla="*/ 2768 w 11277"/>
                  <a:gd name="connsiteY3" fmla="*/ 5357 h 12881"/>
                  <a:gd name="connsiteX4" fmla="*/ 2561 w 11277"/>
                  <a:gd name="connsiteY4" fmla="*/ 3262 h 12881"/>
                  <a:gd name="connsiteX5" fmla="*/ 3652 w 11277"/>
                  <a:gd name="connsiteY5" fmla="*/ 1019 h 12881"/>
                  <a:gd name="connsiteX6" fmla="*/ 5474 w 11277"/>
                  <a:gd name="connsiteY6" fmla="*/ 0 h 12881"/>
                  <a:gd name="connsiteX7" fmla="*/ 11196 w 11277"/>
                  <a:gd name="connsiteY7" fmla="*/ 2031 h 12881"/>
                  <a:gd name="connsiteX8" fmla="*/ 9531 w 11277"/>
                  <a:gd name="connsiteY8" fmla="*/ 4993 h 12881"/>
                  <a:gd name="connsiteX0" fmla="*/ 196 w 11277"/>
                  <a:gd name="connsiteY0" fmla="*/ 12881 h 12881"/>
                  <a:gd name="connsiteX1" fmla="*/ 169 w 11277"/>
                  <a:gd name="connsiteY1" fmla="*/ 9628 h 12881"/>
                  <a:gd name="connsiteX2" fmla="*/ 1834 w 11277"/>
                  <a:gd name="connsiteY2" fmla="*/ 7386 h 12881"/>
                  <a:gd name="connsiteX3" fmla="*/ 2768 w 11277"/>
                  <a:gd name="connsiteY3" fmla="*/ 5357 h 12881"/>
                  <a:gd name="connsiteX4" fmla="*/ 2561 w 11277"/>
                  <a:gd name="connsiteY4" fmla="*/ 3262 h 12881"/>
                  <a:gd name="connsiteX5" fmla="*/ 3106 w 11277"/>
                  <a:gd name="connsiteY5" fmla="*/ 1059 h 12881"/>
                  <a:gd name="connsiteX6" fmla="*/ 5474 w 11277"/>
                  <a:gd name="connsiteY6" fmla="*/ 0 h 12881"/>
                  <a:gd name="connsiteX7" fmla="*/ 11196 w 11277"/>
                  <a:gd name="connsiteY7" fmla="*/ 2031 h 12881"/>
                  <a:gd name="connsiteX8" fmla="*/ 9531 w 11277"/>
                  <a:gd name="connsiteY8" fmla="*/ 4993 h 12881"/>
                  <a:gd name="connsiteX0" fmla="*/ 196 w 11277"/>
                  <a:gd name="connsiteY0" fmla="*/ 12881 h 12881"/>
                  <a:gd name="connsiteX1" fmla="*/ 169 w 11277"/>
                  <a:gd name="connsiteY1" fmla="*/ 9628 h 12881"/>
                  <a:gd name="connsiteX2" fmla="*/ 1834 w 11277"/>
                  <a:gd name="connsiteY2" fmla="*/ 7386 h 12881"/>
                  <a:gd name="connsiteX3" fmla="*/ 2768 w 11277"/>
                  <a:gd name="connsiteY3" fmla="*/ 5357 h 12881"/>
                  <a:gd name="connsiteX4" fmla="*/ 2561 w 11277"/>
                  <a:gd name="connsiteY4" fmla="*/ 3262 h 12881"/>
                  <a:gd name="connsiteX5" fmla="*/ 2560 w 11277"/>
                  <a:gd name="connsiteY5" fmla="*/ 940 h 12881"/>
                  <a:gd name="connsiteX6" fmla="*/ 5474 w 11277"/>
                  <a:gd name="connsiteY6" fmla="*/ 0 h 12881"/>
                  <a:gd name="connsiteX7" fmla="*/ 11196 w 11277"/>
                  <a:gd name="connsiteY7" fmla="*/ 2031 h 12881"/>
                  <a:gd name="connsiteX8" fmla="*/ 9531 w 11277"/>
                  <a:gd name="connsiteY8" fmla="*/ 4993 h 128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1277" h="12881">
                    <a:moveTo>
                      <a:pt x="196" y="12881"/>
                    </a:moveTo>
                    <a:cubicBezTo>
                      <a:pt x="-325" y="12385"/>
                      <a:pt x="378" y="10173"/>
                      <a:pt x="169" y="9628"/>
                    </a:cubicBezTo>
                    <a:cubicBezTo>
                      <a:pt x="221" y="8713"/>
                      <a:pt x="1677" y="8303"/>
                      <a:pt x="1834" y="7386"/>
                    </a:cubicBezTo>
                    <a:cubicBezTo>
                      <a:pt x="1885" y="7187"/>
                      <a:pt x="2647" y="6044"/>
                      <a:pt x="2768" y="5357"/>
                    </a:cubicBezTo>
                    <a:cubicBezTo>
                      <a:pt x="2889" y="4670"/>
                      <a:pt x="2544" y="4038"/>
                      <a:pt x="2561" y="3262"/>
                    </a:cubicBezTo>
                    <a:cubicBezTo>
                      <a:pt x="2578" y="2486"/>
                      <a:pt x="1762" y="1451"/>
                      <a:pt x="2560" y="940"/>
                    </a:cubicBezTo>
                    <a:cubicBezTo>
                      <a:pt x="3357" y="430"/>
                      <a:pt x="3931" y="143"/>
                      <a:pt x="5474" y="0"/>
                    </a:cubicBezTo>
                    <a:cubicBezTo>
                      <a:pt x="7278" y="0"/>
                      <a:pt x="10710" y="1734"/>
                      <a:pt x="11196" y="2031"/>
                    </a:cubicBezTo>
                    <a:cubicBezTo>
                      <a:pt x="11665" y="2863"/>
                      <a:pt x="9986" y="4240"/>
                      <a:pt x="9531" y="4993"/>
                    </a:cubicBezTo>
                  </a:path>
                </a:pathLst>
              </a:custGeom>
              <a:noFill/>
              <a:ln w="19050" cap="rnd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12392" name="Freeform 669"/>
              <p:cNvSpPr>
                <a:spLocks/>
              </p:cNvSpPr>
              <p:nvPr/>
            </p:nvSpPr>
            <p:spPr bwMode="auto">
              <a:xfrm>
                <a:off x="958850" y="2142524"/>
                <a:ext cx="45719" cy="155355"/>
              </a:xfrm>
              <a:custGeom>
                <a:avLst/>
                <a:gdLst>
                  <a:gd name="T0" fmla="*/ 0 w 1"/>
                  <a:gd name="T1" fmla="*/ 0 h 149"/>
                  <a:gd name="T2" fmla="*/ 0 w 1"/>
                  <a:gd name="T3" fmla="*/ 2147483647 h 149"/>
                  <a:gd name="T4" fmla="*/ 0 60000 65536"/>
                  <a:gd name="T5" fmla="*/ 0 60000 65536"/>
                  <a:gd name="connsiteX0" fmla="*/ 0 w 6181"/>
                  <a:gd name="connsiteY0" fmla="*/ 0 h 10000"/>
                  <a:gd name="connsiteX1" fmla="*/ 6181 w 6181"/>
                  <a:gd name="connsiteY1" fmla="*/ 3247 h 10000"/>
                  <a:gd name="connsiteX2" fmla="*/ 0 w 6181"/>
                  <a:gd name="connsiteY2" fmla="*/ 10000 h 10000"/>
                  <a:gd name="connsiteX0" fmla="*/ 1685 w 11685"/>
                  <a:gd name="connsiteY0" fmla="*/ 0 h 7370"/>
                  <a:gd name="connsiteX1" fmla="*/ 11685 w 11685"/>
                  <a:gd name="connsiteY1" fmla="*/ 3247 h 7370"/>
                  <a:gd name="connsiteX2" fmla="*/ 0 w 11685"/>
                  <a:gd name="connsiteY2" fmla="*/ 7370 h 7370"/>
                  <a:gd name="connsiteX0" fmla="*/ 1442 w 10004"/>
                  <a:gd name="connsiteY0" fmla="*/ 0 h 10000"/>
                  <a:gd name="connsiteX1" fmla="*/ 10000 w 10004"/>
                  <a:gd name="connsiteY1" fmla="*/ 4406 h 10000"/>
                  <a:gd name="connsiteX2" fmla="*/ 0 w 10004"/>
                  <a:gd name="connsiteY2" fmla="*/ 10000 h 10000"/>
                  <a:gd name="connsiteX0" fmla="*/ 1442 w 10004"/>
                  <a:gd name="connsiteY0" fmla="*/ 0 h 10000"/>
                  <a:gd name="connsiteX1" fmla="*/ 10000 w 10004"/>
                  <a:gd name="connsiteY1" fmla="*/ 4406 h 10000"/>
                  <a:gd name="connsiteX2" fmla="*/ 0 w 10004"/>
                  <a:gd name="connsiteY2" fmla="*/ 10000 h 10000"/>
                  <a:gd name="connsiteX0" fmla="*/ 1442 w 10000"/>
                  <a:gd name="connsiteY0" fmla="*/ 0 h 10000"/>
                  <a:gd name="connsiteX1" fmla="*/ 10000 w 10000"/>
                  <a:gd name="connsiteY1" fmla="*/ 4406 h 10000"/>
                  <a:gd name="connsiteX2" fmla="*/ 0 w 10000"/>
                  <a:gd name="connsiteY2" fmla="*/ 10000 h 10000"/>
                  <a:gd name="connsiteX0" fmla="*/ 1442 w 12163"/>
                  <a:gd name="connsiteY0" fmla="*/ 0 h 10000"/>
                  <a:gd name="connsiteX1" fmla="*/ 12163 w 12163"/>
                  <a:gd name="connsiteY1" fmla="*/ 3481 h 10000"/>
                  <a:gd name="connsiteX2" fmla="*/ 0 w 12163"/>
                  <a:gd name="connsiteY2" fmla="*/ 10000 h 10000"/>
                  <a:gd name="connsiteX0" fmla="*/ 1442 w 15173"/>
                  <a:gd name="connsiteY0" fmla="*/ 0 h 10000"/>
                  <a:gd name="connsiteX1" fmla="*/ 12163 w 15173"/>
                  <a:gd name="connsiteY1" fmla="*/ 3481 h 10000"/>
                  <a:gd name="connsiteX2" fmla="*/ 0 w 15173"/>
                  <a:gd name="connsiteY2" fmla="*/ 10000 h 10000"/>
                  <a:gd name="connsiteX0" fmla="*/ 1442 w 12163"/>
                  <a:gd name="connsiteY0" fmla="*/ 0 h 10000"/>
                  <a:gd name="connsiteX1" fmla="*/ 12163 w 12163"/>
                  <a:gd name="connsiteY1" fmla="*/ 3481 h 10000"/>
                  <a:gd name="connsiteX2" fmla="*/ 0 w 12163"/>
                  <a:gd name="connsiteY2" fmla="*/ 10000 h 10000"/>
                  <a:gd name="connsiteX0" fmla="*/ 1442 w 13157"/>
                  <a:gd name="connsiteY0" fmla="*/ 0 h 10000"/>
                  <a:gd name="connsiteX1" fmla="*/ 12163 w 13157"/>
                  <a:gd name="connsiteY1" fmla="*/ 3481 h 10000"/>
                  <a:gd name="connsiteX2" fmla="*/ 0 w 13157"/>
                  <a:gd name="connsiteY2" fmla="*/ 10000 h 10000"/>
                  <a:gd name="connsiteX0" fmla="*/ 1442 w 1442"/>
                  <a:gd name="connsiteY0" fmla="*/ 0 h 10000"/>
                  <a:gd name="connsiteX1" fmla="*/ 0 w 1442"/>
                  <a:gd name="connsiteY1" fmla="*/ 10000 h 10000"/>
                  <a:gd name="connsiteX0" fmla="*/ 10000 w 78341"/>
                  <a:gd name="connsiteY0" fmla="*/ 0 h 10000"/>
                  <a:gd name="connsiteX1" fmla="*/ 78337 w 78341"/>
                  <a:gd name="connsiteY1" fmla="*/ 3674 h 10000"/>
                  <a:gd name="connsiteX2" fmla="*/ 0 w 78341"/>
                  <a:gd name="connsiteY2" fmla="*/ 10000 h 10000"/>
                  <a:gd name="connsiteX0" fmla="*/ 10000 w 78360"/>
                  <a:gd name="connsiteY0" fmla="*/ 0 h 10000"/>
                  <a:gd name="connsiteX1" fmla="*/ 78337 w 78360"/>
                  <a:gd name="connsiteY1" fmla="*/ 3674 h 10000"/>
                  <a:gd name="connsiteX2" fmla="*/ 0 w 78360"/>
                  <a:gd name="connsiteY2" fmla="*/ 10000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78360" h="10000">
                    <a:moveTo>
                      <a:pt x="10000" y="0"/>
                    </a:moveTo>
                    <a:cubicBezTo>
                      <a:pt x="69450" y="1753"/>
                      <a:pt x="78894" y="1921"/>
                      <a:pt x="78337" y="3674"/>
                    </a:cubicBezTo>
                    <a:lnTo>
                      <a:pt x="0" y="10000"/>
                    </a:lnTo>
                  </a:path>
                </a:pathLst>
              </a:custGeom>
              <a:noFill/>
              <a:ln w="57150" cap="rnd" cmpd="sng">
                <a:solidFill>
                  <a:srgbClr val="B2B2B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12393" name="Freeform 670"/>
              <p:cNvSpPr>
                <a:spLocks/>
              </p:cNvSpPr>
              <p:nvPr/>
            </p:nvSpPr>
            <p:spPr bwMode="auto">
              <a:xfrm>
                <a:off x="1001713" y="2659063"/>
                <a:ext cx="19050" cy="114300"/>
              </a:xfrm>
              <a:custGeom>
                <a:avLst/>
                <a:gdLst>
                  <a:gd name="T0" fmla="*/ 0 w 12"/>
                  <a:gd name="T1" fmla="*/ 0 h 72"/>
                  <a:gd name="T2" fmla="*/ 2147483647 w 12"/>
                  <a:gd name="T3" fmla="*/ 2147483647 h 72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2" h="72">
                    <a:moveTo>
                      <a:pt x="0" y="0"/>
                    </a:moveTo>
                    <a:cubicBezTo>
                      <a:pt x="12" y="32"/>
                      <a:pt x="5" y="9"/>
                      <a:pt x="5" y="72"/>
                    </a:cubicBezTo>
                  </a:path>
                </a:pathLst>
              </a:custGeom>
              <a:noFill/>
              <a:ln w="57150" cap="rnd" cmpd="sng">
                <a:solidFill>
                  <a:srgbClr val="B2B2B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12394" name="Freeform 671"/>
              <p:cNvSpPr>
                <a:spLocks/>
              </p:cNvSpPr>
              <p:nvPr/>
            </p:nvSpPr>
            <p:spPr bwMode="auto">
              <a:xfrm>
                <a:off x="896938" y="2832082"/>
                <a:ext cx="26986" cy="270682"/>
              </a:xfrm>
              <a:custGeom>
                <a:avLst/>
                <a:gdLst>
                  <a:gd name="T0" fmla="*/ 0 w 51"/>
                  <a:gd name="T1" fmla="*/ 0 h 283"/>
                  <a:gd name="T2" fmla="*/ 2147483647 w 51"/>
                  <a:gd name="T3" fmla="*/ 2147483647 h 283"/>
                  <a:gd name="T4" fmla="*/ 0 60000 65536"/>
                  <a:gd name="T5" fmla="*/ 0 60000 65536"/>
                  <a:gd name="connsiteX0" fmla="*/ 0 w 4629"/>
                  <a:gd name="connsiteY0" fmla="*/ 0 h 8304"/>
                  <a:gd name="connsiteX1" fmla="*/ 686 w 4629"/>
                  <a:gd name="connsiteY1" fmla="*/ 8304 h 8304"/>
                  <a:gd name="connsiteX0" fmla="*/ 0 w 1522"/>
                  <a:gd name="connsiteY0" fmla="*/ 0 h 10000"/>
                  <a:gd name="connsiteX1" fmla="*/ 1482 w 1522"/>
                  <a:gd name="connsiteY1" fmla="*/ 10000 h 10000"/>
                  <a:gd name="connsiteX0" fmla="*/ 0 w 12831"/>
                  <a:gd name="connsiteY0" fmla="*/ 0 h 10000"/>
                  <a:gd name="connsiteX1" fmla="*/ 9741 w 12831"/>
                  <a:gd name="connsiteY1" fmla="*/ 5149 h 10000"/>
                  <a:gd name="connsiteX2" fmla="*/ 9737 w 12831"/>
                  <a:gd name="connsiteY2" fmla="*/ 10000 h 10000"/>
                  <a:gd name="connsiteX0" fmla="*/ 0 w 58754"/>
                  <a:gd name="connsiteY0" fmla="*/ 0 h 9426"/>
                  <a:gd name="connsiteX1" fmla="*/ 55662 w 58754"/>
                  <a:gd name="connsiteY1" fmla="*/ 4575 h 9426"/>
                  <a:gd name="connsiteX2" fmla="*/ 55658 w 58754"/>
                  <a:gd name="connsiteY2" fmla="*/ 9426 h 9426"/>
                  <a:gd name="connsiteX0" fmla="*/ 0 w 9999"/>
                  <a:gd name="connsiteY0" fmla="*/ 0 h 10000"/>
                  <a:gd name="connsiteX1" fmla="*/ 9474 w 9999"/>
                  <a:gd name="connsiteY1" fmla="*/ 4854 h 10000"/>
                  <a:gd name="connsiteX2" fmla="*/ 9473 w 9999"/>
                  <a:gd name="connsiteY2" fmla="*/ 10000 h 10000"/>
                  <a:gd name="connsiteX0" fmla="*/ 0 w 10000"/>
                  <a:gd name="connsiteY0" fmla="*/ 0 h 10203"/>
                  <a:gd name="connsiteX1" fmla="*/ 9475 w 10000"/>
                  <a:gd name="connsiteY1" fmla="*/ 5057 h 10203"/>
                  <a:gd name="connsiteX2" fmla="*/ 9474 w 10000"/>
                  <a:gd name="connsiteY2" fmla="*/ 10203 h 10203"/>
                  <a:gd name="connsiteX0" fmla="*/ 0 w 9474"/>
                  <a:gd name="connsiteY0" fmla="*/ 0 h 10203"/>
                  <a:gd name="connsiteX1" fmla="*/ 5922 w 9474"/>
                  <a:gd name="connsiteY1" fmla="*/ 4651 h 10203"/>
                  <a:gd name="connsiteX2" fmla="*/ 9474 w 9474"/>
                  <a:gd name="connsiteY2" fmla="*/ 10203 h 10203"/>
                  <a:gd name="connsiteX0" fmla="*/ 0 w 10000"/>
                  <a:gd name="connsiteY0" fmla="*/ 0 h 8274"/>
                  <a:gd name="connsiteX1" fmla="*/ 6251 w 10000"/>
                  <a:gd name="connsiteY1" fmla="*/ 4558 h 8274"/>
                  <a:gd name="connsiteX2" fmla="*/ 10000 w 10000"/>
                  <a:gd name="connsiteY2" fmla="*/ 8274 h 8274"/>
                  <a:gd name="connsiteX0" fmla="*/ 0 w 8500"/>
                  <a:gd name="connsiteY0" fmla="*/ 0 h 9118"/>
                  <a:gd name="connsiteX1" fmla="*/ 6251 w 8500"/>
                  <a:gd name="connsiteY1" fmla="*/ 5509 h 9118"/>
                  <a:gd name="connsiteX2" fmla="*/ 8500 w 8500"/>
                  <a:gd name="connsiteY2" fmla="*/ 9118 h 91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8500" h="9118">
                    <a:moveTo>
                      <a:pt x="0" y="0"/>
                    </a:moveTo>
                    <a:cubicBezTo>
                      <a:pt x="1667" y="1078"/>
                      <a:pt x="6042" y="4160"/>
                      <a:pt x="6251" y="5509"/>
                    </a:cubicBezTo>
                    <a:cubicBezTo>
                      <a:pt x="7501" y="4306"/>
                      <a:pt x="8500" y="9118"/>
                      <a:pt x="8500" y="9118"/>
                    </a:cubicBezTo>
                  </a:path>
                </a:pathLst>
              </a:custGeom>
              <a:noFill/>
              <a:ln w="57150" cap="rnd" cmpd="sng">
                <a:solidFill>
                  <a:srgbClr val="B2B2B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12395" name="Freeform 663"/>
              <p:cNvSpPr>
                <a:spLocks/>
              </p:cNvSpPr>
              <p:nvPr/>
            </p:nvSpPr>
            <p:spPr bwMode="auto">
              <a:xfrm>
                <a:off x="1042988" y="3103563"/>
                <a:ext cx="539750" cy="107950"/>
              </a:xfrm>
              <a:custGeom>
                <a:avLst/>
                <a:gdLst>
                  <a:gd name="T0" fmla="*/ 2147483647 w 340"/>
                  <a:gd name="T1" fmla="*/ 2147483647 h 68"/>
                  <a:gd name="T2" fmla="*/ 2147483647 w 340"/>
                  <a:gd name="T3" fmla="*/ 2147483647 h 68"/>
                  <a:gd name="T4" fmla="*/ 2147483647 w 340"/>
                  <a:gd name="T5" fmla="*/ 2147483647 h 68"/>
                  <a:gd name="T6" fmla="*/ 2147483647 w 340"/>
                  <a:gd name="T7" fmla="*/ 2147483647 h 68"/>
                  <a:gd name="T8" fmla="*/ 2147483647 w 340"/>
                  <a:gd name="T9" fmla="*/ 2147483647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340" h="68">
                    <a:moveTo>
                      <a:pt x="66" y="68"/>
                    </a:moveTo>
                    <a:cubicBezTo>
                      <a:pt x="169" y="62"/>
                      <a:pt x="243" y="53"/>
                      <a:pt x="340" y="41"/>
                    </a:cubicBezTo>
                    <a:cubicBezTo>
                      <a:pt x="247" y="31"/>
                      <a:pt x="161" y="39"/>
                      <a:pt x="66" y="32"/>
                    </a:cubicBezTo>
                    <a:cubicBezTo>
                      <a:pt x="57" y="29"/>
                      <a:pt x="46" y="28"/>
                      <a:pt x="38" y="23"/>
                    </a:cubicBezTo>
                    <a:cubicBezTo>
                      <a:pt x="0" y="0"/>
                      <a:pt x="40" y="4"/>
                      <a:pt x="2" y="4"/>
                    </a:cubicBezTo>
                  </a:path>
                </a:pathLst>
              </a:custGeom>
              <a:noFill/>
              <a:ln w="57150" cap="rnd" cmpd="sng">
                <a:solidFill>
                  <a:srgbClr val="B2B2B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12433" name="Freeform 132"/>
              <p:cNvSpPr>
                <a:spLocks/>
              </p:cNvSpPr>
              <p:nvPr/>
            </p:nvSpPr>
            <p:spPr bwMode="auto">
              <a:xfrm>
                <a:off x="725488" y="2778125"/>
                <a:ext cx="292100" cy="49213"/>
              </a:xfrm>
              <a:custGeom>
                <a:avLst/>
                <a:gdLst>
                  <a:gd name="T0" fmla="*/ 0 w 184"/>
                  <a:gd name="T1" fmla="*/ 2147483647 h 33"/>
                  <a:gd name="T2" fmla="*/ 2147483647 w 184"/>
                  <a:gd name="T3" fmla="*/ 2147483647 h 33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84" h="33">
                    <a:moveTo>
                      <a:pt x="0" y="25"/>
                    </a:moveTo>
                    <a:cubicBezTo>
                      <a:pt x="40" y="21"/>
                      <a:pt x="151" y="0"/>
                      <a:pt x="184" y="33"/>
                    </a:cubicBezTo>
                  </a:path>
                </a:pathLst>
              </a:custGeom>
              <a:noFill/>
              <a:ln w="19050" cap="rnd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12473" name="Freeform 177"/>
              <p:cNvSpPr>
                <a:spLocks/>
              </p:cNvSpPr>
              <p:nvPr/>
            </p:nvSpPr>
            <p:spPr bwMode="auto">
              <a:xfrm>
                <a:off x="814701" y="3008315"/>
                <a:ext cx="75887" cy="220660"/>
              </a:xfrm>
              <a:custGeom>
                <a:avLst/>
                <a:gdLst>
                  <a:gd name="T0" fmla="*/ 2147483647 w 68"/>
                  <a:gd name="T1" fmla="*/ 0 h 188"/>
                  <a:gd name="T2" fmla="*/ 2147483647 w 68"/>
                  <a:gd name="T3" fmla="*/ 2147483647 h 188"/>
                  <a:gd name="T4" fmla="*/ 2147483647 w 68"/>
                  <a:gd name="T5" fmla="*/ 2147483647 h 188"/>
                  <a:gd name="T6" fmla="*/ 0 60000 65536"/>
                  <a:gd name="T7" fmla="*/ 0 60000 65536"/>
                  <a:gd name="T8" fmla="*/ 0 60000 65536"/>
                  <a:gd name="connsiteX0" fmla="*/ 891 w 6185"/>
                  <a:gd name="connsiteY0" fmla="*/ 0 h 6914"/>
                  <a:gd name="connsiteX1" fmla="*/ 3832 w 6185"/>
                  <a:gd name="connsiteY1" fmla="*/ 6914 h 6914"/>
                  <a:gd name="connsiteX2" fmla="*/ 6185 w 6185"/>
                  <a:gd name="connsiteY2" fmla="*/ 6701 h 6914"/>
                  <a:gd name="connsiteX0" fmla="*/ 2807 w 11366"/>
                  <a:gd name="connsiteY0" fmla="*/ 0 h 10000"/>
                  <a:gd name="connsiteX1" fmla="*/ 7562 w 11366"/>
                  <a:gd name="connsiteY1" fmla="*/ 10000 h 10000"/>
                  <a:gd name="connsiteX2" fmla="*/ 11366 w 11366"/>
                  <a:gd name="connsiteY2" fmla="*/ 9692 h 10000"/>
                  <a:gd name="connsiteX0" fmla="*/ 2807 w 11366"/>
                  <a:gd name="connsiteY0" fmla="*/ 0 h 11488"/>
                  <a:gd name="connsiteX1" fmla="*/ 7562 w 11366"/>
                  <a:gd name="connsiteY1" fmla="*/ 11488 h 11488"/>
                  <a:gd name="connsiteX2" fmla="*/ 11366 w 11366"/>
                  <a:gd name="connsiteY2" fmla="*/ 11180 h 114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1366" h="11488">
                    <a:moveTo>
                      <a:pt x="2807" y="0"/>
                    </a:moveTo>
                    <a:cubicBezTo>
                      <a:pt x="1379" y="4704"/>
                      <a:pt x="-4802" y="10181"/>
                      <a:pt x="7562" y="11488"/>
                    </a:cubicBezTo>
                    <a:cubicBezTo>
                      <a:pt x="8750" y="11411"/>
                      <a:pt x="11366" y="11180"/>
                      <a:pt x="11366" y="11180"/>
                    </a:cubicBezTo>
                  </a:path>
                </a:pathLst>
              </a:custGeom>
              <a:noFill/>
              <a:ln w="19050" cap="rnd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12474" name="Freeform 178"/>
              <p:cNvSpPr>
                <a:spLocks/>
              </p:cNvSpPr>
              <p:nvPr/>
            </p:nvSpPr>
            <p:spPr bwMode="auto">
              <a:xfrm>
                <a:off x="962967" y="3081338"/>
                <a:ext cx="128587" cy="92075"/>
              </a:xfrm>
              <a:custGeom>
                <a:avLst/>
                <a:gdLst>
                  <a:gd name="T0" fmla="*/ 0 w 81"/>
                  <a:gd name="T1" fmla="*/ 2147483647 h 62"/>
                  <a:gd name="T2" fmla="*/ 2147483647 w 81"/>
                  <a:gd name="T3" fmla="*/ 2147483647 h 62"/>
                  <a:gd name="T4" fmla="*/ 2147483647 w 81"/>
                  <a:gd name="T5" fmla="*/ 2147483647 h 62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81" h="62">
                    <a:moveTo>
                      <a:pt x="0" y="26"/>
                    </a:moveTo>
                    <a:cubicBezTo>
                      <a:pt x="47" y="35"/>
                      <a:pt x="81" y="0"/>
                      <a:pt x="72" y="62"/>
                    </a:cubicBezTo>
                    <a:cubicBezTo>
                      <a:pt x="68" y="58"/>
                      <a:pt x="60" y="50"/>
                      <a:pt x="60" y="50"/>
                    </a:cubicBezTo>
                  </a:path>
                </a:pathLst>
              </a:custGeom>
              <a:noFill/>
              <a:ln w="9525" cap="rnd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12475" name="Freeform 179"/>
              <p:cNvSpPr>
                <a:spLocks/>
              </p:cNvSpPr>
              <p:nvPr/>
            </p:nvSpPr>
            <p:spPr bwMode="auto">
              <a:xfrm>
                <a:off x="831847" y="2822862"/>
                <a:ext cx="42863" cy="263222"/>
              </a:xfrm>
              <a:custGeom>
                <a:avLst/>
                <a:gdLst>
                  <a:gd name="T0" fmla="*/ 2147483647 w 56"/>
                  <a:gd name="T1" fmla="*/ 2147483647 h 284"/>
                  <a:gd name="T2" fmla="*/ 2147483647 w 56"/>
                  <a:gd name="T3" fmla="*/ 2147483647 h 284"/>
                  <a:gd name="T4" fmla="*/ 2147483647 w 56"/>
                  <a:gd name="T5" fmla="*/ 2147483647 h 284"/>
                  <a:gd name="T6" fmla="*/ 0 w 56"/>
                  <a:gd name="T7" fmla="*/ 2147483647 h 284"/>
                  <a:gd name="T8" fmla="*/ 2147483647 w 56"/>
                  <a:gd name="T9" fmla="*/ 0 h 28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connsiteX0" fmla="*/ 10000 w 10000"/>
                  <a:gd name="connsiteY0" fmla="*/ 10000 h 10000"/>
                  <a:gd name="connsiteX1" fmla="*/ 5000 w 10000"/>
                  <a:gd name="connsiteY1" fmla="*/ 8169 h 10000"/>
                  <a:gd name="connsiteX2" fmla="*/ 0 w 10000"/>
                  <a:gd name="connsiteY2" fmla="*/ 4366 h 10000"/>
                  <a:gd name="connsiteX3" fmla="*/ 714 w 10000"/>
                  <a:gd name="connsiteY3" fmla="*/ 0 h 10000"/>
                  <a:gd name="connsiteX0" fmla="*/ 7857 w 7857"/>
                  <a:gd name="connsiteY0" fmla="*/ 9547 h 9547"/>
                  <a:gd name="connsiteX1" fmla="*/ 5000 w 7857"/>
                  <a:gd name="connsiteY1" fmla="*/ 8169 h 9547"/>
                  <a:gd name="connsiteX2" fmla="*/ 0 w 7857"/>
                  <a:gd name="connsiteY2" fmla="*/ 4366 h 9547"/>
                  <a:gd name="connsiteX3" fmla="*/ 714 w 7857"/>
                  <a:gd name="connsiteY3" fmla="*/ 0 h 9547"/>
                  <a:gd name="connsiteX0" fmla="*/ 9091 w 9091"/>
                  <a:gd name="connsiteY0" fmla="*/ 10000 h 10000"/>
                  <a:gd name="connsiteX1" fmla="*/ 5455 w 9091"/>
                  <a:gd name="connsiteY1" fmla="*/ 8557 h 10000"/>
                  <a:gd name="connsiteX2" fmla="*/ 2273 w 9091"/>
                  <a:gd name="connsiteY2" fmla="*/ 4652 h 10000"/>
                  <a:gd name="connsiteX3" fmla="*/ 0 w 9091"/>
                  <a:gd name="connsiteY3" fmla="*/ 0 h 10000"/>
                  <a:gd name="connsiteX0" fmla="*/ 12500 w 12500"/>
                  <a:gd name="connsiteY0" fmla="*/ 10000 h 10000"/>
                  <a:gd name="connsiteX1" fmla="*/ 8500 w 12500"/>
                  <a:gd name="connsiteY1" fmla="*/ 8557 h 10000"/>
                  <a:gd name="connsiteX2" fmla="*/ 5000 w 12500"/>
                  <a:gd name="connsiteY2" fmla="*/ 4652 h 10000"/>
                  <a:gd name="connsiteX3" fmla="*/ 0 w 12500"/>
                  <a:gd name="connsiteY3" fmla="*/ 0 h 10000"/>
                  <a:gd name="connsiteX0" fmla="*/ 12500 w 12500"/>
                  <a:gd name="connsiteY0" fmla="*/ 10000 h 10000"/>
                  <a:gd name="connsiteX1" fmla="*/ 8500 w 12500"/>
                  <a:gd name="connsiteY1" fmla="*/ 8557 h 10000"/>
                  <a:gd name="connsiteX2" fmla="*/ 5000 w 12500"/>
                  <a:gd name="connsiteY2" fmla="*/ 4652 h 10000"/>
                  <a:gd name="connsiteX3" fmla="*/ 0 w 12500"/>
                  <a:gd name="connsiteY3" fmla="*/ 0 h 10000"/>
                  <a:gd name="connsiteX0" fmla="*/ 12500 w 12500"/>
                  <a:gd name="connsiteY0" fmla="*/ 10000 h 10000"/>
                  <a:gd name="connsiteX1" fmla="*/ 8500 w 12500"/>
                  <a:gd name="connsiteY1" fmla="*/ 8557 h 10000"/>
                  <a:gd name="connsiteX2" fmla="*/ 5000 w 12500"/>
                  <a:gd name="connsiteY2" fmla="*/ 4652 h 10000"/>
                  <a:gd name="connsiteX3" fmla="*/ 0 w 12500"/>
                  <a:gd name="connsiteY3" fmla="*/ 0 h 10000"/>
                  <a:gd name="connsiteX0" fmla="*/ 11000 w 11000"/>
                  <a:gd name="connsiteY0" fmla="*/ 10316 h 10316"/>
                  <a:gd name="connsiteX1" fmla="*/ 8500 w 11000"/>
                  <a:gd name="connsiteY1" fmla="*/ 8557 h 10316"/>
                  <a:gd name="connsiteX2" fmla="*/ 5000 w 11000"/>
                  <a:gd name="connsiteY2" fmla="*/ 4652 h 10316"/>
                  <a:gd name="connsiteX3" fmla="*/ 0 w 11000"/>
                  <a:gd name="connsiteY3" fmla="*/ 0 h 10316"/>
                  <a:gd name="connsiteX0" fmla="*/ 6000 w 6000"/>
                  <a:gd name="connsiteY0" fmla="*/ 5664 h 5664"/>
                  <a:gd name="connsiteX1" fmla="*/ 3500 w 6000"/>
                  <a:gd name="connsiteY1" fmla="*/ 3905 h 5664"/>
                  <a:gd name="connsiteX2" fmla="*/ 0 w 6000"/>
                  <a:gd name="connsiteY2" fmla="*/ 0 h 5664"/>
                  <a:gd name="connsiteX0" fmla="*/ 14375 w 14375"/>
                  <a:gd name="connsiteY0" fmla="*/ 11466 h 11466"/>
                  <a:gd name="connsiteX1" fmla="*/ 10208 w 14375"/>
                  <a:gd name="connsiteY1" fmla="*/ 8360 h 11466"/>
                  <a:gd name="connsiteX2" fmla="*/ 0 w 14375"/>
                  <a:gd name="connsiteY2" fmla="*/ 0 h 11466"/>
                  <a:gd name="connsiteX0" fmla="*/ 11250 w 11250"/>
                  <a:gd name="connsiteY0" fmla="*/ 11571 h 11571"/>
                  <a:gd name="connsiteX1" fmla="*/ 7083 w 11250"/>
                  <a:gd name="connsiteY1" fmla="*/ 8465 h 11571"/>
                  <a:gd name="connsiteX2" fmla="*/ 0 w 11250"/>
                  <a:gd name="connsiteY2" fmla="*/ 0 h 11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1250" h="11571">
                    <a:moveTo>
                      <a:pt x="11250" y="11571"/>
                    </a:moveTo>
                    <a:cubicBezTo>
                      <a:pt x="8822" y="10867"/>
                      <a:pt x="8958" y="10394"/>
                      <a:pt x="7083" y="8465"/>
                    </a:cubicBezTo>
                    <a:cubicBezTo>
                      <a:pt x="5208" y="6537"/>
                      <a:pt x="2500" y="2410"/>
                      <a:pt x="0" y="0"/>
                    </a:cubicBezTo>
                  </a:path>
                </a:pathLst>
              </a:custGeom>
              <a:noFill/>
              <a:ln w="19050" cap="rnd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12476" name="Freeform 181"/>
              <p:cNvSpPr>
                <a:spLocks/>
              </p:cNvSpPr>
              <p:nvPr/>
            </p:nvSpPr>
            <p:spPr bwMode="auto">
              <a:xfrm>
                <a:off x="788466" y="2111645"/>
                <a:ext cx="330090" cy="448450"/>
              </a:xfrm>
              <a:custGeom>
                <a:avLst/>
                <a:gdLst>
                  <a:gd name="T0" fmla="*/ 0 w 251"/>
                  <a:gd name="T1" fmla="*/ 0 h 304"/>
                  <a:gd name="T2" fmla="*/ 2147483647 w 251"/>
                  <a:gd name="T3" fmla="*/ 2147483647 h 304"/>
                  <a:gd name="T4" fmla="*/ 2147483647 w 251"/>
                  <a:gd name="T5" fmla="*/ 2147483647 h 304"/>
                  <a:gd name="T6" fmla="*/ 2147483647 w 251"/>
                  <a:gd name="T7" fmla="*/ 2147483647 h 304"/>
                  <a:gd name="T8" fmla="*/ 2147483647 w 251"/>
                  <a:gd name="T9" fmla="*/ 2147483647 h 304"/>
                  <a:gd name="T10" fmla="*/ 2147483647 w 251"/>
                  <a:gd name="T11" fmla="*/ 2147483647 h 304"/>
                  <a:gd name="T12" fmla="*/ 2147483647 w 251"/>
                  <a:gd name="T13" fmla="*/ 2147483647 h 304"/>
                  <a:gd name="T14" fmla="*/ 2147483647 w 251"/>
                  <a:gd name="T15" fmla="*/ 2147483647 h 304"/>
                  <a:gd name="T16" fmla="*/ 2147483647 w 251"/>
                  <a:gd name="T17" fmla="*/ 2147483647 h 304"/>
                  <a:gd name="T18" fmla="*/ 2147483647 w 251"/>
                  <a:gd name="T19" fmla="*/ 2147483647 h 304"/>
                  <a:gd name="T20" fmla="*/ 2147483647 w 251"/>
                  <a:gd name="T21" fmla="*/ 2147483647 h 304"/>
                  <a:gd name="T22" fmla="*/ 2147483647 w 251"/>
                  <a:gd name="T23" fmla="*/ 2147483647 h 304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connsiteX0" fmla="*/ 0 w 9638"/>
                  <a:gd name="connsiteY0" fmla="*/ 0 h 10000"/>
                  <a:gd name="connsiteX1" fmla="*/ 1275 w 9638"/>
                  <a:gd name="connsiteY1" fmla="*/ 3553 h 10000"/>
                  <a:gd name="connsiteX2" fmla="*/ 4143 w 9638"/>
                  <a:gd name="connsiteY2" fmla="*/ 6974 h 10000"/>
                  <a:gd name="connsiteX3" fmla="*/ 3825 w 9638"/>
                  <a:gd name="connsiteY3" fmla="*/ 8289 h 10000"/>
                  <a:gd name="connsiteX4" fmla="*/ 4303 w 9638"/>
                  <a:gd name="connsiteY4" fmla="*/ 10000 h 10000"/>
                  <a:gd name="connsiteX5" fmla="*/ 5737 w 9638"/>
                  <a:gd name="connsiteY5" fmla="*/ 9211 h 10000"/>
                  <a:gd name="connsiteX6" fmla="*/ 9562 w 9638"/>
                  <a:gd name="connsiteY6" fmla="*/ 9342 h 10000"/>
                  <a:gd name="connsiteX7" fmla="*/ 7072 w 9638"/>
                  <a:gd name="connsiteY7" fmla="*/ 6975 h 10000"/>
                  <a:gd name="connsiteX8" fmla="*/ 5737 w 9638"/>
                  <a:gd name="connsiteY8" fmla="*/ 5000 h 10000"/>
                  <a:gd name="connsiteX9" fmla="*/ 3825 w 9638"/>
                  <a:gd name="connsiteY9" fmla="*/ 3026 h 10000"/>
                  <a:gd name="connsiteX10" fmla="*/ 3506 w 9638"/>
                  <a:gd name="connsiteY10" fmla="*/ 1316 h 10000"/>
                  <a:gd name="connsiteX11" fmla="*/ 3187 w 9638"/>
                  <a:gd name="connsiteY11" fmla="*/ 526 h 10000"/>
                  <a:gd name="connsiteX0" fmla="*/ 0 w 10000"/>
                  <a:gd name="connsiteY0" fmla="*/ 0 h 10000"/>
                  <a:gd name="connsiteX1" fmla="*/ 1323 w 10000"/>
                  <a:gd name="connsiteY1" fmla="*/ 3553 h 10000"/>
                  <a:gd name="connsiteX2" fmla="*/ 4299 w 10000"/>
                  <a:gd name="connsiteY2" fmla="*/ 6974 h 10000"/>
                  <a:gd name="connsiteX3" fmla="*/ 3969 w 10000"/>
                  <a:gd name="connsiteY3" fmla="*/ 8289 h 10000"/>
                  <a:gd name="connsiteX4" fmla="*/ 4465 w 10000"/>
                  <a:gd name="connsiteY4" fmla="*/ 10000 h 10000"/>
                  <a:gd name="connsiteX5" fmla="*/ 5952 w 10000"/>
                  <a:gd name="connsiteY5" fmla="*/ 9211 h 10000"/>
                  <a:gd name="connsiteX6" fmla="*/ 9921 w 10000"/>
                  <a:gd name="connsiteY6" fmla="*/ 9342 h 10000"/>
                  <a:gd name="connsiteX7" fmla="*/ 7338 w 10000"/>
                  <a:gd name="connsiteY7" fmla="*/ 6975 h 10000"/>
                  <a:gd name="connsiteX8" fmla="*/ 5084 w 10000"/>
                  <a:gd name="connsiteY8" fmla="*/ 5317 h 10000"/>
                  <a:gd name="connsiteX9" fmla="*/ 3969 w 10000"/>
                  <a:gd name="connsiteY9" fmla="*/ 3026 h 10000"/>
                  <a:gd name="connsiteX10" fmla="*/ 3638 w 10000"/>
                  <a:gd name="connsiteY10" fmla="*/ 1316 h 10000"/>
                  <a:gd name="connsiteX11" fmla="*/ 3307 w 10000"/>
                  <a:gd name="connsiteY11" fmla="*/ 526 h 10000"/>
                  <a:gd name="connsiteX0" fmla="*/ 0 w 10000"/>
                  <a:gd name="connsiteY0" fmla="*/ 0 h 10000"/>
                  <a:gd name="connsiteX1" fmla="*/ 1323 w 10000"/>
                  <a:gd name="connsiteY1" fmla="*/ 3553 h 10000"/>
                  <a:gd name="connsiteX2" fmla="*/ 4299 w 10000"/>
                  <a:gd name="connsiteY2" fmla="*/ 6974 h 10000"/>
                  <a:gd name="connsiteX3" fmla="*/ 4341 w 10000"/>
                  <a:gd name="connsiteY3" fmla="*/ 8289 h 10000"/>
                  <a:gd name="connsiteX4" fmla="*/ 4465 w 10000"/>
                  <a:gd name="connsiteY4" fmla="*/ 10000 h 10000"/>
                  <a:gd name="connsiteX5" fmla="*/ 5952 w 10000"/>
                  <a:gd name="connsiteY5" fmla="*/ 9211 h 10000"/>
                  <a:gd name="connsiteX6" fmla="*/ 9921 w 10000"/>
                  <a:gd name="connsiteY6" fmla="*/ 9342 h 10000"/>
                  <a:gd name="connsiteX7" fmla="*/ 7338 w 10000"/>
                  <a:gd name="connsiteY7" fmla="*/ 6975 h 10000"/>
                  <a:gd name="connsiteX8" fmla="*/ 5084 w 10000"/>
                  <a:gd name="connsiteY8" fmla="*/ 5317 h 10000"/>
                  <a:gd name="connsiteX9" fmla="*/ 3969 w 10000"/>
                  <a:gd name="connsiteY9" fmla="*/ 3026 h 10000"/>
                  <a:gd name="connsiteX10" fmla="*/ 3638 w 10000"/>
                  <a:gd name="connsiteY10" fmla="*/ 1316 h 10000"/>
                  <a:gd name="connsiteX11" fmla="*/ 3307 w 10000"/>
                  <a:gd name="connsiteY11" fmla="*/ 526 h 10000"/>
                  <a:gd name="connsiteX0" fmla="*/ 0 w 10000"/>
                  <a:gd name="connsiteY0" fmla="*/ 0 h 10000"/>
                  <a:gd name="connsiteX1" fmla="*/ 1323 w 10000"/>
                  <a:gd name="connsiteY1" fmla="*/ 3553 h 10000"/>
                  <a:gd name="connsiteX2" fmla="*/ 4299 w 10000"/>
                  <a:gd name="connsiteY2" fmla="*/ 6974 h 10000"/>
                  <a:gd name="connsiteX3" fmla="*/ 4341 w 10000"/>
                  <a:gd name="connsiteY3" fmla="*/ 8289 h 10000"/>
                  <a:gd name="connsiteX4" fmla="*/ 4465 w 10000"/>
                  <a:gd name="connsiteY4" fmla="*/ 10000 h 10000"/>
                  <a:gd name="connsiteX5" fmla="*/ 5952 w 10000"/>
                  <a:gd name="connsiteY5" fmla="*/ 8788 h 10000"/>
                  <a:gd name="connsiteX6" fmla="*/ 9921 w 10000"/>
                  <a:gd name="connsiteY6" fmla="*/ 9342 h 10000"/>
                  <a:gd name="connsiteX7" fmla="*/ 7338 w 10000"/>
                  <a:gd name="connsiteY7" fmla="*/ 6975 h 10000"/>
                  <a:gd name="connsiteX8" fmla="*/ 5084 w 10000"/>
                  <a:gd name="connsiteY8" fmla="*/ 5317 h 10000"/>
                  <a:gd name="connsiteX9" fmla="*/ 3969 w 10000"/>
                  <a:gd name="connsiteY9" fmla="*/ 3026 h 10000"/>
                  <a:gd name="connsiteX10" fmla="*/ 3638 w 10000"/>
                  <a:gd name="connsiteY10" fmla="*/ 1316 h 10000"/>
                  <a:gd name="connsiteX11" fmla="*/ 3307 w 10000"/>
                  <a:gd name="connsiteY11" fmla="*/ 526 h 10000"/>
                  <a:gd name="connsiteX0" fmla="*/ 0 w 9194"/>
                  <a:gd name="connsiteY0" fmla="*/ 0 h 10211"/>
                  <a:gd name="connsiteX1" fmla="*/ 517 w 9194"/>
                  <a:gd name="connsiteY1" fmla="*/ 3764 h 10211"/>
                  <a:gd name="connsiteX2" fmla="*/ 3493 w 9194"/>
                  <a:gd name="connsiteY2" fmla="*/ 7185 h 10211"/>
                  <a:gd name="connsiteX3" fmla="*/ 3535 w 9194"/>
                  <a:gd name="connsiteY3" fmla="*/ 8500 h 10211"/>
                  <a:gd name="connsiteX4" fmla="*/ 3659 w 9194"/>
                  <a:gd name="connsiteY4" fmla="*/ 10211 h 10211"/>
                  <a:gd name="connsiteX5" fmla="*/ 5146 w 9194"/>
                  <a:gd name="connsiteY5" fmla="*/ 8999 h 10211"/>
                  <a:gd name="connsiteX6" fmla="*/ 9115 w 9194"/>
                  <a:gd name="connsiteY6" fmla="*/ 9553 h 10211"/>
                  <a:gd name="connsiteX7" fmla="*/ 6532 w 9194"/>
                  <a:gd name="connsiteY7" fmla="*/ 7186 h 10211"/>
                  <a:gd name="connsiteX8" fmla="*/ 4278 w 9194"/>
                  <a:gd name="connsiteY8" fmla="*/ 5528 h 10211"/>
                  <a:gd name="connsiteX9" fmla="*/ 3163 w 9194"/>
                  <a:gd name="connsiteY9" fmla="*/ 3237 h 10211"/>
                  <a:gd name="connsiteX10" fmla="*/ 2832 w 9194"/>
                  <a:gd name="connsiteY10" fmla="*/ 1527 h 10211"/>
                  <a:gd name="connsiteX11" fmla="*/ 2501 w 9194"/>
                  <a:gd name="connsiteY11" fmla="*/ 737 h 10211"/>
                  <a:gd name="connsiteX0" fmla="*/ 217 w 10217"/>
                  <a:gd name="connsiteY0" fmla="*/ 0 h 10000"/>
                  <a:gd name="connsiteX1" fmla="*/ 779 w 10217"/>
                  <a:gd name="connsiteY1" fmla="*/ 3686 h 10000"/>
                  <a:gd name="connsiteX2" fmla="*/ 4016 w 10217"/>
                  <a:gd name="connsiteY2" fmla="*/ 7037 h 10000"/>
                  <a:gd name="connsiteX3" fmla="*/ 4062 w 10217"/>
                  <a:gd name="connsiteY3" fmla="*/ 8324 h 10000"/>
                  <a:gd name="connsiteX4" fmla="*/ 4197 w 10217"/>
                  <a:gd name="connsiteY4" fmla="*/ 10000 h 10000"/>
                  <a:gd name="connsiteX5" fmla="*/ 5814 w 10217"/>
                  <a:gd name="connsiteY5" fmla="*/ 8813 h 10000"/>
                  <a:gd name="connsiteX6" fmla="*/ 10131 w 10217"/>
                  <a:gd name="connsiteY6" fmla="*/ 9356 h 10000"/>
                  <a:gd name="connsiteX7" fmla="*/ 7322 w 10217"/>
                  <a:gd name="connsiteY7" fmla="*/ 7038 h 10000"/>
                  <a:gd name="connsiteX8" fmla="*/ 4870 w 10217"/>
                  <a:gd name="connsiteY8" fmla="*/ 5414 h 10000"/>
                  <a:gd name="connsiteX9" fmla="*/ 3657 w 10217"/>
                  <a:gd name="connsiteY9" fmla="*/ 3170 h 10000"/>
                  <a:gd name="connsiteX10" fmla="*/ 3297 w 10217"/>
                  <a:gd name="connsiteY10" fmla="*/ 1495 h 10000"/>
                  <a:gd name="connsiteX11" fmla="*/ 2937 w 10217"/>
                  <a:gd name="connsiteY11" fmla="*/ 722 h 10000"/>
                  <a:gd name="connsiteX0" fmla="*/ 217 w 10217"/>
                  <a:gd name="connsiteY0" fmla="*/ 0 h 10000"/>
                  <a:gd name="connsiteX1" fmla="*/ 779 w 10217"/>
                  <a:gd name="connsiteY1" fmla="*/ 3686 h 10000"/>
                  <a:gd name="connsiteX2" fmla="*/ 4016 w 10217"/>
                  <a:gd name="connsiteY2" fmla="*/ 7037 h 10000"/>
                  <a:gd name="connsiteX3" fmla="*/ 4062 w 10217"/>
                  <a:gd name="connsiteY3" fmla="*/ 8324 h 10000"/>
                  <a:gd name="connsiteX4" fmla="*/ 4197 w 10217"/>
                  <a:gd name="connsiteY4" fmla="*/ 10000 h 10000"/>
                  <a:gd name="connsiteX5" fmla="*/ 5814 w 10217"/>
                  <a:gd name="connsiteY5" fmla="*/ 8813 h 10000"/>
                  <a:gd name="connsiteX6" fmla="*/ 10131 w 10217"/>
                  <a:gd name="connsiteY6" fmla="*/ 9356 h 10000"/>
                  <a:gd name="connsiteX7" fmla="*/ 7322 w 10217"/>
                  <a:gd name="connsiteY7" fmla="*/ 7038 h 10000"/>
                  <a:gd name="connsiteX8" fmla="*/ 4870 w 10217"/>
                  <a:gd name="connsiteY8" fmla="*/ 5414 h 10000"/>
                  <a:gd name="connsiteX9" fmla="*/ 3657 w 10217"/>
                  <a:gd name="connsiteY9" fmla="*/ 3170 h 10000"/>
                  <a:gd name="connsiteX10" fmla="*/ 3297 w 10217"/>
                  <a:gd name="connsiteY10" fmla="*/ 1495 h 10000"/>
                  <a:gd name="connsiteX0" fmla="*/ 217 w 10217"/>
                  <a:gd name="connsiteY0" fmla="*/ 0 h 10000"/>
                  <a:gd name="connsiteX1" fmla="*/ 779 w 10217"/>
                  <a:gd name="connsiteY1" fmla="*/ 3686 h 10000"/>
                  <a:gd name="connsiteX2" fmla="*/ 4016 w 10217"/>
                  <a:gd name="connsiteY2" fmla="*/ 7037 h 10000"/>
                  <a:gd name="connsiteX3" fmla="*/ 4062 w 10217"/>
                  <a:gd name="connsiteY3" fmla="*/ 8324 h 10000"/>
                  <a:gd name="connsiteX4" fmla="*/ 4197 w 10217"/>
                  <a:gd name="connsiteY4" fmla="*/ 10000 h 10000"/>
                  <a:gd name="connsiteX5" fmla="*/ 5814 w 10217"/>
                  <a:gd name="connsiteY5" fmla="*/ 8813 h 10000"/>
                  <a:gd name="connsiteX6" fmla="*/ 10131 w 10217"/>
                  <a:gd name="connsiteY6" fmla="*/ 9356 h 10000"/>
                  <a:gd name="connsiteX7" fmla="*/ 7322 w 10217"/>
                  <a:gd name="connsiteY7" fmla="*/ 7038 h 10000"/>
                  <a:gd name="connsiteX8" fmla="*/ 4870 w 10217"/>
                  <a:gd name="connsiteY8" fmla="*/ 5414 h 10000"/>
                  <a:gd name="connsiteX9" fmla="*/ 3657 w 10217"/>
                  <a:gd name="connsiteY9" fmla="*/ 3170 h 10000"/>
                  <a:gd name="connsiteX10" fmla="*/ 3297 w 10217"/>
                  <a:gd name="connsiteY10" fmla="*/ 1495 h 10000"/>
                  <a:gd name="connsiteX0" fmla="*/ 217 w 10217"/>
                  <a:gd name="connsiteY0" fmla="*/ 0 h 10000"/>
                  <a:gd name="connsiteX1" fmla="*/ 779 w 10217"/>
                  <a:gd name="connsiteY1" fmla="*/ 3686 h 10000"/>
                  <a:gd name="connsiteX2" fmla="*/ 4016 w 10217"/>
                  <a:gd name="connsiteY2" fmla="*/ 7037 h 10000"/>
                  <a:gd name="connsiteX3" fmla="*/ 4062 w 10217"/>
                  <a:gd name="connsiteY3" fmla="*/ 8324 h 10000"/>
                  <a:gd name="connsiteX4" fmla="*/ 4197 w 10217"/>
                  <a:gd name="connsiteY4" fmla="*/ 10000 h 10000"/>
                  <a:gd name="connsiteX5" fmla="*/ 5814 w 10217"/>
                  <a:gd name="connsiteY5" fmla="*/ 8813 h 10000"/>
                  <a:gd name="connsiteX6" fmla="*/ 10131 w 10217"/>
                  <a:gd name="connsiteY6" fmla="*/ 9356 h 10000"/>
                  <a:gd name="connsiteX7" fmla="*/ 7322 w 10217"/>
                  <a:gd name="connsiteY7" fmla="*/ 7038 h 10000"/>
                  <a:gd name="connsiteX8" fmla="*/ 4870 w 10217"/>
                  <a:gd name="connsiteY8" fmla="*/ 5414 h 10000"/>
                  <a:gd name="connsiteX9" fmla="*/ 3297 w 10217"/>
                  <a:gd name="connsiteY9" fmla="*/ 1495 h 10000"/>
                  <a:gd name="connsiteX0" fmla="*/ 217 w 10196"/>
                  <a:gd name="connsiteY0" fmla="*/ 0 h 10000"/>
                  <a:gd name="connsiteX1" fmla="*/ 779 w 10196"/>
                  <a:gd name="connsiteY1" fmla="*/ 3686 h 10000"/>
                  <a:gd name="connsiteX2" fmla="*/ 4016 w 10196"/>
                  <a:gd name="connsiteY2" fmla="*/ 7037 h 10000"/>
                  <a:gd name="connsiteX3" fmla="*/ 4062 w 10196"/>
                  <a:gd name="connsiteY3" fmla="*/ 8324 h 10000"/>
                  <a:gd name="connsiteX4" fmla="*/ 4197 w 10196"/>
                  <a:gd name="connsiteY4" fmla="*/ 10000 h 10000"/>
                  <a:gd name="connsiteX5" fmla="*/ 5814 w 10196"/>
                  <a:gd name="connsiteY5" fmla="*/ 8813 h 10000"/>
                  <a:gd name="connsiteX6" fmla="*/ 10131 w 10196"/>
                  <a:gd name="connsiteY6" fmla="*/ 9356 h 10000"/>
                  <a:gd name="connsiteX7" fmla="*/ 6648 w 10196"/>
                  <a:gd name="connsiteY7" fmla="*/ 7193 h 10000"/>
                  <a:gd name="connsiteX8" fmla="*/ 4870 w 10196"/>
                  <a:gd name="connsiteY8" fmla="*/ 5414 h 10000"/>
                  <a:gd name="connsiteX9" fmla="*/ 3297 w 10196"/>
                  <a:gd name="connsiteY9" fmla="*/ 1495 h 10000"/>
                  <a:gd name="connsiteX0" fmla="*/ 217 w 10196"/>
                  <a:gd name="connsiteY0" fmla="*/ 0 h 10000"/>
                  <a:gd name="connsiteX1" fmla="*/ 779 w 10196"/>
                  <a:gd name="connsiteY1" fmla="*/ 3686 h 10000"/>
                  <a:gd name="connsiteX2" fmla="*/ 4016 w 10196"/>
                  <a:gd name="connsiteY2" fmla="*/ 7037 h 10000"/>
                  <a:gd name="connsiteX3" fmla="*/ 4062 w 10196"/>
                  <a:gd name="connsiteY3" fmla="*/ 8324 h 10000"/>
                  <a:gd name="connsiteX4" fmla="*/ 4197 w 10196"/>
                  <a:gd name="connsiteY4" fmla="*/ 10000 h 10000"/>
                  <a:gd name="connsiteX5" fmla="*/ 5814 w 10196"/>
                  <a:gd name="connsiteY5" fmla="*/ 8813 h 10000"/>
                  <a:gd name="connsiteX6" fmla="*/ 10131 w 10196"/>
                  <a:gd name="connsiteY6" fmla="*/ 9356 h 10000"/>
                  <a:gd name="connsiteX7" fmla="*/ 6648 w 10196"/>
                  <a:gd name="connsiteY7" fmla="*/ 7193 h 10000"/>
                  <a:gd name="connsiteX8" fmla="*/ 4870 w 10196"/>
                  <a:gd name="connsiteY8" fmla="*/ 5414 h 10000"/>
                  <a:gd name="connsiteX9" fmla="*/ 3297 w 10196"/>
                  <a:gd name="connsiteY9" fmla="*/ 1495 h 10000"/>
                  <a:gd name="connsiteX0" fmla="*/ 217 w 10196"/>
                  <a:gd name="connsiteY0" fmla="*/ 0 h 10000"/>
                  <a:gd name="connsiteX1" fmla="*/ 779 w 10196"/>
                  <a:gd name="connsiteY1" fmla="*/ 3686 h 10000"/>
                  <a:gd name="connsiteX2" fmla="*/ 4016 w 10196"/>
                  <a:gd name="connsiteY2" fmla="*/ 7037 h 10000"/>
                  <a:gd name="connsiteX3" fmla="*/ 4062 w 10196"/>
                  <a:gd name="connsiteY3" fmla="*/ 8324 h 10000"/>
                  <a:gd name="connsiteX4" fmla="*/ 4197 w 10196"/>
                  <a:gd name="connsiteY4" fmla="*/ 10000 h 10000"/>
                  <a:gd name="connsiteX5" fmla="*/ 5814 w 10196"/>
                  <a:gd name="connsiteY5" fmla="*/ 8813 h 10000"/>
                  <a:gd name="connsiteX6" fmla="*/ 10131 w 10196"/>
                  <a:gd name="connsiteY6" fmla="*/ 9356 h 10000"/>
                  <a:gd name="connsiteX7" fmla="*/ 6648 w 10196"/>
                  <a:gd name="connsiteY7" fmla="*/ 7193 h 10000"/>
                  <a:gd name="connsiteX8" fmla="*/ 4870 w 10196"/>
                  <a:gd name="connsiteY8" fmla="*/ 5414 h 10000"/>
                  <a:gd name="connsiteX9" fmla="*/ 3297 w 10196"/>
                  <a:gd name="connsiteY9" fmla="*/ 1495 h 10000"/>
                  <a:gd name="connsiteX0" fmla="*/ 217 w 10196"/>
                  <a:gd name="connsiteY0" fmla="*/ 0 h 10156"/>
                  <a:gd name="connsiteX1" fmla="*/ 779 w 10196"/>
                  <a:gd name="connsiteY1" fmla="*/ 3686 h 10156"/>
                  <a:gd name="connsiteX2" fmla="*/ 4016 w 10196"/>
                  <a:gd name="connsiteY2" fmla="*/ 7037 h 10156"/>
                  <a:gd name="connsiteX3" fmla="*/ 4062 w 10196"/>
                  <a:gd name="connsiteY3" fmla="*/ 8324 h 10156"/>
                  <a:gd name="connsiteX4" fmla="*/ 4197 w 10196"/>
                  <a:gd name="connsiteY4" fmla="*/ 10000 h 10156"/>
                  <a:gd name="connsiteX5" fmla="*/ 5814 w 10196"/>
                  <a:gd name="connsiteY5" fmla="*/ 8813 h 10156"/>
                  <a:gd name="connsiteX6" fmla="*/ 10131 w 10196"/>
                  <a:gd name="connsiteY6" fmla="*/ 9356 h 10156"/>
                  <a:gd name="connsiteX7" fmla="*/ 6648 w 10196"/>
                  <a:gd name="connsiteY7" fmla="*/ 7193 h 10156"/>
                  <a:gd name="connsiteX8" fmla="*/ 4870 w 10196"/>
                  <a:gd name="connsiteY8" fmla="*/ 5414 h 10156"/>
                  <a:gd name="connsiteX9" fmla="*/ 3297 w 10196"/>
                  <a:gd name="connsiteY9" fmla="*/ 1495 h 10156"/>
                  <a:gd name="connsiteX0" fmla="*/ 217 w 10196"/>
                  <a:gd name="connsiteY0" fmla="*/ 0 h 9964"/>
                  <a:gd name="connsiteX1" fmla="*/ 779 w 10196"/>
                  <a:gd name="connsiteY1" fmla="*/ 3686 h 9964"/>
                  <a:gd name="connsiteX2" fmla="*/ 4016 w 10196"/>
                  <a:gd name="connsiteY2" fmla="*/ 7037 h 9964"/>
                  <a:gd name="connsiteX3" fmla="*/ 4062 w 10196"/>
                  <a:gd name="connsiteY3" fmla="*/ 8324 h 9964"/>
                  <a:gd name="connsiteX4" fmla="*/ 6423 w 10196"/>
                  <a:gd name="connsiteY4" fmla="*/ 9793 h 9964"/>
                  <a:gd name="connsiteX5" fmla="*/ 5814 w 10196"/>
                  <a:gd name="connsiteY5" fmla="*/ 8813 h 9964"/>
                  <a:gd name="connsiteX6" fmla="*/ 10131 w 10196"/>
                  <a:gd name="connsiteY6" fmla="*/ 9356 h 9964"/>
                  <a:gd name="connsiteX7" fmla="*/ 6648 w 10196"/>
                  <a:gd name="connsiteY7" fmla="*/ 7193 h 9964"/>
                  <a:gd name="connsiteX8" fmla="*/ 4870 w 10196"/>
                  <a:gd name="connsiteY8" fmla="*/ 5414 h 9964"/>
                  <a:gd name="connsiteX9" fmla="*/ 3297 w 10196"/>
                  <a:gd name="connsiteY9" fmla="*/ 1495 h 9964"/>
                  <a:gd name="connsiteX0" fmla="*/ 213 w 10000"/>
                  <a:gd name="connsiteY0" fmla="*/ 0 h 9828"/>
                  <a:gd name="connsiteX1" fmla="*/ 764 w 10000"/>
                  <a:gd name="connsiteY1" fmla="*/ 3699 h 9828"/>
                  <a:gd name="connsiteX2" fmla="*/ 3939 w 10000"/>
                  <a:gd name="connsiteY2" fmla="*/ 7062 h 9828"/>
                  <a:gd name="connsiteX3" fmla="*/ 3984 w 10000"/>
                  <a:gd name="connsiteY3" fmla="*/ 8354 h 9828"/>
                  <a:gd name="connsiteX4" fmla="*/ 6300 w 10000"/>
                  <a:gd name="connsiteY4" fmla="*/ 9828 h 9828"/>
                  <a:gd name="connsiteX5" fmla="*/ 5967 w 10000"/>
                  <a:gd name="connsiteY5" fmla="*/ 8430 h 9828"/>
                  <a:gd name="connsiteX6" fmla="*/ 9936 w 10000"/>
                  <a:gd name="connsiteY6" fmla="*/ 9390 h 9828"/>
                  <a:gd name="connsiteX7" fmla="*/ 6520 w 10000"/>
                  <a:gd name="connsiteY7" fmla="*/ 7219 h 9828"/>
                  <a:gd name="connsiteX8" fmla="*/ 4776 w 10000"/>
                  <a:gd name="connsiteY8" fmla="*/ 5434 h 9828"/>
                  <a:gd name="connsiteX9" fmla="*/ 3234 w 10000"/>
                  <a:gd name="connsiteY9" fmla="*/ 1500 h 9828"/>
                  <a:gd name="connsiteX0" fmla="*/ 213 w 10000"/>
                  <a:gd name="connsiteY0" fmla="*/ 0 h 10000"/>
                  <a:gd name="connsiteX1" fmla="*/ 764 w 10000"/>
                  <a:gd name="connsiteY1" fmla="*/ 3764 h 10000"/>
                  <a:gd name="connsiteX2" fmla="*/ 3939 w 10000"/>
                  <a:gd name="connsiteY2" fmla="*/ 7186 h 10000"/>
                  <a:gd name="connsiteX3" fmla="*/ 3984 w 10000"/>
                  <a:gd name="connsiteY3" fmla="*/ 8500 h 10000"/>
                  <a:gd name="connsiteX4" fmla="*/ 6300 w 10000"/>
                  <a:gd name="connsiteY4" fmla="*/ 10000 h 10000"/>
                  <a:gd name="connsiteX5" fmla="*/ 5967 w 10000"/>
                  <a:gd name="connsiteY5" fmla="*/ 8578 h 10000"/>
                  <a:gd name="connsiteX6" fmla="*/ 9936 w 10000"/>
                  <a:gd name="connsiteY6" fmla="*/ 9554 h 10000"/>
                  <a:gd name="connsiteX7" fmla="*/ 6520 w 10000"/>
                  <a:gd name="connsiteY7" fmla="*/ 7345 h 10000"/>
                  <a:gd name="connsiteX8" fmla="*/ 4776 w 10000"/>
                  <a:gd name="connsiteY8" fmla="*/ 5529 h 10000"/>
                  <a:gd name="connsiteX9" fmla="*/ 3234 w 10000"/>
                  <a:gd name="connsiteY9" fmla="*/ 1526 h 10000"/>
                  <a:gd name="connsiteX0" fmla="*/ 213 w 10000"/>
                  <a:gd name="connsiteY0" fmla="*/ 0 h 9736"/>
                  <a:gd name="connsiteX1" fmla="*/ 764 w 10000"/>
                  <a:gd name="connsiteY1" fmla="*/ 3764 h 9736"/>
                  <a:gd name="connsiteX2" fmla="*/ 3939 w 10000"/>
                  <a:gd name="connsiteY2" fmla="*/ 7186 h 9736"/>
                  <a:gd name="connsiteX3" fmla="*/ 3984 w 10000"/>
                  <a:gd name="connsiteY3" fmla="*/ 8500 h 9736"/>
                  <a:gd name="connsiteX4" fmla="*/ 6829 w 10000"/>
                  <a:gd name="connsiteY4" fmla="*/ 9736 h 9736"/>
                  <a:gd name="connsiteX5" fmla="*/ 5967 w 10000"/>
                  <a:gd name="connsiteY5" fmla="*/ 8578 h 9736"/>
                  <a:gd name="connsiteX6" fmla="*/ 9936 w 10000"/>
                  <a:gd name="connsiteY6" fmla="*/ 9554 h 9736"/>
                  <a:gd name="connsiteX7" fmla="*/ 6520 w 10000"/>
                  <a:gd name="connsiteY7" fmla="*/ 7345 h 9736"/>
                  <a:gd name="connsiteX8" fmla="*/ 4776 w 10000"/>
                  <a:gd name="connsiteY8" fmla="*/ 5529 h 9736"/>
                  <a:gd name="connsiteX9" fmla="*/ 3234 w 10000"/>
                  <a:gd name="connsiteY9" fmla="*/ 1526 h 9736"/>
                  <a:gd name="connsiteX0" fmla="*/ 213 w 10000"/>
                  <a:gd name="connsiteY0" fmla="*/ 0 h 10063"/>
                  <a:gd name="connsiteX1" fmla="*/ 764 w 10000"/>
                  <a:gd name="connsiteY1" fmla="*/ 3866 h 10063"/>
                  <a:gd name="connsiteX2" fmla="*/ 3939 w 10000"/>
                  <a:gd name="connsiteY2" fmla="*/ 7381 h 10063"/>
                  <a:gd name="connsiteX3" fmla="*/ 3984 w 10000"/>
                  <a:gd name="connsiteY3" fmla="*/ 8730 h 10063"/>
                  <a:gd name="connsiteX4" fmla="*/ 6829 w 10000"/>
                  <a:gd name="connsiteY4" fmla="*/ 10000 h 10063"/>
                  <a:gd name="connsiteX5" fmla="*/ 5967 w 10000"/>
                  <a:gd name="connsiteY5" fmla="*/ 8811 h 10063"/>
                  <a:gd name="connsiteX6" fmla="*/ 9936 w 10000"/>
                  <a:gd name="connsiteY6" fmla="*/ 9813 h 10063"/>
                  <a:gd name="connsiteX7" fmla="*/ 6520 w 10000"/>
                  <a:gd name="connsiteY7" fmla="*/ 7544 h 10063"/>
                  <a:gd name="connsiteX8" fmla="*/ 4776 w 10000"/>
                  <a:gd name="connsiteY8" fmla="*/ 5679 h 10063"/>
                  <a:gd name="connsiteX9" fmla="*/ 3234 w 10000"/>
                  <a:gd name="connsiteY9" fmla="*/ 1567 h 10063"/>
                  <a:gd name="connsiteX0" fmla="*/ 213 w 10000"/>
                  <a:gd name="connsiteY0" fmla="*/ 0 h 10063"/>
                  <a:gd name="connsiteX1" fmla="*/ 764 w 10000"/>
                  <a:gd name="connsiteY1" fmla="*/ 3866 h 10063"/>
                  <a:gd name="connsiteX2" fmla="*/ 3939 w 10000"/>
                  <a:gd name="connsiteY2" fmla="*/ 7381 h 10063"/>
                  <a:gd name="connsiteX3" fmla="*/ 3984 w 10000"/>
                  <a:gd name="connsiteY3" fmla="*/ 8730 h 10063"/>
                  <a:gd name="connsiteX4" fmla="*/ 6829 w 10000"/>
                  <a:gd name="connsiteY4" fmla="*/ 10000 h 10063"/>
                  <a:gd name="connsiteX5" fmla="*/ 5967 w 10000"/>
                  <a:gd name="connsiteY5" fmla="*/ 8811 h 10063"/>
                  <a:gd name="connsiteX6" fmla="*/ 9936 w 10000"/>
                  <a:gd name="connsiteY6" fmla="*/ 9813 h 10063"/>
                  <a:gd name="connsiteX7" fmla="*/ 6520 w 10000"/>
                  <a:gd name="connsiteY7" fmla="*/ 7544 h 10063"/>
                  <a:gd name="connsiteX8" fmla="*/ 4776 w 10000"/>
                  <a:gd name="connsiteY8" fmla="*/ 5679 h 10063"/>
                  <a:gd name="connsiteX9" fmla="*/ 3234 w 10000"/>
                  <a:gd name="connsiteY9" fmla="*/ 1567 h 10063"/>
                  <a:gd name="connsiteX0" fmla="*/ 213 w 10000"/>
                  <a:gd name="connsiteY0" fmla="*/ 0 h 10063"/>
                  <a:gd name="connsiteX1" fmla="*/ 764 w 10000"/>
                  <a:gd name="connsiteY1" fmla="*/ 3866 h 10063"/>
                  <a:gd name="connsiteX2" fmla="*/ 3939 w 10000"/>
                  <a:gd name="connsiteY2" fmla="*/ 7381 h 10063"/>
                  <a:gd name="connsiteX3" fmla="*/ 3984 w 10000"/>
                  <a:gd name="connsiteY3" fmla="*/ 8730 h 10063"/>
                  <a:gd name="connsiteX4" fmla="*/ 6829 w 10000"/>
                  <a:gd name="connsiteY4" fmla="*/ 10000 h 10063"/>
                  <a:gd name="connsiteX5" fmla="*/ 5967 w 10000"/>
                  <a:gd name="connsiteY5" fmla="*/ 8811 h 10063"/>
                  <a:gd name="connsiteX6" fmla="*/ 9936 w 10000"/>
                  <a:gd name="connsiteY6" fmla="*/ 9813 h 10063"/>
                  <a:gd name="connsiteX7" fmla="*/ 6520 w 10000"/>
                  <a:gd name="connsiteY7" fmla="*/ 7544 h 10063"/>
                  <a:gd name="connsiteX8" fmla="*/ 4776 w 10000"/>
                  <a:gd name="connsiteY8" fmla="*/ 5679 h 10063"/>
                  <a:gd name="connsiteX9" fmla="*/ 3234 w 10000"/>
                  <a:gd name="connsiteY9" fmla="*/ 1567 h 10063"/>
                  <a:gd name="connsiteX0" fmla="*/ 213 w 9169"/>
                  <a:gd name="connsiteY0" fmla="*/ 0 h 10063"/>
                  <a:gd name="connsiteX1" fmla="*/ 764 w 9169"/>
                  <a:gd name="connsiteY1" fmla="*/ 3866 h 10063"/>
                  <a:gd name="connsiteX2" fmla="*/ 3939 w 9169"/>
                  <a:gd name="connsiteY2" fmla="*/ 7381 h 10063"/>
                  <a:gd name="connsiteX3" fmla="*/ 3984 w 9169"/>
                  <a:gd name="connsiteY3" fmla="*/ 8730 h 10063"/>
                  <a:gd name="connsiteX4" fmla="*/ 6829 w 9169"/>
                  <a:gd name="connsiteY4" fmla="*/ 10000 h 10063"/>
                  <a:gd name="connsiteX5" fmla="*/ 5967 w 9169"/>
                  <a:gd name="connsiteY5" fmla="*/ 8811 h 10063"/>
                  <a:gd name="connsiteX6" fmla="*/ 9076 w 9169"/>
                  <a:gd name="connsiteY6" fmla="*/ 9922 h 10063"/>
                  <a:gd name="connsiteX7" fmla="*/ 6520 w 9169"/>
                  <a:gd name="connsiteY7" fmla="*/ 7544 h 10063"/>
                  <a:gd name="connsiteX8" fmla="*/ 4776 w 9169"/>
                  <a:gd name="connsiteY8" fmla="*/ 5679 h 10063"/>
                  <a:gd name="connsiteX9" fmla="*/ 3234 w 9169"/>
                  <a:gd name="connsiteY9" fmla="*/ 1567 h 10063"/>
                  <a:gd name="connsiteX0" fmla="*/ 232 w 10000"/>
                  <a:gd name="connsiteY0" fmla="*/ 0 h 9942"/>
                  <a:gd name="connsiteX1" fmla="*/ 833 w 10000"/>
                  <a:gd name="connsiteY1" fmla="*/ 3842 h 9942"/>
                  <a:gd name="connsiteX2" fmla="*/ 4296 w 10000"/>
                  <a:gd name="connsiteY2" fmla="*/ 7335 h 9942"/>
                  <a:gd name="connsiteX3" fmla="*/ 5066 w 10000"/>
                  <a:gd name="connsiteY3" fmla="*/ 8244 h 9942"/>
                  <a:gd name="connsiteX4" fmla="*/ 7448 w 10000"/>
                  <a:gd name="connsiteY4" fmla="*/ 9937 h 9942"/>
                  <a:gd name="connsiteX5" fmla="*/ 6508 w 10000"/>
                  <a:gd name="connsiteY5" fmla="*/ 8756 h 9942"/>
                  <a:gd name="connsiteX6" fmla="*/ 9899 w 10000"/>
                  <a:gd name="connsiteY6" fmla="*/ 9860 h 9942"/>
                  <a:gd name="connsiteX7" fmla="*/ 7111 w 10000"/>
                  <a:gd name="connsiteY7" fmla="*/ 7497 h 9942"/>
                  <a:gd name="connsiteX8" fmla="*/ 5209 w 10000"/>
                  <a:gd name="connsiteY8" fmla="*/ 5643 h 9942"/>
                  <a:gd name="connsiteX9" fmla="*/ 3527 w 10000"/>
                  <a:gd name="connsiteY9" fmla="*/ 1557 h 9942"/>
                  <a:gd name="connsiteX0" fmla="*/ 232 w 10000"/>
                  <a:gd name="connsiteY0" fmla="*/ 0 h 10000"/>
                  <a:gd name="connsiteX1" fmla="*/ 833 w 10000"/>
                  <a:gd name="connsiteY1" fmla="*/ 3864 h 10000"/>
                  <a:gd name="connsiteX2" fmla="*/ 3214 w 10000"/>
                  <a:gd name="connsiteY2" fmla="*/ 6348 h 10000"/>
                  <a:gd name="connsiteX3" fmla="*/ 5066 w 10000"/>
                  <a:gd name="connsiteY3" fmla="*/ 8292 h 10000"/>
                  <a:gd name="connsiteX4" fmla="*/ 7448 w 10000"/>
                  <a:gd name="connsiteY4" fmla="*/ 9995 h 10000"/>
                  <a:gd name="connsiteX5" fmla="*/ 6508 w 10000"/>
                  <a:gd name="connsiteY5" fmla="*/ 8807 h 10000"/>
                  <a:gd name="connsiteX6" fmla="*/ 9899 w 10000"/>
                  <a:gd name="connsiteY6" fmla="*/ 9918 h 10000"/>
                  <a:gd name="connsiteX7" fmla="*/ 7111 w 10000"/>
                  <a:gd name="connsiteY7" fmla="*/ 7541 h 10000"/>
                  <a:gd name="connsiteX8" fmla="*/ 5209 w 10000"/>
                  <a:gd name="connsiteY8" fmla="*/ 5676 h 10000"/>
                  <a:gd name="connsiteX9" fmla="*/ 3527 w 10000"/>
                  <a:gd name="connsiteY9" fmla="*/ 1566 h 10000"/>
                  <a:gd name="connsiteX0" fmla="*/ 232 w 10000"/>
                  <a:gd name="connsiteY0" fmla="*/ 0 h 9918"/>
                  <a:gd name="connsiteX1" fmla="*/ 833 w 10000"/>
                  <a:gd name="connsiteY1" fmla="*/ 3864 h 9918"/>
                  <a:gd name="connsiteX2" fmla="*/ 3214 w 10000"/>
                  <a:gd name="connsiteY2" fmla="*/ 6348 h 9918"/>
                  <a:gd name="connsiteX3" fmla="*/ 5066 w 10000"/>
                  <a:gd name="connsiteY3" fmla="*/ 8292 h 9918"/>
                  <a:gd name="connsiteX4" fmla="*/ 7304 w 10000"/>
                  <a:gd name="connsiteY4" fmla="*/ 9778 h 9918"/>
                  <a:gd name="connsiteX5" fmla="*/ 6508 w 10000"/>
                  <a:gd name="connsiteY5" fmla="*/ 8807 h 9918"/>
                  <a:gd name="connsiteX6" fmla="*/ 9899 w 10000"/>
                  <a:gd name="connsiteY6" fmla="*/ 9918 h 9918"/>
                  <a:gd name="connsiteX7" fmla="*/ 7111 w 10000"/>
                  <a:gd name="connsiteY7" fmla="*/ 7541 h 9918"/>
                  <a:gd name="connsiteX8" fmla="*/ 5209 w 10000"/>
                  <a:gd name="connsiteY8" fmla="*/ 5676 h 9918"/>
                  <a:gd name="connsiteX9" fmla="*/ 3527 w 10000"/>
                  <a:gd name="connsiteY9" fmla="*/ 1566 h 9918"/>
                  <a:gd name="connsiteX0" fmla="*/ 232 w 10000"/>
                  <a:gd name="connsiteY0" fmla="*/ 0 h 10355"/>
                  <a:gd name="connsiteX1" fmla="*/ 833 w 10000"/>
                  <a:gd name="connsiteY1" fmla="*/ 3896 h 10355"/>
                  <a:gd name="connsiteX2" fmla="*/ 3214 w 10000"/>
                  <a:gd name="connsiteY2" fmla="*/ 6400 h 10355"/>
                  <a:gd name="connsiteX3" fmla="*/ 5066 w 10000"/>
                  <a:gd name="connsiteY3" fmla="*/ 8361 h 10355"/>
                  <a:gd name="connsiteX4" fmla="*/ 7015 w 10000"/>
                  <a:gd name="connsiteY4" fmla="*/ 10351 h 10355"/>
                  <a:gd name="connsiteX5" fmla="*/ 6508 w 10000"/>
                  <a:gd name="connsiteY5" fmla="*/ 8880 h 10355"/>
                  <a:gd name="connsiteX6" fmla="*/ 9899 w 10000"/>
                  <a:gd name="connsiteY6" fmla="*/ 10000 h 10355"/>
                  <a:gd name="connsiteX7" fmla="*/ 7111 w 10000"/>
                  <a:gd name="connsiteY7" fmla="*/ 7603 h 10355"/>
                  <a:gd name="connsiteX8" fmla="*/ 5209 w 10000"/>
                  <a:gd name="connsiteY8" fmla="*/ 5723 h 10355"/>
                  <a:gd name="connsiteX9" fmla="*/ 3527 w 10000"/>
                  <a:gd name="connsiteY9" fmla="*/ 1579 h 10355"/>
                  <a:gd name="connsiteX0" fmla="*/ 232 w 10000"/>
                  <a:gd name="connsiteY0" fmla="*/ 0 h 10000"/>
                  <a:gd name="connsiteX1" fmla="*/ 833 w 10000"/>
                  <a:gd name="connsiteY1" fmla="*/ 3896 h 10000"/>
                  <a:gd name="connsiteX2" fmla="*/ 3214 w 10000"/>
                  <a:gd name="connsiteY2" fmla="*/ 6400 h 10000"/>
                  <a:gd name="connsiteX3" fmla="*/ 5066 w 10000"/>
                  <a:gd name="connsiteY3" fmla="*/ 8361 h 10000"/>
                  <a:gd name="connsiteX4" fmla="*/ 6508 w 10000"/>
                  <a:gd name="connsiteY4" fmla="*/ 8880 h 10000"/>
                  <a:gd name="connsiteX5" fmla="*/ 9899 w 10000"/>
                  <a:gd name="connsiteY5" fmla="*/ 10000 h 10000"/>
                  <a:gd name="connsiteX6" fmla="*/ 7111 w 10000"/>
                  <a:gd name="connsiteY6" fmla="*/ 7603 h 10000"/>
                  <a:gd name="connsiteX7" fmla="*/ 5209 w 10000"/>
                  <a:gd name="connsiteY7" fmla="*/ 5723 h 10000"/>
                  <a:gd name="connsiteX8" fmla="*/ 3527 w 10000"/>
                  <a:gd name="connsiteY8" fmla="*/ 1579 h 10000"/>
                  <a:gd name="connsiteX0" fmla="*/ 232 w 10000"/>
                  <a:gd name="connsiteY0" fmla="*/ 0 h 10000"/>
                  <a:gd name="connsiteX1" fmla="*/ 833 w 10000"/>
                  <a:gd name="connsiteY1" fmla="*/ 3896 h 10000"/>
                  <a:gd name="connsiteX2" fmla="*/ 3214 w 10000"/>
                  <a:gd name="connsiteY2" fmla="*/ 6400 h 10000"/>
                  <a:gd name="connsiteX3" fmla="*/ 5066 w 10000"/>
                  <a:gd name="connsiteY3" fmla="*/ 8361 h 10000"/>
                  <a:gd name="connsiteX4" fmla="*/ 7134 w 10000"/>
                  <a:gd name="connsiteY4" fmla="*/ 9641 h 10000"/>
                  <a:gd name="connsiteX5" fmla="*/ 6508 w 10000"/>
                  <a:gd name="connsiteY5" fmla="*/ 8880 h 10000"/>
                  <a:gd name="connsiteX6" fmla="*/ 9899 w 10000"/>
                  <a:gd name="connsiteY6" fmla="*/ 10000 h 10000"/>
                  <a:gd name="connsiteX7" fmla="*/ 7111 w 10000"/>
                  <a:gd name="connsiteY7" fmla="*/ 7603 h 10000"/>
                  <a:gd name="connsiteX8" fmla="*/ 5209 w 10000"/>
                  <a:gd name="connsiteY8" fmla="*/ 5723 h 10000"/>
                  <a:gd name="connsiteX9" fmla="*/ 3527 w 10000"/>
                  <a:gd name="connsiteY9" fmla="*/ 1579 h 10000"/>
                  <a:gd name="connsiteX0" fmla="*/ 232 w 10000"/>
                  <a:gd name="connsiteY0" fmla="*/ 0 h 10300"/>
                  <a:gd name="connsiteX1" fmla="*/ 833 w 10000"/>
                  <a:gd name="connsiteY1" fmla="*/ 3896 h 10300"/>
                  <a:gd name="connsiteX2" fmla="*/ 3214 w 10000"/>
                  <a:gd name="connsiteY2" fmla="*/ 6400 h 10300"/>
                  <a:gd name="connsiteX3" fmla="*/ 5066 w 10000"/>
                  <a:gd name="connsiteY3" fmla="*/ 8361 h 10300"/>
                  <a:gd name="connsiteX4" fmla="*/ 5763 w 10000"/>
                  <a:gd name="connsiteY4" fmla="*/ 10297 h 10300"/>
                  <a:gd name="connsiteX5" fmla="*/ 6508 w 10000"/>
                  <a:gd name="connsiteY5" fmla="*/ 8880 h 10300"/>
                  <a:gd name="connsiteX6" fmla="*/ 9899 w 10000"/>
                  <a:gd name="connsiteY6" fmla="*/ 10000 h 10300"/>
                  <a:gd name="connsiteX7" fmla="*/ 7111 w 10000"/>
                  <a:gd name="connsiteY7" fmla="*/ 7603 h 10300"/>
                  <a:gd name="connsiteX8" fmla="*/ 5209 w 10000"/>
                  <a:gd name="connsiteY8" fmla="*/ 5723 h 10300"/>
                  <a:gd name="connsiteX9" fmla="*/ 3527 w 10000"/>
                  <a:gd name="connsiteY9" fmla="*/ 1579 h 10300"/>
                  <a:gd name="connsiteX0" fmla="*/ 232 w 10000"/>
                  <a:gd name="connsiteY0" fmla="*/ 0 h 10297"/>
                  <a:gd name="connsiteX1" fmla="*/ 833 w 10000"/>
                  <a:gd name="connsiteY1" fmla="*/ 3896 h 10297"/>
                  <a:gd name="connsiteX2" fmla="*/ 3214 w 10000"/>
                  <a:gd name="connsiteY2" fmla="*/ 6400 h 10297"/>
                  <a:gd name="connsiteX3" fmla="*/ 5066 w 10000"/>
                  <a:gd name="connsiteY3" fmla="*/ 8361 h 10297"/>
                  <a:gd name="connsiteX4" fmla="*/ 5763 w 10000"/>
                  <a:gd name="connsiteY4" fmla="*/ 10297 h 10297"/>
                  <a:gd name="connsiteX5" fmla="*/ 6508 w 10000"/>
                  <a:gd name="connsiteY5" fmla="*/ 8880 h 10297"/>
                  <a:gd name="connsiteX6" fmla="*/ 9899 w 10000"/>
                  <a:gd name="connsiteY6" fmla="*/ 10000 h 10297"/>
                  <a:gd name="connsiteX7" fmla="*/ 7111 w 10000"/>
                  <a:gd name="connsiteY7" fmla="*/ 7603 h 10297"/>
                  <a:gd name="connsiteX8" fmla="*/ 5209 w 10000"/>
                  <a:gd name="connsiteY8" fmla="*/ 5723 h 10297"/>
                  <a:gd name="connsiteX9" fmla="*/ 3527 w 10000"/>
                  <a:gd name="connsiteY9" fmla="*/ 1579 h 10297"/>
                  <a:gd name="connsiteX0" fmla="*/ 232 w 10000"/>
                  <a:gd name="connsiteY0" fmla="*/ 0 h 10297"/>
                  <a:gd name="connsiteX1" fmla="*/ 833 w 10000"/>
                  <a:gd name="connsiteY1" fmla="*/ 3896 h 10297"/>
                  <a:gd name="connsiteX2" fmla="*/ 3214 w 10000"/>
                  <a:gd name="connsiteY2" fmla="*/ 6400 h 10297"/>
                  <a:gd name="connsiteX3" fmla="*/ 5066 w 10000"/>
                  <a:gd name="connsiteY3" fmla="*/ 8361 h 10297"/>
                  <a:gd name="connsiteX4" fmla="*/ 5330 w 10000"/>
                  <a:gd name="connsiteY4" fmla="*/ 10297 h 10297"/>
                  <a:gd name="connsiteX5" fmla="*/ 6508 w 10000"/>
                  <a:gd name="connsiteY5" fmla="*/ 8880 h 10297"/>
                  <a:gd name="connsiteX6" fmla="*/ 9899 w 10000"/>
                  <a:gd name="connsiteY6" fmla="*/ 10000 h 10297"/>
                  <a:gd name="connsiteX7" fmla="*/ 7111 w 10000"/>
                  <a:gd name="connsiteY7" fmla="*/ 7603 h 10297"/>
                  <a:gd name="connsiteX8" fmla="*/ 5209 w 10000"/>
                  <a:gd name="connsiteY8" fmla="*/ 5723 h 10297"/>
                  <a:gd name="connsiteX9" fmla="*/ 3527 w 10000"/>
                  <a:gd name="connsiteY9" fmla="*/ 1579 h 102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0000" h="10297">
                    <a:moveTo>
                      <a:pt x="232" y="0"/>
                    </a:moveTo>
                    <a:cubicBezTo>
                      <a:pt x="-321" y="1562"/>
                      <a:pt x="207" y="2704"/>
                      <a:pt x="833" y="3896"/>
                    </a:cubicBezTo>
                    <a:cubicBezTo>
                      <a:pt x="1507" y="5157"/>
                      <a:pt x="1868" y="5447"/>
                      <a:pt x="3214" y="6400"/>
                    </a:cubicBezTo>
                    <a:cubicBezTo>
                      <a:pt x="3503" y="6977"/>
                      <a:pt x="5546" y="7852"/>
                      <a:pt x="5066" y="8361"/>
                    </a:cubicBezTo>
                    <a:cubicBezTo>
                      <a:pt x="5503" y="8755"/>
                      <a:pt x="5090" y="10211"/>
                      <a:pt x="5330" y="10297"/>
                    </a:cubicBezTo>
                    <a:cubicBezTo>
                      <a:pt x="6580" y="10164"/>
                      <a:pt x="5831" y="8674"/>
                      <a:pt x="6508" y="8880"/>
                    </a:cubicBezTo>
                    <a:cubicBezTo>
                      <a:pt x="7711" y="8445"/>
                      <a:pt x="7662" y="9707"/>
                      <a:pt x="9899" y="10000"/>
                    </a:cubicBezTo>
                    <a:cubicBezTo>
                      <a:pt x="10429" y="8877"/>
                      <a:pt x="8794" y="7908"/>
                      <a:pt x="7111" y="7603"/>
                    </a:cubicBezTo>
                    <a:cubicBezTo>
                      <a:pt x="6099" y="7125"/>
                      <a:pt x="6268" y="6233"/>
                      <a:pt x="5209" y="5723"/>
                    </a:cubicBezTo>
                    <a:cubicBezTo>
                      <a:pt x="4491" y="4746"/>
                      <a:pt x="3877" y="2443"/>
                      <a:pt x="3527" y="1579"/>
                    </a:cubicBezTo>
                  </a:path>
                </a:pathLst>
              </a:custGeom>
              <a:noFill/>
              <a:ln w="19050" cap="rnd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12479" name="Freeform 184"/>
              <p:cNvSpPr>
                <a:spLocks/>
              </p:cNvSpPr>
              <p:nvPr/>
            </p:nvSpPr>
            <p:spPr bwMode="auto">
              <a:xfrm>
                <a:off x="788466" y="2408556"/>
                <a:ext cx="127521" cy="45719"/>
              </a:xfrm>
              <a:custGeom>
                <a:avLst/>
                <a:gdLst>
                  <a:gd name="T0" fmla="*/ 0 w 109"/>
                  <a:gd name="T1" fmla="*/ 2147483647 h 25"/>
                  <a:gd name="T2" fmla="*/ 2147483647 w 109"/>
                  <a:gd name="T3" fmla="*/ 2147483647 h 25"/>
                  <a:gd name="T4" fmla="*/ 2147483647 w 109"/>
                  <a:gd name="T5" fmla="*/ 0 h 25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109" h="25">
                    <a:moveTo>
                      <a:pt x="0" y="12"/>
                    </a:moveTo>
                    <a:cubicBezTo>
                      <a:pt x="38" y="25"/>
                      <a:pt x="34" y="25"/>
                      <a:pt x="104" y="12"/>
                    </a:cubicBezTo>
                    <a:cubicBezTo>
                      <a:pt x="109" y="11"/>
                      <a:pt x="101" y="0"/>
                      <a:pt x="96" y="0"/>
                    </a:cubicBezTo>
                  </a:path>
                </a:pathLst>
              </a:custGeom>
              <a:noFill/>
              <a:ln w="19050" cap="rnd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12480" name="Freeform 185"/>
              <p:cNvSpPr>
                <a:spLocks/>
              </p:cNvSpPr>
              <p:nvPr/>
            </p:nvSpPr>
            <p:spPr bwMode="auto">
              <a:xfrm>
                <a:off x="806455" y="2374900"/>
                <a:ext cx="69845" cy="0"/>
              </a:xfrm>
              <a:custGeom>
                <a:avLst/>
                <a:gdLst>
                  <a:gd name="T0" fmla="*/ 0 w 96"/>
                  <a:gd name="T1" fmla="*/ 0 h 1"/>
                  <a:gd name="T2" fmla="*/ 2147483647 w 96"/>
                  <a:gd name="T3" fmla="*/ 0 h 1"/>
                  <a:gd name="T4" fmla="*/ 0 60000 65536"/>
                  <a:gd name="T5" fmla="*/ 0 60000 65536"/>
                  <a:gd name="connsiteX0" fmla="*/ 0 w 4583"/>
                  <a:gd name="connsiteY0" fmla="*/ 0 h 0"/>
                  <a:gd name="connsiteX1" fmla="*/ 4583 w 4583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583">
                    <a:moveTo>
                      <a:pt x="0" y="0"/>
                    </a:moveTo>
                    <a:lnTo>
                      <a:pt x="4583" y="0"/>
                    </a:lnTo>
                  </a:path>
                </a:pathLst>
              </a:custGeom>
              <a:noFill/>
              <a:ln w="19050" cap="rnd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12481" name="Freeform 186"/>
              <p:cNvSpPr>
                <a:spLocks/>
              </p:cNvSpPr>
              <p:nvPr/>
            </p:nvSpPr>
            <p:spPr bwMode="auto">
              <a:xfrm>
                <a:off x="698098" y="1649802"/>
                <a:ext cx="386652" cy="503540"/>
              </a:xfrm>
              <a:custGeom>
                <a:avLst/>
                <a:gdLst>
                  <a:gd name="T0" fmla="*/ 2147483647 w 285"/>
                  <a:gd name="T1" fmla="*/ 2147483647 h 235"/>
                  <a:gd name="T2" fmla="*/ 2147483647 w 285"/>
                  <a:gd name="T3" fmla="*/ 2147483647 h 235"/>
                  <a:gd name="T4" fmla="*/ 2147483647 w 285"/>
                  <a:gd name="T5" fmla="*/ 2147483647 h 235"/>
                  <a:gd name="T6" fmla="*/ 2147483647 w 285"/>
                  <a:gd name="T7" fmla="*/ 2147483647 h 235"/>
                  <a:gd name="T8" fmla="*/ 2147483647 w 285"/>
                  <a:gd name="T9" fmla="*/ 0 h 235"/>
                  <a:gd name="T10" fmla="*/ 2147483647 w 285"/>
                  <a:gd name="T11" fmla="*/ 2147483647 h 235"/>
                  <a:gd name="T12" fmla="*/ 2147483647 w 285"/>
                  <a:gd name="T13" fmla="*/ 2147483647 h 235"/>
                  <a:gd name="T14" fmla="*/ 2147483647 w 285"/>
                  <a:gd name="T15" fmla="*/ 2147483647 h 235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connsiteX0" fmla="*/ 1250 w 9546"/>
                  <a:gd name="connsiteY0" fmla="*/ 12383 h 12383"/>
                  <a:gd name="connsiteX1" fmla="*/ 618 w 9546"/>
                  <a:gd name="connsiteY1" fmla="*/ 8723 h 12383"/>
                  <a:gd name="connsiteX2" fmla="*/ 162 w 9546"/>
                  <a:gd name="connsiteY2" fmla="*/ 4936 h 12383"/>
                  <a:gd name="connsiteX3" fmla="*/ 1846 w 9546"/>
                  <a:gd name="connsiteY3" fmla="*/ 1830 h 12383"/>
                  <a:gd name="connsiteX4" fmla="*/ 7496 w 9546"/>
                  <a:gd name="connsiteY4" fmla="*/ 0 h 12383"/>
                  <a:gd name="connsiteX5" fmla="*/ 9460 w 9546"/>
                  <a:gd name="connsiteY5" fmla="*/ 809 h 12383"/>
                  <a:gd name="connsiteX6" fmla="*/ 8338 w 9546"/>
                  <a:gd name="connsiteY6" fmla="*/ 3021 h 12383"/>
                  <a:gd name="connsiteX7" fmla="*/ 7496 w 9546"/>
                  <a:gd name="connsiteY7" fmla="*/ 4128 h 12383"/>
                  <a:gd name="connsiteX0" fmla="*/ 261 w 9981"/>
                  <a:gd name="connsiteY0" fmla="*/ 11237 h 11237"/>
                  <a:gd name="connsiteX1" fmla="*/ 628 w 9981"/>
                  <a:gd name="connsiteY1" fmla="*/ 7044 h 11237"/>
                  <a:gd name="connsiteX2" fmla="*/ 151 w 9981"/>
                  <a:gd name="connsiteY2" fmla="*/ 3986 h 11237"/>
                  <a:gd name="connsiteX3" fmla="*/ 1915 w 9981"/>
                  <a:gd name="connsiteY3" fmla="*/ 1478 h 11237"/>
                  <a:gd name="connsiteX4" fmla="*/ 7834 w 9981"/>
                  <a:gd name="connsiteY4" fmla="*/ 0 h 11237"/>
                  <a:gd name="connsiteX5" fmla="*/ 9891 w 9981"/>
                  <a:gd name="connsiteY5" fmla="*/ 653 h 11237"/>
                  <a:gd name="connsiteX6" fmla="*/ 8716 w 9981"/>
                  <a:gd name="connsiteY6" fmla="*/ 2440 h 11237"/>
                  <a:gd name="connsiteX7" fmla="*/ 7834 w 9981"/>
                  <a:gd name="connsiteY7" fmla="*/ 3334 h 11237"/>
                  <a:gd name="connsiteX0" fmla="*/ 280 w 10019"/>
                  <a:gd name="connsiteY0" fmla="*/ 10000 h 10000"/>
                  <a:gd name="connsiteX1" fmla="*/ 1312 w 10019"/>
                  <a:gd name="connsiteY1" fmla="*/ 7401 h 10000"/>
                  <a:gd name="connsiteX2" fmla="*/ 648 w 10019"/>
                  <a:gd name="connsiteY2" fmla="*/ 6269 h 10000"/>
                  <a:gd name="connsiteX3" fmla="*/ 170 w 10019"/>
                  <a:gd name="connsiteY3" fmla="*/ 3547 h 10000"/>
                  <a:gd name="connsiteX4" fmla="*/ 1938 w 10019"/>
                  <a:gd name="connsiteY4" fmla="*/ 1315 h 10000"/>
                  <a:gd name="connsiteX5" fmla="*/ 7868 w 10019"/>
                  <a:gd name="connsiteY5" fmla="*/ 0 h 10000"/>
                  <a:gd name="connsiteX6" fmla="*/ 9929 w 10019"/>
                  <a:gd name="connsiteY6" fmla="*/ 581 h 10000"/>
                  <a:gd name="connsiteX7" fmla="*/ 8752 w 10019"/>
                  <a:gd name="connsiteY7" fmla="*/ 2171 h 10000"/>
                  <a:gd name="connsiteX8" fmla="*/ 7868 w 10019"/>
                  <a:gd name="connsiteY8" fmla="*/ 2967 h 10000"/>
                  <a:gd name="connsiteX0" fmla="*/ 1237 w 10019"/>
                  <a:gd name="connsiteY0" fmla="*/ 10061 h 10061"/>
                  <a:gd name="connsiteX1" fmla="*/ 1312 w 10019"/>
                  <a:gd name="connsiteY1" fmla="*/ 7401 h 10061"/>
                  <a:gd name="connsiteX2" fmla="*/ 648 w 10019"/>
                  <a:gd name="connsiteY2" fmla="*/ 6269 h 10061"/>
                  <a:gd name="connsiteX3" fmla="*/ 170 w 10019"/>
                  <a:gd name="connsiteY3" fmla="*/ 3547 h 10061"/>
                  <a:gd name="connsiteX4" fmla="*/ 1938 w 10019"/>
                  <a:gd name="connsiteY4" fmla="*/ 1315 h 10061"/>
                  <a:gd name="connsiteX5" fmla="*/ 7868 w 10019"/>
                  <a:gd name="connsiteY5" fmla="*/ 0 h 10061"/>
                  <a:gd name="connsiteX6" fmla="*/ 9929 w 10019"/>
                  <a:gd name="connsiteY6" fmla="*/ 581 h 10061"/>
                  <a:gd name="connsiteX7" fmla="*/ 8752 w 10019"/>
                  <a:gd name="connsiteY7" fmla="*/ 2171 h 10061"/>
                  <a:gd name="connsiteX8" fmla="*/ 7868 w 10019"/>
                  <a:gd name="connsiteY8" fmla="*/ 2967 h 10061"/>
                  <a:gd name="connsiteX0" fmla="*/ 2132 w 10914"/>
                  <a:gd name="connsiteY0" fmla="*/ 10061 h 10699"/>
                  <a:gd name="connsiteX1" fmla="*/ 0 w 10914"/>
                  <a:gd name="connsiteY1" fmla="*/ 10602 h 10699"/>
                  <a:gd name="connsiteX2" fmla="*/ 2207 w 10914"/>
                  <a:gd name="connsiteY2" fmla="*/ 7401 h 10699"/>
                  <a:gd name="connsiteX3" fmla="*/ 1543 w 10914"/>
                  <a:gd name="connsiteY3" fmla="*/ 6269 h 10699"/>
                  <a:gd name="connsiteX4" fmla="*/ 1065 w 10914"/>
                  <a:gd name="connsiteY4" fmla="*/ 3547 h 10699"/>
                  <a:gd name="connsiteX5" fmla="*/ 2833 w 10914"/>
                  <a:gd name="connsiteY5" fmla="*/ 1315 h 10699"/>
                  <a:gd name="connsiteX6" fmla="*/ 8763 w 10914"/>
                  <a:gd name="connsiteY6" fmla="*/ 0 h 10699"/>
                  <a:gd name="connsiteX7" fmla="*/ 10824 w 10914"/>
                  <a:gd name="connsiteY7" fmla="*/ 581 h 10699"/>
                  <a:gd name="connsiteX8" fmla="*/ 9647 w 10914"/>
                  <a:gd name="connsiteY8" fmla="*/ 2171 h 10699"/>
                  <a:gd name="connsiteX9" fmla="*/ 8763 w 10914"/>
                  <a:gd name="connsiteY9" fmla="*/ 2967 h 10699"/>
                  <a:gd name="connsiteX0" fmla="*/ 3679 w 10914"/>
                  <a:gd name="connsiteY0" fmla="*/ 5657 h 10626"/>
                  <a:gd name="connsiteX1" fmla="*/ 0 w 10914"/>
                  <a:gd name="connsiteY1" fmla="*/ 10602 h 10626"/>
                  <a:gd name="connsiteX2" fmla="*/ 2207 w 10914"/>
                  <a:gd name="connsiteY2" fmla="*/ 7401 h 10626"/>
                  <a:gd name="connsiteX3" fmla="*/ 1543 w 10914"/>
                  <a:gd name="connsiteY3" fmla="*/ 6269 h 10626"/>
                  <a:gd name="connsiteX4" fmla="*/ 1065 w 10914"/>
                  <a:gd name="connsiteY4" fmla="*/ 3547 h 10626"/>
                  <a:gd name="connsiteX5" fmla="*/ 2833 w 10914"/>
                  <a:gd name="connsiteY5" fmla="*/ 1315 h 10626"/>
                  <a:gd name="connsiteX6" fmla="*/ 8763 w 10914"/>
                  <a:gd name="connsiteY6" fmla="*/ 0 h 10626"/>
                  <a:gd name="connsiteX7" fmla="*/ 10824 w 10914"/>
                  <a:gd name="connsiteY7" fmla="*/ 581 h 10626"/>
                  <a:gd name="connsiteX8" fmla="*/ 9647 w 10914"/>
                  <a:gd name="connsiteY8" fmla="*/ 2171 h 10626"/>
                  <a:gd name="connsiteX9" fmla="*/ 8763 w 10914"/>
                  <a:gd name="connsiteY9" fmla="*/ 2967 h 10626"/>
                  <a:gd name="connsiteX0" fmla="*/ 3679 w 10914"/>
                  <a:gd name="connsiteY0" fmla="*/ 5657 h 10626"/>
                  <a:gd name="connsiteX1" fmla="*/ 0 w 10914"/>
                  <a:gd name="connsiteY1" fmla="*/ 10602 h 10626"/>
                  <a:gd name="connsiteX2" fmla="*/ 587 w 10914"/>
                  <a:gd name="connsiteY2" fmla="*/ 8135 h 10626"/>
                  <a:gd name="connsiteX3" fmla="*/ 1543 w 10914"/>
                  <a:gd name="connsiteY3" fmla="*/ 6269 h 10626"/>
                  <a:gd name="connsiteX4" fmla="*/ 1065 w 10914"/>
                  <a:gd name="connsiteY4" fmla="*/ 3547 h 10626"/>
                  <a:gd name="connsiteX5" fmla="*/ 2833 w 10914"/>
                  <a:gd name="connsiteY5" fmla="*/ 1315 h 10626"/>
                  <a:gd name="connsiteX6" fmla="*/ 8763 w 10914"/>
                  <a:gd name="connsiteY6" fmla="*/ 0 h 10626"/>
                  <a:gd name="connsiteX7" fmla="*/ 10824 w 10914"/>
                  <a:gd name="connsiteY7" fmla="*/ 581 h 10626"/>
                  <a:gd name="connsiteX8" fmla="*/ 9647 w 10914"/>
                  <a:gd name="connsiteY8" fmla="*/ 2171 h 10626"/>
                  <a:gd name="connsiteX9" fmla="*/ 8763 w 10914"/>
                  <a:gd name="connsiteY9" fmla="*/ 2967 h 10626"/>
                  <a:gd name="connsiteX0" fmla="*/ 3742 w 10977"/>
                  <a:gd name="connsiteY0" fmla="*/ 5657 h 10606"/>
                  <a:gd name="connsiteX1" fmla="*/ 3009 w 10977"/>
                  <a:gd name="connsiteY1" fmla="*/ 8889 h 10606"/>
                  <a:gd name="connsiteX2" fmla="*/ 63 w 10977"/>
                  <a:gd name="connsiteY2" fmla="*/ 10602 h 10606"/>
                  <a:gd name="connsiteX3" fmla="*/ 650 w 10977"/>
                  <a:gd name="connsiteY3" fmla="*/ 8135 h 10606"/>
                  <a:gd name="connsiteX4" fmla="*/ 1606 w 10977"/>
                  <a:gd name="connsiteY4" fmla="*/ 6269 h 10606"/>
                  <a:gd name="connsiteX5" fmla="*/ 1128 w 10977"/>
                  <a:gd name="connsiteY5" fmla="*/ 3547 h 10606"/>
                  <a:gd name="connsiteX6" fmla="*/ 2896 w 10977"/>
                  <a:gd name="connsiteY6" fmla="*/ 1315 h 10606"/>
                  <a:gd name="connsiteX7" fmla="*/ 8826 w 10977"/>
                  <a:gd name="connsiteY7" fmla="*/ 0 h 10606"/>
                  <a:gd name="connsiteX8" fmla="*/ 10887 w 10977"/>
                  <a:gd name="connsiteY8" fmla="*/ 581 h 10606"/>
                  <a:gd name="connsiteX9" fmla="*/ 9710 w 10977"/>
                  <a:gd name="connsiteY9" fmla="*/ 2171 h 10606"/>
                  <a:gd name="connsiteX10" fmla="*/ 8826 w 10977"/>
                  <a:gd name="connsiteY10" fmla="*/ 2967 h 10606"/>
                  <a:gd name="connsiteX0" fmla="*/ 3100 w 10335"/>
                  <a:gd name="connsiteY0" fmla="*/ 5657 h 11094"/>
                  <a:gd name="connsiteX1" fmla="*/ 2367 w 10335"/>
                  <a:gd name="connsiteY1" fmla="*/ 8889 h 11094"/>
                  <a:gd name="connsiteX2" fmla="*/ 1336 w 10335"/>
                  <a:gd name="connsiteY2" fmla="*/ 11091 h 11094"/>
                  <a:gd name="connsiteX3" fmla="*/ 8 w 10335"/>
                  <a:gd name="connsiteY3" fmla="*/ 8135 h 11094"/>
                  <a:gd name="connsiteX4" fmla="*/ 964 w 10335"/>
                  <a:gd name="connsiteY4" fmla="*/ 6269 h 11094"/>
                  <a:gd name="connsiteX5" fmla="*/ 486 w 10335"/>
                  <a:gd name="connsiteY5" fmla="*/ 3547 h 11094"/>
                  <a:gd name="connsiteX6" fmla="*/ 2254 w 10335"/>
                  <a:gd name="connsiteY6" fmla="*/ 1315 h 11094"/>
                  <a:gd name="connsiteX7" fmla="*/ 8184 w 10335"/>
                  <a:gd name="connsiteY7" fmla="*/ 0 h 11094"/>
                  <a:gd name="connsiteX8" fmla="*/ 10245 w 10335"/>
                  <a:gd name="connsiteY8" fmla="*/ 581 h 11094"/>
                  <a:gd name="connsiteX9" fmla="*/ 9068 w 10335"/>
                  <a:gd name="connsiteY9" fmla="*/ 2171 h 11094"/>
                  <a:gd name="connsiteX10" fmla="*/ 8184 w 10335"/>
                  <a:gd name="connsiteY10" fmla="*/ 2967 h 11094"/>
                  <a:gd name="connsiteX0" fmla="*/ 2768 w 10003"/>
                  <a:gd name="connsiteY0" fmla="*/ 5657 h 11094"/>
                  <a:gd name="connsiteX1" fmla="*/ 2035 w 10003"/>
                  <a:gd name="connsiteY1" fmla="*/ 8889 h 11094"/>
                  <a:gd name="connsiteX2" fmla="*/ 1004 w 10003"/>
                  <a:gd name="connsiteY2" fmla="*/ 11091 h 11094"/>
                  <a:gd name="connsiteX3" fmla="*/ 413 w 10003"/>
                  <a:gd name="connsiteY3" fmla="*/ 7829 h 11094"/>
                  <a:gd name="connsiteX4" fmla="*/ 632 w 10003"/>
                  <a:gd name="connsiteY4" fmla="*/ 6269 h 11094"/>
                  <a:gd name="connsiteX5" fmla="*/ 154 w 10003"/>
                  <a:gd name="connsiteY5" fmla="*/ 3547 h 11094"/>
                  <a:gd name="connsiteX6" fmla="*/ 1922 w 10003"/>
                  <a:gd name="connsiteY6" fmla="*/ 1315 h 11094"/>
                  <a:gd name="connsiteX7" fmla="*/ 7852 w 10003"/>
                  <a:gd name="connsiteY7" fmla="*/ 0 h 11094"/>
                  <a:gd name="connsiteX8" fmla="*/ 9913 w 10003"/>
                  <a:gd name="connsiteY8" fmla="*/ 581 h 11094"/>
                  <a:gd name="connsiteX9" fmla="*/ 8736 w 10003"/>
                  <a:gd name="connsiteY9" fmla="*/ 2171 h 11094"/>
                  <a:gd name="connsiteX10" fmla="*/ 7852 w 10003"/>
                  <a:gd name="connsiteY10" fmla="*/ 2967 h 11094"/>
                  <a:gd name="connsiteX0" fmla="*/ 2768 w 10003"/>
                  <a:gd name="connsiteY0" fmla="*/ 5171 h 10608"/>
                  <a:gd name="connsiteX1" fmla="*/ 2035 w 10003"/>
                  <a:gd name="connsiteY1" fmla="*/ 8403 h 10608"/>
                  <a:gd name="connsiteX2" fmla="*/ 1004 w 10003"/>
                  <a:gd name="connsiteY2" fmla="*/ 10605 h 10608"/>
                  <a:gd name="connsiteX3" fmla="*/ 413 w 10003"/>
                  <a:gd name="connsiteY3" fmla="*/ 7343 h 10608"/>
                  <a:gd name="connsiteX4" fmla="*/ 632 w 10003"/>
                  <a:gd name="connsiteY4" fmla="*/ 5783 h 10608"/>
                  <a:gd name="connsiteX5" fmla="*/ 154 w 10003"/>
                  <a:gd name="connsiteY5" fmla="*/ 3061 h 10608"/>
                  <a:gd name="connsiteX6" fmla="*/ 1922 w 10003"/>
                  <a:gd name="connsiteY6" fmla="*/ 829 h 10608"/>
                  <a:gd name="connsiteX7" fmla="*/ 7631 w 10003"/>
                  <a:gd name="connsiteY7" fmla="*/ 187 h 10608"/>
                  <a:gd name="connsiteX8" fmla="*/ 9913 w 10003"/>
                  <a:gd name="connsiteY8" fmla="*/ 95 h 10608"/>
                  <a:gd name="connsiteX9" fmla="*/ 8736 w 10003"/>
                  <a:gd name="connsiteY9" fmla="*/ 1685 h 10608"/>
                  <a:gd name="connsiteX10" fmla="*/ 7852 w 10003"/>
                  <a:gd name="connsiteY10" fmla="*/ 2481 h 10608"/>
                  <a:gd name="connsiteX0" fmla="*/ 2768 w 10003"/>
                  <a:gd name="connsiteY0" fmla="*/ 5129 h 10566"/>
                  <a:gd name="connsiteX1" fmla="*/ 2035 w 10003"/>
                  <a:gd name="connsiteY1" fmla="*/ 8361 h 10566"/>
                  <a:gd name="connsiteX2" fmla="*/ 1004 w 10003"/>
                  <a:gd name="connsiteY2" fmla="*/ 10563 h 10566"/>
                  <a:gd name="connsiteX3" fmla="*/ 413 w 10003"/>
                  <a:gd name="connsiteY3" fmla="*/ 7301 h 10566"/>
                  <a:gd name="connsiteX4" fmla="*/ 632 w 10003"/>
                  <a:gd name="connsiteY4" fmla="*/ 5741 h 10566"/>
                  <a:gd name="connsiteX5" fmla="*/ 154 w 10003"/>
                  <a:gd name="connsiteY5" fmla="*/ 3019 h 10566"/>
                  <a:gd name="connsiteX6" fmla="*/ 1922 w 10003"/>
                  <a:gd name="connsiteY6" fmla="*/ 787 h 10566"/>
                  <a:gd name="connsiteX7" fmla="*/ 7631 w 10003"/>
                  <a:gd name="connsiteY7" fmla="*/ 145 h 10566"/>
                  <a:gd name="connsiteX8" fmla="*/ 9913 w 10003"/>
                  <a:gd name="connsiteY8" fmla="*/ 53 h 10566"/>
                  <a:gd name="connsiteX9" fmla="*/ 8736 w 10003"/>
                  <a:gd name="connsiteY9" fmla="*/ 1643 h 10566"/>
                  <a:gd name="connsiteX10" fmla="*/ 7852 w 10003"/>
                  <a:gd name="connsiteY10" fmla="*/ 2439 h 10566"/>
                  <a:gd name="connsiteX0" fmla="*/ 2768 w 8736"/>
                  <a:gd name="connsiteY0" fmla="*/ 4984 h 10421"/>
                  <a:gd name="connsiteX1" fmla="*/ 2035 w 8736"/>
                  <a:gd name="connsiteY1" fmla="*/ 8216 h 10421"/>
                  <a:gd name="connsiteX2" fmla="*/ 1004 w 8736"/>
                  <a:gd name="connsiteY2" fmla="*/ 10418 h 10421"/>
                  <a:gd name="connsiteX3" fmla="*/ 413 w 8736"/>
                  <a:gd name="connsiteY3" fmla="*/ 7156 h 10421"/>
                  <a:gd name="connsiteX4" fmla="*/ 632 w 8736"/>
                  <a:gd name="connsiteY4" fmla="*/ 5596 h 10421"/>
                  <a:gd name="connsiteX5" fmla="*/ 154 w 8736"/>
                  <a:gd name="connsiteY5" fmla="*/ 2874 h 10421"/>
                  <a:gd name="connsiteX6" fmla="*/ 1922 w 8736"/>
                  <a:gd name="connsiteY6" fmla="*/ 642 h 10421"/>
                  <a:gd name="connsiteX7" fmla="*/ 7631 w 8736"/>
                  <a:gd name="connsiteY7" fmla="*/ 0 h 10421"/>
                  <a:gd name="connsiteX8" fmla="*/ 8736 w 8736"/>
                  <a:gd name="connsiteY8" fmla="*/ 1498 h 10421"/>
                  <a:gd name="connsiteX9" fmla="*/ 7852 w 8736"/>
                  <a:gd name="connsiteY9" fmla="*/ 2294 h 10421"/>
                  <a:gd name="connsiteX0" fmla="*/ 3167 w 9754"/>
                  <a:gd name="connsiteY0" fmla="*/ 4783 h 10000"/>
                  <a:gd name="connsiteX1" fmla="*/ 2328 w 9754"/>
                  <a:gd name="connsiteY1" fmla="*/ 7884 h 10000"/>
                  <a:gd name="connsiteX2" fmla="*/ 1148 w 9754"/>
                  <a:gd name="connsiteY2" fmla="*/ 9997 h 10000"/>
                  <a:gd name="connsiteX3" fmla="*/ 472 w 9754"/>
                  <a:gd name="connsiteY3" fmla="*/ 6867 h 10000"/>
                  <a:gd name="connsiteX4" fmla="*/ 722 w 9754"/>
                  <a:gd name="connsiteY4" fmla="*/ 5370 h 10000"/>
                  <a:gd name="connsiteX5" fmla="*/ 175 w 9754"/>
                  <a:gd name="connsiteY5" fmla="*/ 2758 h 10000"/>
                  <a:gd name="connsiteX6" fmla="*/ 2199 w 9754"/>
                  <a:gd name="connsiteY6" fmla="*/ 616 h 10000"/>
                  <a:gd name="connsiteX7" fmla="*/ 8734 w 9754"/>
                  <a:gd name="connsiteY7" fmla="*/ 0 h 10000"/>
                  <a:gd name="connsiteX8" fmla="*/ 9746 w 9754"/>
                  <a:gd name="connsiteY8" fmla="*/ 1144 h 10000"/>
                  <a:gd name="connsiteX9" fmla="*/ 8987 w 9754"/>
                  <a:gd name="connsiteY9" fmla="*/ 2201 h 10000"/>
                  <a:gd name="connsiteX0" fmla="*/ 3247 w 10000"/>
                  <a:gd name="connsiteY0" fmla="*/ 4783 h 10000"/>
                  <a:gd name="connsiteX1" fmla="*/ 2387 w 10000"/>
                  <a:gd name="connsiteY1" fmla="*/ 7884 h 10000"/>
                  <a:gd name="connsiteX2" fmla="*/ 1177 w 10000"/>
                  <a:gd name="connsiteY2" fmla="*/ 9997 h 10000"/>
                  <a:gd name="connsiteX3" fmla="*/ 484 w 10000"/>
                  <a:gd name="connsiteY3" fmla="*/ 6867 h 10000"/>
                  <a:gd name="connsiteX4" fmla="*/ 740 w 10000"/>
                  <a:gd name="connsiteY4" fmla="*/ 5370 h 10000"/>
                  <a:gd name="connsiteX5" fmla="*/ 179 w 10000"/>
                  <a:gd name="connsiteY5" fmla="*/ 2758 h 10000"/>
                  <a:gd name="connsiteX6" fmla="*/ 2254 w 10000"/>
                  <a:gd name="connsiteY6" fmla="*/ 616 h 10000"/>
                  <a:gd name="connsiteX7" fmla="*/ 8954 w 10000"/>
                  <a:gd name="connsiteY7" fmla="*/ 0 h 10000"/>
                  <a:gd name="connsiteX8" fmla="*/ 9992 w 10000"/>
                  <a:gd name="connsiteY8" fmla="*/ 1144 h 10000"/>
                  <a:gd name="connsiteX9" fmla="*/ 9214 w 10000"/>
                  <a:gd name="connsiteY9" fmla="*/ 2201 h 10000"/>
                  <a:gd name="connsiteX0" fmla="*/ 3247 w 10307"/>
                  <a:gd name="connsiteY0" fmla="*/ 4783 h 10000"/>
                  <a:gd name="connsiteX1" fmla="*/ 2387 w 10307"/>
                  <a:gd name="connsiteY1" fmla="*/ 7884 h 10000"/>
                  <a:gd name="connsiteX2" fmla="*/ 1177 w 10307"/>
                  <a:gd name="connsiteY2" fmla="*/ 9997 h 10000"/>
                  <a:gd name="connsiteX3" fmla="*/ 484 w 10307"/>
                  <a:gd name="connsiteY3" fmla="*/ 6867 h 10000"/>
                  <a:gd name="connsiteX4" fmla="*/ 740 w 10307"/>
                  <a:gd name="connsiteY4" fmla="*/ 5370 h 10000"/>
                  <a:gd name="connsiteX5" fmla="*/ 179 w 10307"/>
                  <a:gd name="connsiteY5" fmla="*/ 2758 h 10000"/>
                  <a:gd name="connsiteX6" fmla="*/ 2254 w 10307"/>
                  <a:gd name="connsiteY6" fmla="*/ 616 h 10000"/>
                  <a:gd name="connsiteX7" fmla="*/ 8954 w 10307"/>
                  <a:gd name="connsiteY7" fmla="*/ 0 h 10000"/>
                  <a:gd name="connsiteX8" fmla="*/ 9992 w 10307"/>
                  <a:gd name="connsiteY8" fmla="*/ 1144 h 10000"/>
                  <a:gd name="connsiteX9" fmla="*/ 9214 w 10307"/>
                  <a:gd name="connsiteY9" fmla="*/ 2201 h 10000"/>
                  <a:gd name="connsiteX0" fmla="*/ 3247 w 10957"/>
                  <a:gd name="connsiteY0" fmla="*/ 4783 h 10000"/>
                  <a:gd name="connsiteX1" fmla="*/ 2387 w 10957"/>
                  <a:gd name="connsiteY1" fmla="*/ 7884 h 10000"/>
                  <a:gd name="connsiteX2" fmla="*/ 1177 w 10957"/>
                  <a:gd name="connsiteY2" fmla="*/ 9997 h 10000"/>
                  <a:gd name="connsiteX3" fmla="*/ 484 w 10957"/>
                  <a:gd name="connsiteY3" fmla="*/ 6867 h 10000"/>
                  <a:gd name="connsiteX4" fmla="*/ 740 w 10957"/>
                  <a:gd name="connsiteY4" fmla="*/ 5370 h 10000"/>
                  <a:gd name="connsiteX5" fmla="*/ 179 w 10957"/>
                  <a:gd name="connsiteY5" fmla="*/ 2758 h 10000"/>
                  <a:gd name="connsiteX6" fmla="*/ 2254 w 10957"/>
                  <a:gd name="connsiteY6" fmla="*/ 616 h 10000"/>
                  <a:gd name="connsiteX7" fmla="*/ 8954 w 10957"/>
                  <a:gd name="connsiteY7" fmla="*/ 0 h 10000"/>
                  <a:gd name="connsiteX8" fmla="*/ 10770 w 10957"/>
                  <a:gd name="connsiteY8" fmla="*/ 2083 h 10000"/>
                  <a:gd name="connsiteX9" fmla="*/ 9214 w 10957"/>
                  <a:gd name="connsiteY9" fmla="*/ 2201 h 10000"/>
                  <a:gd name="connsiteX0" fmla="*/ 3247 w 10941"/>
                  <a:gd name="connsiteY0" fmla="*/ 4431 h 9648"/>
                  <a:gd name="connsiteX1" fmla="*/ 2387 w 10941"/>
                  <a:gd name="connsiteY1" fmla="*/ 7532 h 9648"/>
                  <a:gd name="connsiteX2" fmla="*/ 1177 w 10941"/>
                  <a:gd name="connsiteY2" fmla="*/ 9645 h 9648"/>
                  <a:gd name="connsiteX3" fmla="*/ 484 w 10941"/>
                  <a:gd name="connsiteY3" fmla="*/ 6515 h 9648"/>
                  <a:gd name="connsiteX4" fmla="*/ 740 w 10941"/>
                  <a:gd name="connsiteY4" fmla="*/ 5018 h 9648"/>
                  <a:gd name="connsiteX5" fmla="*/ 179 w 10941"/>
                  <a:gd name="connsiteY5" fmla="*/ 2406 h 9648"/>
                  <a:gd name="connsiteX6" fmla="*/ 2254 w 10941"/>
                  <a:gd name="connsiteY6" fmla="*/ 264 h 9648"/>
                  <a:gd name="connsiteX7" fmla="*/ 8781 w 10941"/>
                  <a:gd name="connsiteY7" fmla="*/ 0 h 9648"/>
                  <a:gd name="connsiteX8" fmla="*/ 10770 w 10941"/>
                  <a:gd name="connsiteY8" fmla="*/ 1731 h 9648"/>
                  <a:gd name="connsiteX9" fmla="*/ 9214 w 10941"/>
                  <a:gd name="connsiteY9" fmla="*/ 1849 h 9648"/>
                  <a:gd name="connsiteX0" fmla="*/ 2968 w 9983"/>
                  <a:gd name="connsiteY0" fmla="*/ 4593 h 10000"/>
                  <a:gd name="connsiteX1" fmla="*/ 2182 w 9983"/>
                  <a:gd name="connsiteY1" fmla="*/ 7807 h 10000"/>
                  <a:gd name="connsiteX2" fmla="*/ 1076 w 9983"/>
                  <a:gd name="connsiteY2" fmla="*/ 9997 h 10000"/>
                  <a:gd name="connsiteX3" fmla="*/ 442 w 9983"/>
                  <a:gd name="connsiteY3" fmla="*/ 6753 h 10000"/>
                  <a:gd name="connsiteX4" fmla="*/ 676 w 9983"/>
                  <a:gd name="connsiteY4" fmla="*/ 5201 h 10000"/>
                  <a:gd name="connsiteX5" fmla="*/ 164 w 9983"/>
                  <a:gd name="connsiteY5" fmla="*/ 2494 h 10000"/>
                  <a:gd name="connsiteX6" fmla="*/ 2060 w 9983"/>
                  <a:gd name="connsiteY6" fmla="*/ 274 h 10000"/>
                  <a:gd name="connsiteX7" fmla="*/ 8026 w 9983"/>
                  <a:gd name="connsiteY7" fmla="*/ 0 h 10000"/>
                  <a:gd name="connsiteX8" fmla="*/ 9844 w 9983"/>
                  <a:gd name="connsiteY8" fmla="*/ 1794 h 10000"/>
                  <a:gd name="connsiteX9" fmla="*/ 8422 w 9983"/>
                  <a:gd name="connsiteY9" fmla="*/ 1916 h 10000"/>
                  <a:gd name="connsiteX0" fmla="*/ 2973 w 10000"/>
                  <a:gd name="connsiteY0" fmla="*/ 4750 h 10157"/>
                  <a:gd name="connsiteX1" fmla="*/ 2186 w 10000"/>
                  <a:gd name="connsiteY1" fmla="*/ 7964 h 10157"/>
                  <a:gd name="connsiteX2" fmla="*/ 1078 w 10000"/>
                  <a:gd name="connsiteY2" fmla="*/ 10154 h 10157"/>
                  <a:gd name="connsiteX3" fmla="*/ 443 w 10000"/>
                  <a:gd name="connsiteY3" fmla="*/ 6910 h 10157"/>
                  <a:gd name="connsiteX4" fmla="*/ 677 w 10000"/>
                  <a:gd name="connsiteY4" fmla="*/ 5358 h 10157"/>
                  <a:gd name="connsiteX5" fmla="*/ 164 w 10000"/>
                  <a:gd name="connsiteY5" fmla="*/ 2651 h 10157"/>
                  <a:gd name="connsiteX6" fmla="*/ 2064 w 10000"/>
                  <a:gd name="connsiteY6" fmla="*/ 431 h 10157"/>
                  <a:gd name="connsiteX7" fmla="*/ 8040 w 10000"/>
                  <a:gd name="connsiteY7" fmla="*/ 157 h 10157"/>
                  <a:gd name="connsiteX8" fmla="*/ 9861 w 10000"/>
                  <a:gd name="connsiteY8" fmla="*/ 1951 h 10157"/>
                  <a:gd name="connsiteX9" fmla="*/ 8436 w 10000"/>
                  <a:gd name="connsiteY9" fmla="*/ 2073 h 10157"/>
                  <a:gd name="connsiteX0" fmla="*/ 2973 w 10053"/>
                  <a:gd name="connsiteY0" fmla="*/ 4797 h 10204"/>
                  <a:gd name="connsiteX1" fmla="*/ 2186 w 10053"/>
                  <a:gd name="connsiteY1" fmla="*/ 8011 h 10204"/>
                  <a:gd name="connsiteX2" fmla="*/ 1078 w 10053"/>
                  <a:gd name="connsiteY2" fmla="*/ 10201 h 10204"/>
                  <a:gd name="connsiteX3" fmla="*/ 443 w 10053"/>
                  <a:gd name="connsiteY3" fmla="*/ 6957 h 10204"/>
                  <a:gd name="connsiteX4" fmla="*/ 677 w 10053"/>
                  <a:gd name="connsiteY4" fmla="*/ 5405 h 10204"/>
                  <a:gd name="connsiteX5" fmla="*/ 164 w 10053"/>
                  <a:gd name="connsiteY5" fmla="*/ 2698 h 10204"/>
                  <a:gd name="connsiteX6" fmla="*/ 2064 w 10053"/>
                  <a:gd name="connsiteY6" fmla="*/ 478 h 10204"/>
                  <a:gd name="connsiteX7" fmla="*/ 8594 w 10053"/>
                  <a:gd name="connsiteY7" fmla="*/ 143 h 10204"/>
                  <a:gd name="connsiteX8" fmla="*/ 9861 w 10053"/>
                  <a:gd name="connsiteY8" fmla="*/ 1998 h 10204"/>
                  <a:gd name="connsiteX9" fmla="*/ 8436 w 10053"/>
                  <a:gd name="connsiteY9" fmla="*/ 2120 h 10204"/>
                  <a:gd name="connsiteX0" fmla="*/ 2973 w 10053"/>
                  <a:gd name="connsiteY0" fmla="*/ 4797 h 10204"/>
                  <a:gd name="connsiteX1" fmla="*/ 2186 w 10053"/>
                  <a:gd name="connsiteY1" fmla="*/ 8011 h 10204"/>
                  <a:gd name="connsiteX2" fmla="*/ 1078 w 10053"/>
                  <a:gd name="connsiteY2" fmla="*/ 10201 h 10204"/>
                  <a:gd name="connsiteX3" fmla="*/ 443 w 10053"/>
                  <a:gd name="connsiteY3" fmla="*/ 6957 h 10204"/>
                  <a:gd name="connsiteX4" fmla="*/ 677 w 10053"/>
                  <a:gd name="connsiteY4" fmla="*/ 5405 h 10204"/>
                  <a:gd name="connsiteX5" fmla="*/ 164 w 10053"/>
                  <a:gd name="connsiteY5" fmla="*/ 2698 h 10204"/>
                  <a:gd name="connsiteX6" fmla="*/ 2064 w 10053"/>
                  <a:gd name="connsiteY6" fmla="*/ 478 h 10204"/>
                  <a:gd name="connsiteX7" fmla="*/ 8594 w 10053"/>
                  <a:gd name="connsiteY7" fmla="*/ 143 h 10204"/>
                  <a:gd name="connsiteX8" fmla="*/ 9861 w 10053"/>
                  <a:gd name="connsiteY8" fmla="*/ 1998 h 10204"/>
                  <a:gd name="connsiteX9" fmla="*/ 8436 w 10053"/>
                  <a:gd name="connsiteY9" fmla="*/ 1755 h 10204"/>
                  <a:gd name="connsiteX0" fmla="*/ 2973 w 10053"/>
                  <a:gd name="connsiteY0" fmla="*/ 4797 h 10204"/>
                  <a:gd name="connsiteX1" fmla="*/ 2186 w 10053"/>
                  <a:gd name="connsiteY1" fmla="*/ 8011 h 10204"/>
                  <a:gd name="connsiteX2" fmla="*/ 1078 w 10053"/>
                  <a:gd name="connsiteY2" fmla="*/ 10201 h 10204"/>
                  <a:gd name="connsiteX3" fmla="*/ 443 w 10053"/>
                  <a:gd name="connsiteY3" fmla="*/ 6957 h 10204"/>
                  <a:gd name="connsiteX4" fmla="*/ 677 w 10053"/>
                  <a:gd name="connsiteY4" fmla="*/ 5405 h 10204"/>
                  <a:gd name="connsiteX5" fmla="*/ 164 w 10053"/>
                  <a:gd name="connsiteY5" fmla="*/ 2698 h 10204"/>
                  <a:gd name="connsiteX6" fmla="*/ 2064 w 10053"/>
                  <a:gd name="connsiteY6" fmla="*/ 478 h 10204"/>
                  <a:gd name="connsiteX7" fmla="*/ 8594 w 10053"/>
                  <a:gd name="connsiteY7" fmla="*/ 143 h 10204"/>
                  <a:gd name="connsiteX8" fmla="*/ 9861 w 10053"/>
                  <a:gd name="connsiteY8" fmla="*/ 1998 h 10204"/>
                  <a:gd name="connsiteX9" fmla="*/ 4558 w 10053"/>
                  <a:gd name="connsiteY9" fmla="*/ 4127 h 10204"/>
                  <a:gd name="connsiteX0" fmla="*/ 2973 w 10053"/>
                  <a:gd name="connsiteY0" fmla="*/ 4797 h 10204"/>
                  <a:gd name="connsiteX1" fmla="*/ 2186 w 10053"/>
                  <a:gd name="connsiteY1" fmla="*/ 8011 h 10204"/>
                  <a:gd name="connsiteX2" fmla="*/ 1078 w 10053"/>
                  <a:gd name="connsiteY2" fmla="*/ 10201 h 10204"/>
                  <a:gd name="connsiteX3" fmla="*/ 443 w 10053"/>
                  <a:gd name="connsiteY3" fmla="*/ 6957 h 10204"/>
                  <a:gd name="connsiteX4" fmla="*/ 677 w 10053"/>
                  <a:gd name="connsiteY4" fmla="*/ 5405 h 10204"/>
                  <a:gd name="connsiteX5" fmla="*/ 164 w 10053"/>
                  <a:gd name="connsiteY5" fmla="*/ 2698 h 10204"/>
                  <a:gd name="connsiteX6" fmla="*/ 2064 w 10053"/>
                  <a:gd name="connsiteY6" fmla="*/ 478 h 10204"/>
                  <a:gd name="connsiteX7" fmla="*/ 8594 w 10053"/>
                  <a:gd name="connsiteY7" fmla="*/ 143 h 10204"/>
                  <a:gd name="connsiteX8" fmla="*/ 9861 w 10053"/>
                  <a:gd name="connsiteY8" fmla="*/ 1998 h 10204"/>
                  <a:gd name="connsiteX9" fmla="*/ 7883 w 10053"/>
                  <a:gd name="connsiteY9" fmla="*/ 2110 h 10204"/>
                  <a:gd name="connsiteX10" fmla="*/ 4558 w 10053"/>
                  <a:gd name="connsiteY10" fmla="*/ 4127 h 10204"/>
                  <a:gd name="connsiteX0" fmla="*/ 2973 w 10053"/>
                  <a:gd name="connsiteY0" fmla="*/ 4797 h 10204"/>
                  <a:gd name="connsiteX1" fmla="*/ 2186 w 10053"/>
                  <a:gd name="connsiteY1" fmla="*/ 8011 h 10204"/>
                  <a:gd name="connsiteX2" fmla="*/ 1078 w 10053"/>
                  <a:gd name="connsiteY2" fmla="*/ 10201 h 10204"/>
                  <a:gd name="connsiteX3" fmla="*/ 443 w 10053"/>
                  <a:gd name="connsiteY3" fmla="*/ 6957 h 10204"/>
                  <a:gd name="connsiteX4" fmla="*/ 677 w 10053"/>
                  <a:gd name="connsiteY4" fmla="*/ 5405 h 10204"/>
                  <a:gd name="connsiteX5" fmla="*/ 164 w 10053"/>
                  <a:gd name="connsiteY5" fmla="*/ 2698 h 10204"/>
                  <a:gd name="connsiteX6" fmla="*/ 2064 w 10053"/>
                  <a:gd name="connsiteY6" fmla="*/ 478 h 10204"/>
                  <a:gd name="connsiteX7" fmla="*/ 8594 w 10053"/>
                  <a:gd name="connsiteY7" fmla="*/ 143 h 10204"/>
                  <a:gd name="connsiteX8" fmla="*/ 9861 w 10053"/>
                  <a:gd name="connsiteY8" fmla="*/ 1998 h 10204"/>
                  <a:gd name="connsiteX9" fmla="*/ 7883 w 10053"/>
                  <a:gd name="connsiteY9" fmla="*/ 2110 h 10204"/>
                  <a:gd name="connsiteX10" fmla="*/ 4004 w 10053"/>
                  <a:gd name="connsiteY10" fmla="*/ 5830 h 10204"/>
                  <a:gd name="connsiteX0" fmla="*/ 3527 w 10053"/>
                  <a:gd name="connsiteY0" fmla="*/ 4006 h 10204"/>
                  <a:gd name="connsiteX1" fmla="*/ 2186 w 10053"/>
                  <a:gd name="connsiteY1" fmla="*/ 8011 h 10204"/>
                  <a:gd name="connsiteX2" fmla="*/ 1078 w 10053"/>
                  <a:gd name="connsiteY2" fmla="*/ 10201 h 10204"/>
                  <a:gd name="connsiteX3" fmla="*/ 443 w 10053"/>
                  <a:gd name="connsiteY3" fmla="*/ 6957 h 10204"/>
                  <a:gd name="connsiteX4" fmla="*/ 677 w 10053"/>
                  <a:gd name="connsiteY4" fmla="*/ 5405 h 10204"/>
                  <a:gd name="connsiteX5" fmla="*/ 164 w 10053"/>
                  <a:gd name="connsiteY5" fmla="*/ 2698 h 10204"/>
                  <a:gd name="connsiteX6" fmla="*/ 2064 w 10053"/>
                  <a:gd name="connsiteY6" fmla="*/ 478 h 10204"/>
                  <a:gd name="connsiteX7" fmla="*/ 8594 w 10053"/>
                  <a:gd name="connsiteY7" fmla="*/ 143 h 10204"/>
                  <a:gd name="connsiteX8" fmla="*/ 9861 w 10053"/>
                  <a:gd name="connsiteY8" fmla="*/ 1998 h 10204"/>
                  <a:gd name="connsiteX9" fmla="*/ 7883 w 10053"/>
                  <a:gd name="connsiteY9" fmla="*/ 2110 h 10204"/>
                  <a:gd name="connsiteX10" fmla="*/ 4004 w 10053"/>
                  <a:gd name="connsiteY10" fmla="*/ 5830 h 10204"/>
                  <a:gd name="connsiteX0" fmla="*/ 3527 w 10053"/>
                  <a:gd name="connsiteY0" fmla="*/ 4006 h 10204"/>
                  <a:gd name="connsiteX1" fmla="*/ 2186 w 10053"/>
                  <a:gd name="connsiteY1" fmla="*/ 8011 h 10204"/>
                  <a:gd name="connsiteX2" fmla="*/ 1078 w 10053"/>
                  <a:gd name="connsiteY2" fmla="*/ 10201 h 10204"/>
                  <a:gd name="connsiteX3" fmla="*/ 443 w 10053"/>
                  <a:gd name="connsiteY3" fmla="*/ 6957 h 10204"/>
                  <a:gd name="connsiteX4" fmla="*/ 677 w 10053"/>
                  <a:gd name="connsiteY4" fmla="*/ 5405 h 10204"/>
                  <a:gd name="connsiteX5" fmla="*/ 164 w 10053"/>
                  <a:gd name="connsiteY5" fmla="*/ 2698 h 10204"/>
                  <a:gd name="connsiteX6" fmla="*/ 2064 w 10053"/>
                  <a:gd name="connsiteY6" fmla="*/ 478 h 10204"/>
                  <a:gd name="connsiteX7" fmla="*/ 8594 w 10053"/>
                  <a:gd name="connsiteY7" fmla="*/ 143 h 10204"/>
                  <a:gd name="connsiteX8" fmla="*/ 9861 w 10053"/>
                  <a:gd name="connsiteY8" fmla="*/ 1998 h 10204"/>
                  <a:gd name="connsiteX9" fmla="*/ 7883 w 10053"/>
                  <a:gd name="connsiteY9" fmla="*/ 2110 h 10204"/>
                  <a:gd name="connsiteX10" fmla="*/ 3371 w 10053"/>
                  <a:gd name="connsiteY10" fmla="*/ 7229 h 10204"/>
                  <a:gd name="connsiteX0" fmla="*/ 3527 w 10053"/>
                  <a:gd name="connsiteY0" fmla="*/ 4006 h 10204"/>
                  <a:gd name="connsiteX1" fmla="*/ 2186 w 10053"/>
                  <a:gd name="connsiteY1" fmla="*/ 8011 h 10204"/>
                  <a:gd name="connsiteX2" fmla="*/ 1078 w 10053"/>
                  <a:gd name="connsiteY2" fmla="*/ 10201 h 10204"/>
                  <a:gd name="connsiteX3" fmla="*/ 443 w 10053"/>
                  <a:gd name="connsiteY3" fmla="*/ 6957 h 10204"/>
                  <a:gd name="connsiteX4" fmla="*/ 677 w 10053"/>
                  <a:gd name="connsiteY4" fmla="*/ 5405 h 10204"/>
                  <a:gd name="connsiteX5" fmla="*/ 164 w 10053"/>
                  <a:gd name="connsiteY5" fmla="*/ 2698 h 10204"/>
                  <a:gd name="connsiteX6" fmla="*/ 2064 w 10053"/>
                  <a:gd name="connsiteY6" fmla="*/ 478 h 10204"/>
                  <a:gd name="connsiteX7" fmla="*/ 8594 w 10053"/>
                  <a:gd name="connsiteY7" fmla="*/ 143 h 10204"/>
                  <a:gd name="connsiteX8" fmla="*/ 9861 w 10053"/>
                  <a:gd name="connsiteY8" fmla="*/ 1998 h 10204"/>
                  <a:gd name="connsiteX9" fmla="*/ 7883 w 10053"/>
                  <a:gd name="connsiteY9" fmla="*/ 2110 h 10204"/>
                  <a:gd name="connsiteX10" fmla="*/ 5351 w 10053"/>
                  <a:gd name="connsiteY10" fmla="*/ 5882 h 10204"/>
                  <a:gd name="connsiteX11" fmla="*/ 3371 w 10053"/>
                  <a:gd name="connsiteY11" fmla="*/ 7229 h 10204"/>
                  <a:gd name="connsiteX0" fmla="*/ 3183 w 9709"/>
                  <a:gd name="connsiteY0" fmla="*/ 4017 h 10215"/>
                  <a:gd name="connsiteX1" fmla="*/ 1842 w 9709"/>
                  <a:gd name="connsiteY1" fmla="*/ 8022 h 10215"/>
                  <a:gd name="connsiteX2" fmla="*/ 734 w 9709"/>
                  <a:gd name="connsiteY2" fmla="*/ 10212 h 10215"/>
                  <a:gd name="connsiteX3" fmla="*/ 99 w 9709"/>
                  <a:gd name="connsiteY3" fmla="*/ 6968 h 10215"/>
                  <a:gd name="connsiteX4" fmla="*/ 333 w 9709"/>
                  <a:gd name="connsiteY4" fmla="*/ 5416 h 10215"/>
                  <a:gd name="connsiteX5" fmla="*/ 216 w 9709"/>
                  <a:gd name="connsiteY5" fmla="*/ 3013 h 10215"/>
                  <a:gd name="connsiteX6" fmla="*/ 1720 w 9709"/>
                  <a:gd name="connsiteY6" fmla="*/ 489 h 10215"/>
                  <a:gd name="connsiteX7" fmla="*/ 8250 w 9709"/>
                  <a:gd name="connsiteY7" fmla="*/ 154 h 10215"/>
                  <a:gd name="connsiteX8" fmla="*/ 9517 w 9709"/>
                  <a:gd name="connsiteY8" fmla="*/ 2009 h 10215"/>
                  <a:gd name="connsiteX9" fmla="*/ 7539 w 9709"/>
                  <a:gd name="connsiteY9" fmla="*/ 2121 h 10215"/>
                  <a:gd name="connsiteX10" fmla="*/ 5007 w 9709"/>
                  <a:gd name="connsiteY10" fmla="*/ 5893 h 10215"/>
                  <a:gd name="connsiteX11" fmla="*/ 3027 w 9709"/>
                  <a:gd name="connsiteY11" fmla="*/ 7240 h 10215"/>
                  <a:gd name="connsiteX0" fmla="*/ 3278 w 10000"/>
                  <a:gd name="connsiteY0" fmla="*/ 3858 h 9926"/>
                  <a:gd name="connsiteX1" fmla="*/ 1897 w 10000"/>
                  <a:gd name="connsiteY1" fmla="*/ 7779 h 9926"/>
                  <a:gd name="connsiteX2" fmla="*/ 756 w 10000"/>
                  <a:gd name="connsiteY2" fmla="*/ 9923 h 9926"/>
                  <a:gd name="connsiteX3" fmla="*/ 102 w 10000"/>
                  <a:gd name="connsiteY3" fmla="*/ 6747 h 9926"/>
                  <a:gd name="connsiteX4" fmla="*/ 343 w 10000"/>
                  <a:gd name="connsiteY4" fmla="*/ 5228 h 9926"/>
                  <a:gd name="connsiteX5" fmla="*/ 222 w 10000"/>
                  <a:gd name="connsiteY5" fmla="*/ 2876 h 9926"/>
                  <a:gd name="connsiteX6" fmla="*/ 1772 w 10000"/>
                  <a:gd name="connsiteY6" fmla="*/ 881 h 9926"/>
                  <a:gd name="connsiteX7" fmla="*/ 8497 w 10000"/>
                  <a:gd name="connsiteY7" fmla="*/ 77 h 9926"/>
                  <a:gd name="connsiteX8" fmla="*/ 9802 w 10000"/>
                  <a:gd name="connsiteY8" fmla="*/ 1893 h 9926"/>
                  <a:gd name="connsiteX9" fmla="*/ 7765 w 10000"/>
                  <a:gd name="connsiteY9" fmla="*/ 2002 h 9926"/>
                  <a:gd name="connsiteX10" fmla="*/ 5157 w 10000"/>
                  <a:gd name="connsiteY10" fmla="*/ 5695 h 9926"/>
                  <a:gd name="connsiteX11" fmla="*/ 3118 w 10000"/>
                  <a:gd name="connsiteY11" fmla="*/ 7014 h 9926"/>
                  <a:gd name="connsiteX0" fmla="*/ 3278 w 9972"/>
                  <a:gd name="connsiteY0" fmla="*/ 3565 h 9678"/>
                  <a:gd name="connsiteX1" fmla="*/ 1897 w 9972"/>
                  <a:gd name="connsiteY1" fmla="*/ 7515 h 9678"/>
                  <a:gd name="connsiteX2" fmla="*/ 756 w 9972"/>
                  <a:gd name="connsiteY2" fmla="*/ 9675 h 9678"/>
                  <a:gd name="connsiteX3" fmla="*/ 102 w 9972"/>
                  <a:gd name="connsiteY3" fmla="*/ 6475 h 9678"/>
                  <a:gd name="connsiteX4" fmla="*/ 343 w 9972"/>
                  <a:gd name="connsiteY4" fmla="*/ 4945 h 9678"/>
                  <a:gd name="connsiteX5" fmla="*/ 222 w 9972"/>
                  <a:gd name="connsiteY5" fmla="*/ 2575 h 9678"/>
                  <a:gd name="connsiteX6" fmla="*/ 1772 w 9972"/>
                  <a:gd name="connsiteY6" fmla="*/ 566 h 9678"/>
                  <a:gd name="connsiteX7" fmla="*/ 8252 w 9972"/>
                  <a:gd name="connsiteY7" fmla="*/ 116 h 9678"/>
                  <a:gd name="connsiteX8" fmla="*/ 9802 w 9972"/>
                  <a:gd name="connsiteY8" fmla="*/ 1585 h 9678"/>
                  <a:gd name="connsiteX9" fmla="*/ 7765 w 9972"/>
                  <a:gd name="connsiteY9" fmla="*/ 1695 h 9678"/>
                  <a:gd name="connsiteX10" fmla="*/ 5157 w 9972"/>
                  <a:gd name="connsiteY10" fmla="*/ 5415 h 9678"/>
                  <a:gd name="connsiteX11" fmla="*/ 3118 w 9972"/>
                  <a:gd name="connsiteY11" fmla="*/ 6744 h 9678"/>
                  <a:gd name="connsiteX0" fmla="*/ 3287 w 10000"/>
                  <a:gd name="connsiteY0" fmla="*/ 6473 h 9999"/>
                  <a:gd name="connsiteX1" fmla="*/ 1902 w 10000"/>
                  <a:gd name="connsiteY1" fmla="*/ 7764 h 9999"/>
                  <a:gd name="connsiteX2" fmla="*/ 758 w 10000"/>
                  <a:gd name="connsiteY2" fmla="*/ 9996 h 9999"/>
                  <a:gd name="connsiteX3" fmla="*/ 102 w 10000"/>
                  <a:gd name="connsiteY3" fmla="*/ 6689 h 9999"/>
                  <a:gd name="connsiteX4" fmla="*/ 344 w 10000"/>
                  <a:gd name="connsiteY4" fmla="*/ 5109 h 9999"/>
                  <a:gd name="connsiteX5" fmla="*/ 223 w 10000"/>
                  <a:gd name="connsiteY5" fmla="*/ 2660 h 9999"/>
                  <a:gd name="connsiteX6" fmla="*/ 1777 w 10000"/>
                  <a:gd name="connsiteY6" fmla="*/ 584 h 9999"/>
                  <a:gd name="connsiteX7" fmla="*/ 8275 w 10000"/>
                  <a:gd name="connsiteY7" fmla="*/ 119 h 9999"/>
                  <a:gd name="connsiteX8" fmla="*/ 9830 w 10000"/>
                  <a:gd name="connsiteY8" fmla="*/ 1637 h 9999"/>
                  <a:gd name="connsiteX9" fmla="*/ 7787 w 10000"/>
                  <a:gd name="connsiteY9" fmla="*/ 1750 h 9999"/>
                  <a:gd name="connsiteX10" fmla="*/ 5171 w 10000"/>
                  <a:gd name="connsiteY10" fmla="*/ 5594 h 9999"/>
                  <a:gd name="connsiteX11" fmla="*/ 3127 w 10000"/>
                  <a:gd name="connsiteY11" fmla="*/ 6967 h 9999"/>
                  <a:gd name="connsiteX0" fmla="*/ 3287 w 10000"/>
                  <a:gd name="connsiteY0" fmla="*/ 6474 h 10000"/>
                  <a:gd name="connsiteX1" fmla="*/ 1902 w 10000"/>
                  <a:gd name="connsiteY1" fmla="*/ 7765 h 10000"/>
                  <a:gd name="connsiteX2" fmla="*/ 758 w 10000"/>
                  <a:gd name="connsiteY2" fmla="*/ 9997 h 10000"/>
                  <a:gd name="connsiteX3" fmla="*/ 102 w 10000"/>
                  <a:gd name="connsiteY3" fmla="*/ 6690 h 10000"/>
                  <a:gd name="connsiteX4" fmla="*/ 344 w 10000"/>
                  <a:gd name="connsiteY4" fmla="*/ 5110 h 10000"/>
                  <a:gd name="connsiteX5" fmla="*/ 223 w 10000"/>
                  <a:gd name="connsiteY5" fmla="*/ 2660 h 10000"/>
                  <a:gd name="connsiteX6" fmla="*/ 1777 w 10000"/>
                  <a:gd name="connsiteY6" fmla="*/ 584 h 10000"/>
                  <a:gd name="connsiteX7" fmla="*/ 8275 w 10000"/>
                  <a:gd name="connsiteY7" fmla="*/ 119 h 10000"/>
                  <a:gd name="connsiteX8" fmla="*/ 9830 w 10000"/>
                  <a:gd name="connsiteY8" fmla="*/ 1637 h 10000"/>
                  <a:gd name="connsiteX9" fmla="*/ 7787 w 10000"/>
                  <a:gd name="connsiteY9" fmla="*/ 1750 h 10000"/>
                  <a:gd name="connsiteX10" fmla="*/ 5761 w 10000"/>
                  <a:gd name="connsiteY10" fmla="*/ 3785 h 10000"/>
                  <a:gd name="connsiteX11" fmla="*/ 5171 w 10000"/>
                  <a:gd name="connsiteY11" fmla="*/ 5595 h 10000"/>
                  <a:gd name="connsiteX12" fmla="*/ 3127 w 10000"/>
                  <a:gd name="connsiteY12" fmla="*/ 6968 h 10000"/>
                  <a:gd name="connsiteX0" fmla="*/ 3287 w 10000"/>
                  <a:gd name="connsiteY0" fmla="*/ 6474 h 10000"/>
                  <a:gd name="connsiteX1" fmla="*/ 1902 w 10000"/>
                  <a:gd name="connsiteY1" fmla="*/ 7765 h 10000"/>
                  <a:gd name="connsiteX2" fmla="*/ 758 w 10000"/>
                  <a:gd name="connsiteY2" fmla="*/ 9997 h 10000"/>
                  <a:gd name="connsiteX3" fmla="*/ 102 w 10000"/>
                  <a:gd name="connsiteY3" fmla="*/ 6690 h 10000"/>
                  <a:gd name="connsiteX4" fmla="*/ 344 w 10000"/>
                  <a:gd name="connsiteY4" fmla="*/ 5110 h 10000"/>
                  <a:gd name="connsiteX5" fmla="*/ 223 w 10000"/>
                  <a:gd name="connsiteY5" fmla="*/ 2660 h 10000"/>
                  <a:gd name="connsiteX6" fmla="*/ 1777 w 10000"/>
                  <a:gd name="connsiteY6" fmla="*/ 584 h 10000"/>
                  <a:gd name="connsiteX7" fmla="*/ 8275 w 10000"/>
                  <a:gd name="connsiteY7" fmla="*/ 119 h 10000"/>
                  <a:gd name="connsiteX8" fmla="*/ 9830 w 10000"/>
                  <a:gd name="connsiteY8" fmla="*/ 1637 h 10000"/>
                  <a:gd name="connsiteX9" fmla="*/ 7787 w 10000"/>
                  <a:gd name="connsiteY9" fmla="*/ 1750 h 10000"/>
                  <a:gd name="connsiteX10" fmla="*/ 5761 w 10000"/>
                  <a:gd name="connsiteY10" fmla="*/ 3785 h 10000"/>
                  <a:gd name="connsiteX11" fmla="*/ 5089 w 10000"/>
                  <a:gd name="connsiteY11" fmla="*/ 6773 h 10000"/>
                  <a:gd name="connsiteX12" fmla="*/ 3127 w 10000"/>
                  <a:gd name="connsiteY12" fmla="*/ 6968 h 10000"/>
                  <a:gd name="connsiteX0" fmla="*/ 3287 w 10000"/>
                  <a:gd name="connsiteY0" fmla="*/ 6474 h 10000"/>
                  <a:gd name="connsiteX1" fmla="*/ 1902 w 10000"/>
                  <a:gd name="connsiteY1" fmla="*/ 7765 h 10000"/>
                  <a:gd name="connsiteX2" fmla="*/ 758 w 10000"/>
                  <a:gd name="connsiteY2" fmla="*/ 9997 h 10000"/>
                  <a:gd name="connsiteX3" fmla="*/ 102 w 10000"/>
                  <a:gd name="connsiteY3" fmla="*/ 6690 h 10000"/>
                  <a:gd name="connsiteX4" fmla="*/ 344 w 10000"/>
                  <a:gd name="connsiteY4" fmla="*/ 5110 h 10000"/>
                  <a:gd name="connsiteX5" fmla="*/ 223 w 10000"/>
                  <a:gd name="connsiteY5" fmla="*/ 2660 h 10000"/>
                  <a:gd name="connsiteX6" fmla="*/ 1777 w 10000"/>
                  <a:gd name="connsiteY6" fmla="*/ 584 h 10000"/>
                  <a:gd name="connsiteX7" fmla="*/ 8275 w 10000"/>
                  <a:gd name="connsiteY7" fmla="*/ 119 h 10000"/>
                  <a:gd name="connsiteX8" fmla="*/ 9830 w 10000"/>
                  <a:gd name="connsiteY8" fmla="*/ 1637 h 10000"/>
                  <a:gd name="connsiteX9" fmla="*/ 7787 w 10000"/>
                  <a:gd name="connsiteY9" fmla="*/ 1750 h 10000"/>
                  <a:gd name="connsiteX10" fmla="*/ 5761 w 10000"/>
                  <a:gd name="connsiteY10" fmla="*/ 3785 h 10000"/>
                  <a:gd name="connsiteX11" fmla="*/ 4435 w 10000"/>
                  <a:gd name="connsiteY11" fmla="*/ 6835 h 10000"/>
                  <a:gd name="connsiteX12" fmla="*/ 3127 w 10000"/>
                  <a:gd name="connsiteY12" fmla="*/ 6968 h 10000"/>
                  <a:gd name="connsiteX0" fmla="*/ 3234 w 9947"/>
                  <a:gd name="connsiteY0" fmla="*/ 6474 h 10000"/>
                  <a:gd name="connsiteX1" fmla="*/ 1849 w 9947"/>
                  <a:gd name="connsiteY1" fmla="*/ 7765 h 10000"/>
                  <a:gd name="connsiteX2" fmla="*/ 705 w 9947"/>
                  <a:gd name="connsiteY2" fmla="*/ 9997 h 10000"/>
                  <a:gd name="connsiteX3" fmla="*/ 49 w 9947"/>
                  <a:gd name="connsiteY3" fmla="*/ 6690 h 10000"/>
                  <a:gd name="connsiteX4" fmla="*/ 291 w 9947"/>
                  <a:gd name="connsiteY4" fmla="*/ 5110 h 10000"/>
                  <a:gd name="connsiteX5" fmla="*/ 1724 w 9947"/>
                  <a:gd name="connsiteY5" fmla="*/ 584 h 10000"/>
                  <a:gd name="connsiteX6" fmla="*/ 8222 w 9947"/>
                  <a:gd name="connsiteY6" fmla="*/ 119 h 10000"/>
                  <a:gd name="connsiteX7" fmla="*/ 9777 w 9947"/>
                  <a:gd name="connsiteY7" fmla="*/ 1637 h 10000"/>
                  <a:gd name="connsiteX8" fmla="*/ 7734 w 9947"/>
                  <a:gd name="connsiteY8" fmla="*/ 1750 h 10000"/>
                  <a:gd name="connsiteX9" fmla="*/ 5708 w 9947"/>
                  <a:gd name="connsiteY9" fmla="*/ 3785 h 10000"/>
                  <a:gd name="connsiteX10" fmla="*/ 4382 w 9947"/>
                  <a:gd name="connsiteY10" fmla="*/ 6835 h 10000"/>
                  <a:gd name="connsiteX11" fmla="*/ 3074 w 9947"/>
                  <a:gd name="connsiteY11" fmla="*/ 6968 h 10000"/>
                  <a:gd name="connsiteX0" fmla="*/ 3259 w 10008"/>
                  <a:gd name="connsiteY0" fmla="*/ 6404 h 9930"/>
                  <a:gd name="connsiteX1" fmla="*/ 1867 w 10008"/>
                  <a:gd name="connsiteY1" fmla="*/ 7695 h 9930"/>
                  <a:gd name="connsiteX2" fmla="*/ 717 w 10008"/>
                  <a:gd name="connsiteY2" fmla="*/ 9927 h 9930"/>
                  <a:gd name="connsiteX3" fmla="*/ 57 w 10008"/>
                  <a:gd name="connsiteY3" fmla="*/ 6620 h 9930"/>
                  <a:gd name="connsiteX4" fmla="*/ 301 w 10008"/>
                  <a:gd name="connsiteY4" fmla="*/ 5040 h 9930"/>
                  <a:gd name="connsiteX5" fmla="*/ 1988 w 10008"/>
                  <a:gd name="connsiteY5" fmla="*/ 1444 h 9930"/>
                  <a:gd name="connsiteX6" fmla="*/ 8274 w 10008"/>
                  <a:gd name="connsiteY6" fmla="*/ 49 h 9930"/>
                  <a:gd name="connsiteX7" fmla="*/ 9837 w 10008"/>
                  <a:gd name="connsiteY7" fmla="*/ 1567 h 9930"/>
                  <a:gd name="connsiteX8" fmla="*/ 7783 w 10008"/>
                  <a:gd name="connsiteY8" fmla="*/ 1680 h 9930"/>
                  <a:gd name="connsiteX9" fmla="*/ 5746 w 10008"/>
                  <a:gd name="connsiteY9" fmla="*/ 3715 h 9930"/>
                  <a:gd name="connsiteX10" fmla="*/ 4413 w 10008"/>
                  <a:gd name="connsiteY10" fmla="*/ 6765 h 9930"/>
                  <a:gd name="connsiteX11" fmla="*/ 3098 w 10008"/>
                  <a:gd name="connsiteY11" fmla="*/ 6898 h 9930"/>
                  <a:gd name="connsiteX0" fmla="*/ 3269 w 10013"/>
                  <a:gd name="connsiteY0" fmla="*/ 6486 h 10037"/>
                  <a:gd name="connsiteX1" fmla="*/ 1879 w 10013"/>
                  <a:gd name="connsiteY1" fmla="*/ 7786 h 10037"/>
                  <a:gd name="connsiteX2" fmla="*/ 729 w 10013"/>
                  <a:gd name="connsiteY2" fmla="*/ 10034 h 10037"/>
                  <a:gd name="connsiteX3" fmla="*/ 70 w 10013"/>
                  <a:gd name="connsiteY3" fmla="*/ 6704 h 10037"/>
                  <a:gd name="connsiteX4" fmla="*/ 314 w 10013"/>
                  <a:gd name="connsiteY4" fmla="*/ 5113 h 10037"/>
                  <a:gd name="connsiteX5" fmla="*/ 2327 w 10013"/>
                  <a:gd name="connsiteY5" fmla="*/ 804 h 10037"/>
                  <a:gd name="connsiteX6" fmla="*/ 8280 w 10013"/>
                  <a:gd name="connsiteY6" fmla="*/ 86 h 10037"/>
                  <a:gd name="connsiteX7" fmla="*/ 9842 w 10013"/>
                  <a:gd name="connsiteY7" fmla="*/ 1615 h 10037"/>
                  <a:gd name="connsiteX8" fmla="*/ 7790 w 10013"/>
                  <a:gd name="connsiteY8" fmla="*/ 1729 h 10037"/>
                  <a:gd name="connsiteX9" fmla="*/ 5754 w 10013"/>
                  <a:gd name="connsiteY9" fmla="*/ 3778 h 10037"/>
                  <a:gd name="connsiteX10" fmla="*/ 4422 w 10013"/>
                  <a:gd name="connsiteY10" fmla="*/ 6850 h 10037"/>
                  <a:gd name="connsiteX11" fmla="*/ 3109 w 10013"/>
                  <a:gd name="connsiteY11" fmla="*/ 6984 h 10037"/>
                  <a:gd name="connsiteX0" fmla="*/ 3269 w 9999"/>
                  <a:gd name="connsiteY0" fmla="*/ 6351 h 9902"/>
                  <a:gd name="connsiteX1" fmla="*/ 1879 w 9999"/>
                  <a:gd name="connsiteY1" fmla="*/ 7651 h 9902"/>
                  <a:gd name="connsiteX2" fmla="*/ 729 w 9999"/>
                  <a:gd name="connsiteY2" fmla="*/ 9899 h 9902"/>
                  <a:gd name="connsiteX3" fmla="*/ 70 w 9999"/>
                  <a:gd name="connsiteY3" fmla="*/ 6569 h 9902"/>
                  <a:gd name="connsiteX4" fmla="*/ 314 w 9999"/>
                  <a:gd name="connsiteY4" fmla="*/ 4978 h 9902"/>
                  <a:gd name="connsiteX5" fmla="*/ 2327 w 9999"/>
                  <a:gd name="connsiteY5" fmla="*/ 669 h 9902"/>
                  <a:gd name="connsiteX6" fmla="*/ 8116 w 9999"/>
                  <a:gd name="connsiteY6" fmla="*/ 201 h 9902"/>
                  <a:gd name="connsiteX7" fmla="*/ 9842 w 9999"/>
                  <a:gd name="connsiteY7" fmla="*/ 1480 h 9902"/>
                  <a:gd name="connsiteX8" fmla="*/ 7790 w 9999"/>
                  <a:gd name="connsiteY8" fmla="*/ 1594 h 9902"/>
                  <a:gd name="connsiteX9" fmla="*/ 5754 w 9999"/>
                  <a:gd name="connsiteY9" fmla="*/ 3643 h 9902"/>
                  <a:gd name="connsiteX10" fmla="*/ 4422 w 9999"/>
                  <a:gd name="connsiteY10" fmla="*/ 6715 h 9902"/>
                  <a:gd name="connsiteX11" fmla="*/ 3109 w 9999"/>
                  <a:gd name="connsiteY11" fmla="*/ 6849 h 9902"/>
                  <a:gd name="connsiteX0" fmla="*/ 3269 w 10000"/>
                  <a:gd name="connsiteY0" fmla="*/ 6414 h 10000"/>
                  <a:gd name="connsiteX1" fmla="*/ 1879 w 10000"/>
                  <a:gd name="connsiteY1" fmla="*/ 7727 h 10000"/>
                  <a:gd name="connsiteX2" fmla="*/ 729 w 10000"/>
                  <a:gd name="connsiteY2" fmla="*/ 9997 h 10000"/>
                  <a:gd name="connsiteX3" fmla="*/ 70 w 10000"/>
                  <a:gd name="connsiteY3" fmla="*/ 6634 h 10000"/>
                  <a:gd name="connsiteX4" fmla="*/ 314 w 10000"/>
                  <a:gd name="connsiteY4" fmla="*/ 5027 h 10000"/>
                  <a:gd name="connsiteX5" fmla="*/ 2327 w 10000"/>
                  <a:gd name="connsiteY5" fmla="*/ 676 h 10000"/>
                  <a:gd name="connsiteX6" fmla="*/ 8117 w 10000"/>
                  <a:gd name="connsiteY6" fmla="*/ 203 h 10000"/>
                  <a:gd name="connsiteX7" fmla="*/ 9843 w 10000"/>
                  <a:gd name="connsiteY7" fmla="*/ 1621 h 10000"/>
                  <a:gd name="connsiteX8" fmla="*/ 7791 w 10000"/>
                  <a:gd name="connsiteY8" fmla="*/ 1610 h 10000"/>
                  <a:gd name="connsiteX9" fmla="*/ 5755 w 10000"/>
                  <a:gd name="connsiteY9" fmla="*/ 3679 h 10000"/>
                  <a:gd name="connsiteX10" fmla="*/ 4422 w 10000"/>
                  <a:gd name="connsiteY10" fmla="*/ 6781 h 10000"/>
                  <a:gd name="connsiteX11" fmla="*/ 3109 w 10000"/>
                  <a:gd name="connsiteY11" fmla="*/ 6917 h 10000"/>
                  <a:gd name="connsiteX0" fmla="*/ 3269 w 10000"/>
                  <a:gd name="connsiteY0" fmla="*/ 6414 h 10000"/>
                  <a:gd name="connsiteX1" fmla="*/ 2125 w 10000"/>
                  <a:gd name="connsiteY1" fmla="*/ 8484 h 10000"/>
                  <a:gd name="connsiteX2" fmla="*/ 729 w 10000"/>
                  <a:gd name="connsiteY2" fmla="*/ 9997 h 10000"/>
                  <a:gd name="connsiteX3" fmla="*/ 70 w 10000"/>
                  <a:gd name="connsiteY3" fmla="*/ 6634 h 10000"/>
                  <a:gd name="connsiteX4" fmla="*/ 314 w 10000"/>
                  <a:gd name="connsiteY4" fmla="*/ 5027 h 10000"/>
                  <a:gd name="connsiteX5" fmla="*/ 2327 w 10000"/>
                  <a:gd name="connsiteY5" fmla="*/ 676 h 10000"/>
                  <a:gd name="connsiteX6" fmla="*/ 8117 w 10000"/>
                  <a:gd name="connsiteY6" fmla="*/ 203 h 10000"/>
                  <a:gd name="connsiteX7" fmla="*/ 9843 w 10000"/>
                  <a:gd name="connsiteY7" fmla="*/ 1621 h 10000"/>
                  <a:gd name="connsiteX8" fmla="*/ 7791 w 10000"/>
                  <a:gd name="connsiteY8" fmla="*/ 1610 h 10000"/>
                  <a:gd name="connsiteX9" fmla="*/ 5755 w 10000"/>
                  <a:gd name="connsiteY9" fmla="*/ 3679 h 10000"/>
                  <a:gd name="connsiteX10" fmla="*/ 4422 w 10000"/>
                  <a:gd name="connsiteY10" fmla="*/ 6781 h 10000"/>
                  <a:gd name="connsiteX11" fmla="*/ 3109 w 10000"/>
                  <a:gd name="connsiteY11" fmla="*/ 6917 h 10000"/>
                  <a:gd name="connsiteX0" fmla="*/ 2125 w 10000"/>
                  <a:gd name="connsiteY0" fmla="*/ 8484 h 10000"/>
                  <a:gd name="connsiteX1" fmla="*/ 729 w 10000"/>
                  <a:gd name="connsiteY1" fmla="*/ 9997 h 10000"/>
                  <a:gd name="connsiteX2" fmla="*/ 70 w 10000"/>
                  <a:gd name="connsiteY2" fmla="*/ 6634 h 10000"/>
                  <a:gd name="connsiteX3" fmla="*/ 314 w 10000"/>
                  <a:gd name="connsiteY3" fmla="*/ 5027 h 10000"/>
                  <a:gd name="connsiteX4" fmla="*/ 2327 w 10000"/>
                  <a:gd name="connsiteY4" fmla="*/ 676 h 10000"/>
                  <a:gd name="connsiteX5" fmla="*/ 8117 w 10000"/>
                  <a:gd name="connsiteY5" fmla="*/ 203 h 10000"/>
                  <a:gd name="connsiteX6" fmla="*/ 9843 w 10000"/>
                  <a:gd name="connsiteY6" fmla="*/ 1621 h 10000"/>
                  <a:gd name="connsiteX7" fmla="*/ 7791 w 10000"/>
                  <a:gd name="connsiteY7" fmla="*/ 1610 h 10000"/>
                  <a:gd name="connsiteX8" fmla="*/ 5755 w 10000"/>
                  <a:gd name="connsiteY8" fmla="*/ 3679 h 10000"/>
                  <a:gd name="connsiteX9" fmla="*/ 4422 w 10000"/>
                  <a:gd name="connsiteY9" fmla="*/ 6781 h 10000"/>
                  <a:gd name="connsiteX10" fmla="*/ 3109 w 10000"/>
                  <a:gd name="connsiteY10" fmla="*/ 6917 h 10000"/>
                  <a:gd name="connsiteX0" fmla="*/ 2125 w 10000"/>
                  <a:gd name="connsiteY0" fmla="*/ 8484 h 10000"/>
                  <a:gd name="connsiteX1" fmla="*/ 729 w 10000"/>
                  <a:gd name="connsiteY1" fmla="*/ 9997 h 10000"/>
                  <a:gd name="connsiteX2" fmla="*/ 70 w 10000"/>
                  <a:gd name="connsiteY2" fmla="*/ 6634 h 10000"/>
                  <a:gd name="connsiteX3" fmla="*/ 314 w 10000"/>
                  <a:gd name="connsiteY3" fmla="*/ 5027 h 10000"/>
                  <a:gd name="connsiteX4" fmla="*/ 2327 w 10000"/>
                  <a:gd name="connsiteY4" fmla="*/ 676 h 10000"/>
                  <a:gd name="connsiteX5" fmla="*/ 8117 w 10000"/>
                  <a:gd name="connsiteY5" fmla="*/ 203 h 10000"/>
                  <a:gd name="connsiteX6" fmla="*/ 9843 w 10000"/>
                  <a:gd name="connsiteY6" fmla="*/ 1621 h 10000"/>
                  <a:gd name="connsiteX7" fmla="*/ 7791 w 10000"/>
                  <a:gd name="connsiteY7" fmla="*/ 1610 h 10000"/>
                  <a:gd name="connsiteX8" fmla="*/ 5755 w 10000"/>
                  <a:gd name="connsiteY8" fmla="*/ 3679 h 10000"/>
                  <a:gd name="connsiteX9" fmla="*/ 4422 w 10000"/>
                  <a:gd name="connsiteY9" fmla="*/ 6781 h 10000"/>
                  <a:gd name="connsiteX10" fmla="*/ 2534 w 10000"/>
                  <a:gd name="connsiteY10" fmla="*/ 7737 h 10000"/>
                  <a:gd name="connsiteX0" fmla="*/ 2125 w 10000"/>
                  <a:gd name="connsiteY0" fmla="*/ 8484 h 10000"/>
                  <a:gd name="connsiteX1" fmla="*/ 729 w 10000"/>
                  <a:gd name="connsiteY1" fmla="*/ 9997 h 10000"/>
                  <a:gd name="connsiteX2" fmla="*/ 70 w 10000"/>
                  <a:gd name="connsiteY2" fmla="*/ 6634 h 10000"/>
                  <a:gd name="connsiteX3" fmla="*/ 314 w 10000"/>
                  <a:gd name="connsiteY3" fmla="*/ 5027 h 10000"/>
                  <a:gd name="connsiteX4" fmla="*/ 2327 w 10000"/>
                  <a:gd name="connsiteY4" fmla="*/ 676 h 10000"/>
                  <a:gd name="connsiteX5" fmla="*/ 8117 w 10000"/>
                  <a:gd name="connsiteY5" fmla="*/ 203 h 10000"/>
                  <a:gd name="connsiteX6" fmla="*/ 9843 w 10000"/>
                  <a:gd name="connsiteY6" fmla="*/ 1621 h 10000"/>
                  <a:gd name="connsiteX7" fmla="*/ 7791 w 10000"/>
                  <a:gd name="connsiteY7" fmla="*/ 1610 h 10000"/>
                  <a:gd name="connsiteX8" fmla="*/ 5180 w 10000"/>
                  <a:gd name="connsiteY8" fmla="*/ 2544 h 10000"/>
                  <a:gd name="connsiteX9" fmla="*/ 4422 w 10000"/>
                  <a:gd name="connsiteY9" fmla="*/ 6781 h 10000"/>
                  <a:gd name="connsiteX10" fmla="*/ 2534 w 10000"/>
                  <a:gd name="connsiteY10" fmla="*/ 7737 h 10000"/>
                  <a:gd name="connsiteX0" fmla="*/ 2125 w 10000"/>
                  <a:gd name="connsiteY0" fmla="*/ 8484 h 10000"/>
                  <a:gd name="connsiteX1" fmla="*/ 729 w 10000"/>
                  <a:gd name="connsiteY1" fmla="*/ 9997 h 10000"/>
                  <a:gd name="connsiteX2" fmla="*/ 70 w 10000"/>
                  <a:gd name="connsiteY2" fmla="*/ 6634 h 10000"/>
                  <a:gd name="connsiteX3" fmla="*/ 314 w 10000"/>
                  <a:gd name="connsiteY3" fmla="*/ 5027 h 10000"/>
                  <a:gd name="connsiteX4" fmla="*/ 2327 w 10000"/>
                  <a:gd name="connsiteY4" fmla="*/ 676 h 10000"/>
                  <a:gd name="connsiteX5" fmla="*/ 8117 w 10000"/>
                  <a:gd name="connsiteY5" fmla="*/ 203 h 10000"/>
                  <a:gd name="connsiteX6" fmla="*/ 9843 w 10000"/>
                  <a:gd name="connsiteY6" fmla="*/ 1621 h 10000"/>
                  <a:gd name="connsiteX7" fmla="*/ 7791 w 10000"/>
                  <a:gd name="connsiteY7" fmla="*/ 1610 h 10000"/>
                  <a:gd name="connsiteX8" fmla="*/ 5180 w 10000"/>
                  <a:gd name="connsiteY8" fmla="*/ 2544 h 10000"/>
                  <a:gd name="connsiteX9" fmla="*/ 4422 w 10000"/>
                  <a:gd name="connsiteY9" fmla="*/ 6781 h 10000"/>
                  <a:gd name="connsiteX0" fmla="*/ 2125 w 10000"/>
                  <a:gd name="connsiteY0" fmla="*/ 8484 h 10000"/>
                  <a:gd name="connsiteX1" fmla="*/ 729 w 10000"/>
                  <a:gd name="connsiteY1" fmla="*/ 9997 h 10000"/>
                  <a:gd name="connsiteX2" fmla="*/ 70 w 10000"/>
                  <a:gd name="connsiteY2" fmla="*/ 6634 h 10000"/>
                  <a:gd name="connsiteX3" fmla="*/ 314 w 10000"/>
                  <a:gd name="connsiteY3" fmla="*/ 5027 h 10000"/>
                  <a:gd name="connsiteX4" fmla="*/ 2327 w 10000"/>
                  <a:gd name="connsiteY4" fmla="*/ 676 h 10000"/>
                  <a:gd name="connsiteX5" fmla="*/ 8117 w 10000"/>
                  <a:gd name="connsiteY5" fmla="*/ 203 h 10000"/>
                  <a:gd name="connsiteX6" fmla="*/ 9843 w 10000"/>
                  <a:gd name="connsiteY6" fmla="*/ 1621 h 10000"/>
                  <a:gd name="connsiteX7" fmla="*/ 7791 w 10000"/>
                  <a:gd name="connsiteY7" fmla="*/ 1610 h 10000"/>
                  <a:gd name="connsiteX8" fmla="*/ 5180 w 10000"/>
                  <a:gd name="connsiteY8" fmla="*/ 2544 h 10000"/>
                  <a:gd name="connsiteX0" fmla="*/ 2125 w 10000"/>
                  <a:gd name="connsiteY0" fmla="*/ 8484 h 10000"/>
                  <a:gd name="connsiteX1" fmla="*/ 729 w 10000"/>
                  <a:gd name="connsiteY1" fmla="*/ 9997 h 10000"/>
                  <a:gd name="connsiteX2" fmla="*/ 70 w 10000"/>
                  <a:gd name="connsiteY2" fmla="*/ 6634 h 10000"/>
                  <a:gd name="connsiteX3" fmla="*/ 314 w 10000"/>
                  <a:gd name="connsiteY3" fmla="*/ 5027 h 10000"/>
                  <a:gd name="connsiteX4" fmla="*/ 2327 w 10000"/>
                  <a:gd name="connsiteY4" fmla="*/ 676 h 10000"/>
                  <a:gd name="connsiteX5" fmla="*/ 8117 w 10000"/>
                  <a:gd name="connsiteY5" fmla="*/ 203 h 10000"/>
                  <a:gd name="connsiteX6" fmla="*/ 9843 w 10000"/>
                  <a:gd name="connsiteY6" fmla="*/ 1621 h 10000"/>
                  <a:gd name="connsiteX7" fmla="*/ 7791 w 10000"/>
                  <a:gd name="connsiteY7" fmla="*/ 1610 h 10000"/>
                  <a:gd name="connsiteX8" fmla="*/ 5180 w 10000"/>
                  <a:gd name="connsiteY8" fmla="*/ 2544 h 10000"/>
                  <a:gd name="connsiteX0" fmla="*/ 2125 w 10000"/>
                  <a:gd name="connsiteY0" fmla="*/ 8484 h 10000"/>
                  <a:gd name="connsiteX1" fmla="*/ 729 w 10000"/>
                  <a:gd name="connsiteY1" fmla="*/ 9997 h 10000"/>
                  <a:gd name="connsiteX2" fmla="*/ 70 w 10000"/>
                  <a:gd name="connsiteY2" fmla="*/ 6634 h 10000"/>
                  <a:gd name="connsiteX3" fmla="*/ 314 w 10000"/>
                  <a:gd name="connsiteY3" fmla="*/ 5027 h 10000"/>
                  <a:gd name="connsiteX4" fmla="*/ 2327 w 10000"/>
                  <a:gd name="connsiteY4" fmla="*/ 676 h 10000"/>
                  <a:gd name="connsiteX5" fmla="*/ 8117 w 10000"/>
                  <a:gd name="connsiteY5" fmla="*/ 203 h 10000"/>
                  <a:gd name="connsiteX6" fmla="*/ 9843 w 10000"/>
                  <a:gd name="connsiteY6" fmla="*/ 1621 h 10000"/>
                  <a:gd name="connsiteX7" fmla="*/ 7791 w 10000"/>
                  <a:gd name="connsiteY7" fmla="*/ 1610 h 10000"/>
                  <a:gd name="connsiteX8" fmla="*/ 5180 w 10000"/>
                  <a:gd name="connsiteY8" fmla="*/ 2544 h 10000"/>
                  <a:gd name="connsiteX0" fmla="*/ 2125 w 10000"/>
                  <a:gd name="connsiteY0" fmla="*/ 8484 h 10000"/>
                  <a:gd name="connsiteX1" fmla="*/ 729 w 10000"/>
                  <a:gd name="connsiteY1" fmla="*/ 9997 h 10000"/>
                  <a:gd name="connsiteX2" fmla="*/ 70 w 10000"/>
                  <a:gd name="connsiteY2" fmla="*/ 6634 h 10000"/>
                  <a:gd name="connsiteX3" fmla="*/ 314 w 10000"/>
                  <a:gd name="connsiteY3" fmla="*/ 5027 h 10000"/>
                  <a:gd name="connsiteX4" fmla="*/ 2327 w 10000"/>
                  <a:gd name="connsiteY4" fmla="*/ 676 h 10000"/>
                  <a:gd name="connsiteX5" fmla="*/ 8117 w 10000"/>
                  <a:gd name="connsiteY5" fmla="*/ 203 h 10000"/>
                  <a:gd name="connsiteX6" fmla="*/ 9843 w 10000"/>
                  <a:gd name="connsiteY6" fmla="*/ 1621 h 10000"/>
                  <a:gd name="connsiteX7" fmla="*/ 7791 w 10000"/>
                  <a:gd name="connsiteY7" fmla="*/ 1610 h 10000"/>
                  <a:gd name="connsiteX8" fmla="*/ 5180 w 10000"/>
                  <a:gd name="connsiteY8" fmla="*/ 2544 h 10000"/>
                  <a:gd name="connsiteX0" fmla="*/ 2125 w 10000"/>
                  <a:gd name="connsiteY0" fmla="*/ 8484 h 10000"/>
                  <a:gd name="connsiteX1" fmla="*/ 729 w 10000"/>
                  <a:gd name="connsiteY1" fmla="*/ 9997 h 10000"/>
                  <a:gd name="connsiteX2" fmla="*/ 70 w 10000"/>
                  <a:gd name="connsiteY2" fmla="*/ 6634 h 10000"/>
                  <a:gd name="connsiteX3" fmla="*/ 314 w 10000"/>
                  <a:gd name="connsiteY3" fmla="*/ 5027 h 10000"/>
                  <a:gd name="connsiteX4" fmla="*/ 2327 w 10000"/>
                  <a:gd name="connsiteY4" fmla="*/ 676 h 10000"/>
                  <a:gd name="connsiteX5" fmla="*/ 8117 w 10000"/>
                  <a:gd name="connsiteY5" fmla="*/ 203 h 10000"/>
                  <a:gd name="connsiteX6" fmla="*/ 9843 w 10000"/>
                  <a:gd name="connsiteY6" fmla="*/ 1621 h 10000"/>
                  <a:gd name="connsiteX7" fmla="*/ 7791 w 10000"/>
                  <a:gd name="connsiteY7" fmla="*/ 1610 h 10000"/>
                  <a:gd name="connsiteX8" fmla="*/ 5591 w 10000"/>
                  <a:gd name="connsiteY8" fmla="*/ 2922 h 10000"/>
                  <a:gd name="connsiteX0" fmla="*/ 2125 w 10000"/>
                  <a:gd name="connsiteY0" fmla="*/ 8484 h 10000"/>
                  <a:gd name="connsiteX1" fmla="*/ 729 w 10000"/>
                  <a:gd name="connsiteY1" fmla="*/ 9997 h 10000"/>
                  <a:gd name="connsiteX2" fmla="*/ 70 w 10000"/>
                  <a:gd name="connsiteY2" fmla="*/ 6634 h 10000"/>
                  <a:gd name="connsiteX3" fmla="*/ 314 w 10000"/>
                  <a:gd name="connsiteY3" fmla="*/ 5027 h 10000"/>
                  <a:gd name="connsiteX4" fmla="*/ 2327 w 10000"/>
                  <a:gd name="connsiteY4" fmla="*/ 676 h 10000"/>
                  <a:gd name="connsiteX5" fmla="*/ 8117 w 10000"/>
                  <a:gd name="connsiteY5" fmla="*/ 203 h 10000"/>
                  <a:gd name="connsiteX6" fmla="*/ 9843 w 10000"/>
                  <a:gd name="connsiteY6" fmla="*/ 1621 h 10000"/>
                  <a:gd name="connsiteX7" fmla="*/ 7791 w 10000"/>
                  <a:gd name="connsiteY7" fmla="*/ 1610 h 10000"/>
                  <a:gd name="connsiteX8" fmla="*/ 5591 w 10000"/>
                  <a:gd name="connsiteY8" fmla="*/ 2922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0000" h="10000">
                    <a:moveTo>
                      <a:pt x="2125" y="8484"/>
                    </a:moveTo>
                    <a:cubicBezTo>
                      <a:pt x="784" y="10091"/>
                      <a:pt x="1085" y="9875"/>
                      <a:pt x="729" y="9997"/>
                    </a:cubicBezTo>
                    <a:cubicBezTo>
                      <a:pt x="373" y="10120"/>
                      <a:pt x="181" y="7031"/>
                      <a:pt x="70" y="6634"/>
                    </a:cubicBezTo>
                    <a:cubicBezTo>
                      <a:pt x="-40" y="6235"/>
                      <a:pt x="-62" y="6020"/>
                      <a:pt x="314" y="5027"/>
                    </a:cubicBezTo>
                    <a:cubicBezTo>
                      <a:pt x="690" y="4035"/>
                      <a:pt x="1027" y="1479"/>
                      <a:pt x="2327" y="676"/>
                    </a:cubicBezTo>
                    <a:cubicBezTo>
                      <a:pt x="3627" y="-128"/>
                      <a:pt x="6308" y="-114"/>
                      <a:pt x="8117" y="203"/>
                    </a:cubicBezTo>
                    <a:cubicBezTo>
                      <a:pt x="9137" y="854"/>
                      <a:pt x="10458" y="2553"/>
                      <a:pt x="9843" y="1621"/>
                    </a:cubicBezTo>
                    <a:cubicBezTo>
                      <a:pt x="9720" y="2054"/>
                      <a:pt x="8707" y="1242"/>
                      <a:pt x="7791" y="1610"/>
                    </a:cubicBezTo>
                    <a:cubicBezTo>
                      <a:pt x="7178" y="2016"/>
                      <a:pt x="5290" y="2082"/>
                      <a:pt x="5591" y="2922"/>
                    </a:cubicBezTo>
                  </a:path>
                </a:pathLst>
              </a:custGeom>
              <a:solidFill>
                <a:srgbClr val="C0C0C0"/>
              </a:solidFill>
              <a:ln w="19050" cap="rnd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12482" name="Freeform 187"/>
              <p:cNvSpPr>
                <a:spLocks/>
              </p:cNvSpPr>
              <p:nvPr/>
            </p:nvSpPr>
            <p:spPr bwMode="auto">
              <a:xfrm>
                <a:off x="1047750" y="1711326"/>
                <a:ext cx="33336" cy="119748"/>
              </a:xfrm>
              <a:custGeom>
                <a:avLst/>
                <a:gdLst>
                  <a:gd name="T0" fmla="*/ 0 w 36"/>
                  <a:gd name="T1" fmla="*/ 0 h 105"/>
                  <a:gd name="T2" fmla="*/ 2147483647 w 36"/>
                  <a:gd name="T3" fmla="*/ 2147483647 h 105"/>
                  <a:gd name="T4" fmla="*/ 2147483647 w 36"/>
                  <a:gd name="T5" fmla="*/ 2147483647 h 105"/>
                  <a:gd name="T6" fmla="*/ 2147483647 w 36"/>
                  <a:gd name="T7" fmla="*/ 2147483647 h 105"/>
                  <a:gd name="T8" fmla="*/ 0 60000 65536"/>
                  <a:gd name="T9" fmla="*/ 0 60000 65536"/>
                  <a:gd name="T10" fmla="*/ 0 60000 65536"/>
                  <a:gd name="T11" fmla="*/ 0 60000 65536"/>
                  <a:gd name="connsiteX0" fmla="*/ 0 w 10000"/>
                  <a:gd name="connsiteY0" fmla="*/ 0 h 7238"/>
                  <a:gd name="connsiteX1" fmla="*/ 10000 w 10000"/>
                  <a:gd name="connsiteY1" fmla="*/ 3429 h 7238"/>
                  <a:gd name="connsiteX2" fmla="*/ 8889 w 10000"/>
                  <a:gd name="connsiteY2" fmla="*/ 7238 h 7238"/>
                  <a:gd name="connsiteX0" fmla="*/ 0 w 10000"/>
                  <a:gd name="connsiteY0" fmla="*/ 0 h 8731"/>
                  <a:gd name="connsiteX1" fmla="*/ 10000 w 10000"/>
                  <a:gd name="connsiteY1" fmla="*/ 4737 h 8731"/>
                  <a:gd name="connsiteX2" fmla="*/ 6389 w 10000"/>
                  <a:gd name="connsiteY2" fmla="*/ 8731 h 8731"/>
                  <a:gd name="connsiteX0" fmla="*/ 0 w 10000"/>
                  <a:gd name="connsiteY0" fmla="*/ 0 h 12180"/>
                  <a:gd name="connsiteX1" fmla="*/ 10000 w 10000"/>
                  <a:gd name="connsiteY1" fmla="*/ 5425 h 12180"/>
                  <a:gd name="connsiteX2" fmla="*/ 3056 w 10000"/>
                  <a:gd name="connsiteY2" fmla="*/ 12180 h 12180"/>
                  <a:gd name="connsiteX0" fmla="*/ 0 w 5833"/>
                  <a:gd name="connsiteY0" fmla="*/ 0 h 12180"/>
                  <a:gd name="connsiteX1" fmla="*/ 5833 w 5833"/>
                  <a:gd name="connsiteY1" fmla="*/ 5425 h 12180"/>
                  <a:gd name="connsiteX2" fmla="*/ 3056 w 5833"/>
                  <a:gd name="connsiteY2" fmla="*/ 12180 h 121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5833" h="12180">
                    <a:moveTo>
                      <a:pt x="0" y="0"/>
                    </a:moveTo>
                    <a:cubicBezTo>
                      <a:pt x="4167" y="1506"/>
                      <a:pt x="2777" y="3165"/>
                      <a:pt x="5833" y="5425"/>
                    </a:cubicBezTo>
                    <a:cubicBezTo>
                      <a:pt x="5555" y="7385"/>
                      <a:pt x="3611" y="10221"/>
                      <a:pt x="3056" y="12180"/>
                    </a:cubicBezTo>
                  </a:path>
                </a:pathLst>
              </a:custGeom>
              <a:noFill/>
              <a:ln w="19050" cap="rnd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12483" name="Freeform 188"/>
              <p:cNvSpPr>
                <a:spLocks/>
              </p:cNvSpPr>
              <p:nvPr/>
            </p:nvSpPr>
            <p:spPr bwMode="auto">
              <a:xfrm>
                <a:off x="1038809" y="1836736"/>
                <a:ext cx="47042" cy="82234"/>
              </a:xfrm>
              <a:custGeom>
                <a:avLst/>
                <a:gdLst>
                  <a:gd name="T0" fmla="*/ 0 w 40"/>
                  <a:gd name="T1" fmla="*/ 0 h 65"/>
                  <a:gd name="T2" fmla="*/ 2147483647 w 40"/>
                  <a:gd name="T3" fmla="*/ 2147483647 h 65"/>
                  <a:gd name="T4" fmla="*/ 2147483647 w 40"/>
                  <a:gd name="T5" fmla="*/ 2147483647 h 65"/>
                  <a:gd name="T6" fmla="*/ 0 60000 65536"/>
                  <a:gd name="T7" fmla="*/ 0 60000 65536"/>
                  <a:gd name="T8" fmla="*/ 0 60000 65536"/>
                  <a:gd name="connsiteX0" fmla="*/ 0 w 12250"/>
                  <a:gd name="connsiteY0" fmla="*/ 0 h 8607"/>
                  <a:gd name="connsiteX1" fmla="*/ 12250 w 12250"/>
                  <a:gd name="connsiteY1" fmla="*/ 4309 h 8607"/>
                  <a:gd name="connsiteX2" fmla="*/ 1000 w 12250"/>
                  <a:gd name="connsiteY2" fmla="*/ 8000 h 8607"/>
                  <a:gd name="connsiteX0" fmla="*/ 0 w 7931"/>
                  <a:gd name="connsiteY0" fmla="*/ 0 h 9887"/>
                  <a:gd name="connsiteX1" fmla="*/ 7931 w 7931"/>
                  <a:gd name="connsiteY1" fmla="*/ 3863 h 9887"/>
                  <a:gd name="connsiteX2" fmla="*/ 816 w 7931"/>
                  <a:gd name="connsiteY2" fmla="*/ 9295 h 9887"/>
                  <a:gd name="connsiteX0" fmla="*/ 0 w 13609"/>
                  <a:gd name="connsiteY0" fmla="*/ 0 h 10303"/>
                  <a:gd name="connsiteX1" fmla="*/ 10000 w 13609"/>
                  <a:gd name="connsiteY1" fmla="*/ 3907 h 10303"/>
                  <a:gd name="connsiteX2" fmla="*/ 13261 w 13609"/>
                  <a:gd name="connsiteY2" fmla="*/ 10017 h 10303"/>
                  <a:gd name="connsiteX3" fmla="*/ 1029 w 13609"/>
                  <a:gd name="connsiteY3" fmla="*/ 9401 h 10303"/>
                  <a:gd name="connsiteX0" fmla="*/ 0 w 13261"/>
                  <a:gd name="connsiteY0" fmla="*/ 0 h 10303"/>
                  <a:gd name="connsiteX1" fmla="*/ 13261 w 13261"/>
                  <a:gd name="connsiteY1" fmla="*/ 10017 h 10303"/>
                  <a:gd name="connsiteX2" fmla="*/ 1029 w 13261"/>
                  <a:gd name="connsiteY2" fmla="*/ 9401 h 10303"/>
                  <a:gd name="connsiteX0" fmla="*/ 0 w 13913"/>
                  <a:gd name="connsiteY0" fmla="*/ 0 h 9401"/>
                  <a:gd name="connsiteX1" fmla="*/ 13913 w 13913"/>
                  <a:gd name="connsiteY1" fmla="*/ 7994 h 9401"/>
                  <a:gd name="connsiteX2" fmla="*/ 1029 w 13913"/>
                  <a:gd name="connsiteY2" fmla="*/ 9401 h 9401"/>
                  <a:gd name="connsiteX0" fmla="*/ 198 w 9260"/>
                  <a:gd name="connsiteY0" fmla="*/ 0 h 10615"/>
                  <a:gd name="connsiteX1" fmla="*/ 9260 w 9260"/>
                  <a:gd name="connsiteY1" fmla="*/ 9118 h 10615"/>
                  <a:gd name="connsiteX2" fmla="*/ 0 w 9260"/>
                  <a:gd name="connsiteY2" fmla="*/ 10615 h 10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9260" h="10615">
                    <a:moveTo>
                      <a:pt x="198" y="0"/>
                    </a:moveTo>
                    <a:cubicBezTo>
                      <a:pt x="2184" y="2220"/>
                      <a:pt x="9137" y="7452"/>
                      <a:pt x="9260" y="9118"/>
                    </a:cubicBezTo>
                    <a:cubicBezTo>
                      <a:pt x="8185" y="10093"/>
                      <a:pt x="606" y="10570"/>
                      <a:pt x="0" y="10615"/>
                    </a:cubicBezTo>
                  </a:path>
                </a:pathLst>
              </a:custGeom>
              <a:noFill/>
              <a:ln w="19050" cap="rnd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12484" name="Freeform 189"/>
              <p:cNvSpPr>
                <a:spLocks/>
              </p:cNvSpPr>
              <p:nvPr/>
            </p:nvSpPr>
            <p:spPr bwMode="auto">
              <a:xfrm>
                <a:off x="960466" y="1926100"/>
                <a:ext cx="88077" cy="40814"/>
              </a:xfrm>
              <a:custGeom>
                <a:avLst/>
                <a:gdLst>
                  <a:gd name="T0" fmla="*/ 2147483647 w 52"/>
                  <a:gd name="T1" fmla="*/ 2147483647 h 56"/>
                  <a:gd name="T2" fmla="*/ 0 w 52"/>
                  <a:gd name="T3" fmla="*/ 0 h 56"/>
                  <a:gd name="T4" fmla="*/ 0 60000 65536"/>
                  <a:gd name="T5" fmla="*/ 0 60000 65536"/>
                  <a:gd name="connsiteX0" fmla="*/ 5385 w 5385"/>
                  <a:gd name="connsiteY0" fmla="*/ 6321 h 6321"/>
                  <a:gd name="connsiteX1" fmla="*/ 0 w 5385"/>
                  <a:gd name="connsiteY1" fmla="*/ 0 h 6321"/>
                  <a:gd name="connsiteX0" fmla="*/ 10222 w 10222"/>
                  <a:gd name="connsiteY0" fmla="*/ 10000 h 10000"/>
                  <a:gd name="connsiteX1" fmla="*/ 1116 w 10222"/>
                  <a:gd name="connsiteY1" fmla="*/ 5523 h 10000"/>
                  <a:gd name="connsiteX2" fmla="*/ 222 w 10222"/>
                  <a:gd name="connsiteY2" fmla="*/ 0 h 10000"/>
                  <a:gd name="connsiteX0" fmla="*/ 9279 w 11064"/>
                  <a:gd name="connsiteY0" fmla="*/ 8657 h 8657"/>
                  <a:gd name="connsiteX1" fmla="*/ 173 w 11064"/>
                  <a:gd name="connsiteY1" fmla="*/ 4180 h 8657"/>
                  <a:gd name="connsiteX2" fmla="*/ 11064 w 11064"/>
                  <a:gd name="connsiteY2" fmla="*/ 0 h 8657"/>
                  <a:gd name="connsiteX0" fmla="*/ 8387 w 10000"/>
                  <a:gd name="connsiteY0" fmla="*/ 10000 h 10000"/>
                  <a:gd name="connsiteX1" fmla="*/ 156 w 10000"/>
                  <a:gd name="connsiteY1" fmla="*/ 4828 h 10000"/>
                  <a:gd name="connsiteX2" fmla="*/ 10000 w 10000"/>
                  <a:gd name="connsiteY2" fmla="*/ 0 h 10000"/>
                  <a:gd name="connsiteX0" fmla="*/ 8387 w 10000"/>
                  <a:gd name="connsiteY0" fmla="*/ 10000 h 10000"/>
                  <a:gd name="connsiteX1" fmla="*/ 156 w 10000"/>
                  <a:gd name="connsiteY1" fmla="*/ 4828 h 10000"/>
                  <a:gd name="connsiteX2" fmla="*/ 10000 w 10000"/>
                  <a:gd name="connsiteY2" fmla="*/ 0 h 10000"/>
                  <a:gd name="connsiteX0" fmla="*/ 8387 w 10000"/>
                  <a:gd name="connsiteY0" fmla="*/ 10000 h 10000"/>
                  <a:gd name="connsiteX1" fmla="*/ 156 w 10000"/>
                  <a:gd name="connsiteY1" fmla="*/ 4828 h 10000"/>
                  <a:gd name="connsiteX2" fmla="*/ 10000 w 10000"/>
                  <a:gd name="connsiteY2" fmla="*/ 0 h 10000"/>
                  <a:gd name="connsiteX0" fmla="*/ 13185 w 14798"/>
                  <a:gd name="connsiteY0" fmla="*/ 11378 h 11378"/>
                  <a:gd name="connsiteX1" fmla="*/ 112 w 14798"/>
                  <a:gd name="connsiteY1" fmla="*/ 0 h 11378"/>
                  <a:gd name="connsiteX2" fmla="*/ 14798 w 14798"/>
                  <a:gd name="connsiteY2" fmla="*/ 1378 h 11378"/>
                  <a:gd name="connsiteX0" fmla="*/ 13095 w 14708"/>
                  <a:gd name="connsiteY0" fmla="*/ 12597 h 12597"/>
                  <a:gd name="connsiteX1" fmla="*/ 22 w 14708"/>
                  <a:gd name="connsiteY1" fmla="*/ 1219 h 12597"/>
                  <a:gd name="connsiteX2" fmla="*/ 14708 w 14708"/>
                  <a:gd name="connsiteY2" fmla="*/ 2597 h 12597"/>
                  <a:gd name="connsiteX0" fmla="*/ 13510 w 15123"/>
                  <a:gd name="connsiteY0" fmla="*/ 11813 h 11813"/>
                  <a:gd name="connsiteX1" fmla="*/ 437 w 15123"/>
                  <a:gd name="connsiteY1" fmla="*/ 435 h 11813"/>
                  <a:gd name="connsiteX2" fmla="*/ 15123 w 15123"/>
                  <a:gd name="connsiteY2" fmla="*/ 1813 h 11813"/>
                  <a:gd name="connsiteX0" fmla="*/ 10691 w 12304"/>
                  <a:gd name="connsiteY0" fmla="*/ 10543 h 10543"/>
                  <a:gd name="connsiteX1" fmla="*/ 523 w 12304"/>
                  <a:gd name="connsiteY1" fmla="*/ 717 h 10543"/>
                  <a:gd name="connsiteX2" fmla="*/ 12304 w 12304"/>
                  <a:gd name="connsiteY2" fmla="*/ 543 h 10543"/>
                  <a:gd name="connsiteX0" fmla="*/ 10200 w 14234"/>
                  <a:gd name="connsiteY0" fmla="*/ 9954 h 9954"/>
                  <a:gd name="connsiteX1" fmla="*/ 32 w 14234"/>
                  <a:gd name="connsiteY1" fmla="*/ 128 h 9954"/>
                  <a:gd name="connsiteX2" fmla="*/ 14234 w 14234"/>
                  <a:gd name="connsiteY2" fmla="*/ 4092 h 9954"/>
                  <a:gd name="connsiteX0" fmla="*/ 5811 w 8645"/>
                  <a:gd name="connsiteY0" fmla="*/ 13586 h 13586"/>
                  <a:gd name="connsiteX1" fmla="*/ 28 w 8645"/>
                  <a:gd name="connsiteY1" fmla="*/ 78 h 13586"/>
                  <a:gd name="connsiteX2" fmla="*/ 8645 w 8645"/>
                  <a:gd name="connsiteY2" fmla="*/ 7697 h 13586"/>
                  <a:gd name="connsiteX0" fmla="*/ 9859 w 13137"/>
                  <a:gd name="connsiteY0" fmla="*/ 5183 h 5183"/>
                  <a:gd name="connsiteX1" fmla="*/ 21 w 13137"/>
                  <a:gd name="connsiteY1" fmla="*/ 212 h 5183"/>
                  <a:gd name="connsiteX2" fmla="*/ 13137 w 13137"/>
                  <a:gd name="connsiteY2" fmla="*/ 848 h 5183"/>
                  <a:gd name="connsiteX0" fmla="*/ 5415 w 7910"/>
                  <a:gd name="connsiteY0" fmla="*/ 14922 h 14922"/>
                  <a:gd name="connsiteX1" fmla="*/ 23 w 7910"/>
                  <a:gd name="connsiteY1" fmla="*/ 166 h 14922"/>
                  <a:gd name="connsiteX2" fmla="*/ 7910 w 7910"/>
                  <a:gd name="connsiteY2" fmla="*/ 6558 h 14922"/>
                  <a:gd name="connsiteX0" fmla="*/ 11593 w 14747"/>
                  <a:gd name="connsiteY0" fmla="*/ 9918 h 9918"/>
                  <a:gd name="connsiteX1" fmla="*/ 232 w 14747"/>
                  <a:gd name="connsiteY1" fmla="*/ 6951 h 9918"/>
                  <a:gd name="connsiteX2" fmla="*/ 4776 w 14747"/>
                  <a:gd name="connsiteY2" fmla="*/ 29 h 9918"/>
                  <a:gd name="connsiteX3" fmla="*/ 14747 w 14747"/>
                  <a:gd name="connsiteY3" fmla="*/ 4313 h 9918"/>
                  <a:gd name="connsiteX0" fmla="*/ 8852 w 10991"/>
                  <a:gd name="connsiteY0" fmla="*/ 9993 h 9993"/>
                  <a:gd name="connsiteX1" fmla="*/ 121 w 10991"/>
                  <a:gd name="connsiteY1" fmla="*/ 3012 h 9993"/>
                  <a:gd name="connsiteX2" fmla="*/ 4230 w 10991"/>
                  <a:gd name="connsiteY2" fmla="*/ 22 h 9993"/>
                  <a:gd name="connsiteX3" fmla="*/ 10991 w 10991"/>
                  <a:gd name="connsiteY3" fmla="*/ 4342 h 9993"/>
                  <a:gd name="connsiteX0" fmla="*/ 8054 w 10000"/>
                  <a:gd name="connsiteY0" fmla="*/ 10030 h 10030"/>
                  <a:gd name="connsiteX1" fmla="*/ 110 w 10000"/>
                  <a:gd name="connsiteY1" fmla="*/ 8034 h 10030"/>
                  <a:gd name="connsiteX2" fmla="*/ 3849 w 10000"/>
                  <a:gd name="connsiteY2" fmla="*/ 52 h 10030"/>
                  <a:gd name="connsiteX3" fmla="*/ 10000 w 10000"/>
                  <a:gd name="connsiteY3" fmla="*/ 4375 h 10030"/>
                  <a:gd name="connsiteX0" fmla="*/ 8054 w 10000"/>
                  <a:gd name="connsiteY0" fmla="*/ 10030 h 10030"/>
                  <a:gd name="connsiteX1" fmla="*/ 110 w 10000"/>
                  <a:gd name="connsiteY1" fmla="*/ 8034 h 10030"/>
                  <a:gd name="connsiteX2" fmla="*/ 3849 w 10000"/>
                  <a:gd name="connsiteY2" fmla="*/ 52 h 10030"/>
                  <a:gd name="connsiteX3" fmla="*/ 10000 w 10000"/>
                  <a:gd name="connsiteY3" fmla="*/ 4375 h 10030"/>
                  <a:gd name="connsiteX0" fmla="*/ 8054 w 10000"/>
                  <a:gd name="connsiteY0" fmla="*/ 10030 h 10030"/>
                  <a:gd name="connsiteX1" fmla="*/ 110 w 10000"/>
                  <a:gd name="connsiteY1" fmla="*/ 8034 h 10030"/>
                  <a:gd name="connsiteX2" fmla="*/ 3849 w 10000"/>
                  <a:gd name="connsiteY2" fmla="*/ 52 h 10030"/>
                  <a:gd name="connsiteX3" fmla="*/ 10000 w 10000"/>
                  <a:gd name="connsiteY3" fmla="*/ 4375 h 10030"/>
                  <a:gd name="connsiteX0" fmla="*/ 7954 w 9900"/>
                  <a:gd name="connsiteY0" fmla="*/ 5655 h 5655"/>
                  <a:gd name="connsiteX1" fmla="*/ 10 w 9900"/>
                  <a:gd name="connsiteY1" fmla="*/ 3659 h 5655"/>
                  <a:gd name="connsiteX2" fmla="*/ 9900 w 9900"/>
                  <a:gd name="connsiteY2" fmla="*/ 0 h 5655"/>
                  <a:gd name="connsiteX0" fmla="*/ 8135 w 10101"/>
                  <a:gd name="connsiteY0" fmla="*/ 16862 h 16862"/>
                  <a:gd name="connsiteX1" fmla="*/ 111 w 10101"/>
                  <a:gd name="connsiteY1" fmla="*/ 13332 h 16862"/>
                  <a:gd name="connsiteX2" fmla="*/ 3887 w 10101"/>
                  <a:gd name="connsiteY2" fmla="*/ 97 h 16862"/>
                  <a:gd name="connsiteX3" fmla="*/ 10101 w 10101"/>
                  <a:gd name="connsiteY3" fmla="*/ 6862 h 16862"/>
                  <a:gd name="connsiteX0" fmla="*/ 8263 w 10229"/>
                  <a:gd name="connsiteY0" fmla="*/ 15123 h 15123"/>
                  <a:gd name="connsiteX1" fmla="*/ 239 w 10229"/>
                  <a:gd name="connsiteY1" fmla="*/ 11593 h 15123"/>
                  <a:gd name="connsiteX2" fmla="*/ 2835 w 10229"/>
                  <a:gd name="connsiteY2" fmla="*/ 123 h 15123"/>
                  <a:gd name="connsiteX3" fmla="*/ 10229 w 10229"/>
                  <a:gd name="connsiteY3" fmla="*/ 5123 h 15123"/>
                  <a:gd name="connsiteX0" fmla="*/ 6762 w 8728"/>
                  <a:gd name="connsiteY0" fmla="*/ 15123 h 15123"/>
                  <a:gd name="connsiteX1" fmla="*/ 626 w 8728"/>
                  <a:gd name="connsiteY1" fmla="*/ 10711 h 15123"/>
                  <a:gd name="connsiteX2" fmla="*/ 1334 w 8728"/>
                  <a:gd name="connsiteY2" fmla="*/ 123 h 15123"/>
                  <a:gd name="connsiteX3" fmla="*/ 8728 w 8728"/>
                  <a:gd name="connsiteY3" fmla="*/ 5123 h 151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8728" h="15123">
                    <a:moveTo>
                      <a:pt x="6762" y="15123"/>
                    </a:moveTo>
                    <a:cubicBezTo>
                      <a:pt x="6448" y="13652"/>
                      <a:pt x="1531" y="13211"/>
                      <a:pt x="626" y="10711"/>
                    </a:cubicBezTo>
                    <a:cubicBezTo>
                      <a:pt x="-279" y="8211"/>
                      <a:pt x="-331" y="1201"/>
                      <a:pt x="1334" y="123"/>
                    </a:cubicBezTo>
                    <a:cubicBezTo>
                      <a:pt x="2999" y="-955"/>
                      <a:pt x="7653" y="5466"/>
                      <a:pt x="8728" y="5123"/>
                    </a:cubicBez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12485" name="Freeform 190"/>
              <p:cNvSpPr>
                <a:spLocks/>
              </p:cNvSpPr>
              <p:nvPr/>
            </p:nvSpPr>
            <p:spPr bwMode="auto">
              <a:xfrm>
                <a:off x="927102" y="1974851"/>
                <a:ext cx="95251" cy="27013"/>
              </a:xfrm>
              <a:custGeom>
                <a:avLst/>
                <a:gdLst>
                  <a:gd name="T0" fmla="*/ 2147483647 w 28"/>
                  <a:gd name="T1" fmla="*/ 0 h 24"/>
                  <a:gd name="T2" fmla="*/ 0 w 28"/>
                  <a:gd name="T3" fmla="*/ 2147483647 h 24"/>
                  <a:gd name="T4" fmla="*/ 0 60000 65536"/>
                  <a:gd name="T5" fmla="*/ 0 60000 65536"/>
                  <a:gd name="connsiteX0" fmla="*/ 18571 w 18571"/>
                  <a:gd name="connsiteY0" fmla="*/ 0 h 8261"/>
                  <a:gd name="connsiteX1" fmla="*/ 0 w 18571"/>
                  <a:gd name="connsiteY1" fmla="*/ 8261 h 8261"/>
                  <a:gd name="connsiteX0" fmla="*/ 11154 w 11154"/>
                  <a:gd name="connsiteY0" fmla="*/ 0 h 5962"/>
                  <a:gd name="connsiteX1" fmla="*/ 0 w 11154"/>
                  <a:gd name="connsiteY1" fmla="*/ 4737 h 5962"/>
                  <a:gd name="connsiteX0" fmla="*/ 10345 w 10345"/>
                  <a:gd name="connsiteY0" fmla="*/ 0 h 15021"/>
                  <a:gd name="connsiteX1" fmla="*/ 0 w 10345"/>
                  <a:gd name="connsiteY1" fmla="*/ 15007 h 150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0345" h="15021">
                    <a:moveTo>
                      <a:pt x="10345" y="0"/>
                    </a:moveTo>
                    <a:cubicBezTo>
                      <a:pt x="9483" y="16075"/>
                      <a:pt x="3448" y="15007"/>
                      <a:pt x="0" y="15007"/>
                    </a:cubicBezTo>
                  </a:path>
                </a:pathLst>
              </a:custGeom>
              <a:noFill/>
              <a:ln w="19050" cap="rnd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12490" name="Freeform 196"/>
              <p:cNvSpPr>
                <a:spLocks/>
              </p:cNvSpPr>
              <p:nvPr/>
            </p:nvSpPr>
            <p:spPr bwMode="auto">
              <a:xfrm>
                <a:off x="1038512" y="2095024"/>
                <a:ext cx="505794" cy="81465"/>
              </a:xfrm>
              <a:custGeom>
                <a:avLst/>
                <a:gdLst>
                  <a:gd name="T0" fmla="*/ 0 w 331"/>
                  <a:gd name="T1" fmla="*/ 2147483647 h 124"/>
                  <a:gd name="T2" fmla="*/ 2147483647 w 331"/>
                  <a:gd name="T3" fmla="*/ 2147483647 h 124"/>
                  <a:gd name="T4" fmla="*/ 2147483647 w 331"/>
                  <a:gd name="T5" fmla="*/ 2147483647 h 124"/>
                  <a:gd name="T6" fmla="*/ 2147483647 w 331"/>
                  <a:gd name="T7" fmla="*/ 2147483647 h 124"/>
                  <a:gd name="T8" fmla="*/ 2147483647 w 331"/>
                  <a:gd name="T9" fmla="*/ 2147483647 h 124"/>
                  <a:gd name="T10" fmla="*/ 2147483647 w 331"/>
                  <a:gd name="T11" fmla="*/ 2147483647 h 124"/>
                  <a:gd name="T12" fmla="*/ 2147483647 w 331"/>
                  <a:gd name="T13" fmla="*/ 2147483647 h 124"/>
                  <a:gd name="T14" fmla="*/ 2147483647 w 331"/>
                  <a:gd name="T15" fmla="*/ 2147483647 h 124"/>
                  <a:gd name="T16" fmla="*/ 2147483647 w 331"/>
                  <a:gd name="T17" fmla="*/ 2147483647 h 124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connsiteX0" fmla="*/ 0 w 9716"/>
                  <a:gd name="connsiteY0" fmla="*/ 527 h 8878"/>
                  <a:gd name="connsiteX1" fmla="*/ 8399 w 9716"/>
                  <a:gd name="connsiteY1" fmla="*/ 43 h 8878"/>
                  <a:gd name="connsiteX2" fmla="*/ 9607 w 9716"/>
                  <a:gd name="connsiteY2" fmla="*/ 2140 h 8878"/>
                  <a:gd name="connsiteX3" fmla="*/ 7553 w 9716"/>
                  <a:gd name="connsiteY3" fmla="*/ 2624 h 8878"/>
                  <a:gd name="connsiteX4" fmla="*/ 7915 w 9716"/>
                  <a:gd name="connsiteY4" fmla="*/ 4075 h 8878"/>
                  <a:gd name="connsiteX5" fmla="*/ 7795 w 9716"/>
                  <a:gd name="connsiteY5" fmla="*/ 5527 h 8878"/>
                  <a:gd name="connsiteX6" fmla="*/ 7069 w 9716"/>
                  <a:gd name="connsiteY6" fmla="*/ 6495 h 8878"/>
                  <a:gd name="connsiteX7" fmla="*/ 5619 w 9716"/>
                  <a:gd name="connsiteY7" fmla="*/ 8430 h 8878"/>
                  <a:gd name="connsiteX8" fmla="*/ 181 w 9716"/>
                  <a:gd name="connsiteY8" fmla="*/ 4075 h 8878"/>
                  <a:gd name="connsiteX0" fmla="*/ 0 w 10000"/>
                  <a:gd name="connsiteY0" fmla="*/ 594 h 10000"/>
                  <a:gd name="connsiteX1" fmla="*/ 8645 w 10000"/>
                  <a:gd name="connsiteY1" fmla="*/ 48 h 10000"/>
                  <a:gd name="connsiteX2" fmla="*/ 9888 w 10000"/>
                  <a:gd name="connsiteY2" fmla="*/ 2410 h 10000"/>
                  <a:gd name="connsiteX3" fmla="*/ 7774 w 10000"/>
                  <a:gd name="connsiteY3" fmla="*/ 2956 h 10000"/>
                  <a:gd name="connsiteX4" fmla="*/ 8146 w 10000"/>
                  <a:gd name="connsiteY4" fmla="*/ 4590 h 10000"/>
                  <a:gd name="connsiteX5" fmla="*/ 8023 w 10000"/>
                  <a:gd name="connsiteY5" fmla="*/ 6226 h 10000"/>
                  <a:gd name="connsiteX6" fmla="*/ 7276 w 10000"/>
                  <a:gd name="connsiteY6" fmla="*/ 7316 h 10000"/>
                  <a:gd name="connsiteX7" fmla="*/ 5783 w 10000"/>
                  <a:gd name="connsiteY7" fmla="*/ 9495 h 10000"/>
                  <a:gd name="connsiteX8" fmla="*/ 186 w 10000"/>
                  <a:gd name="connsiteY8" fmla="*/ 4590 h 10000"/>
                  <a:gd name="connsiteX0" fmla="*/ 0 w 9913"/>
                  <a:gd name="connsiteY0" fmla="*/ 625 h 10031"/>
                  <a:gd name="connsiteX1" fmla="*/ 4985 w 9913"/>
                  <a:gd name="connsiteY1" fmla="*/ 563 h 10031"/>
                  <a:gd name="connsiteX2" fmla="*/ 8645 w 9913"/>
                  <a:gd name="connsiteY2" fmla="*/ 79 h 10031"/>
                  <a:gd name="connsiteX3" fmla="*/ 9888 w 9913"/>
                  <a:gd name="connsiteY3" fmla="*/ 2441 h 10031"/>
                  <a:gd name="connsiteX4" fmla="*/ 7774 w 9913"/>
                  <a:gd name="connsiteY4" fmla="*/ 2987 h 10031"/>
                  <a:gd name="connsiteX5" fmla="*/ 8146 w 9913"/>
                  <a:gd name="connsiteY5" fmla="*/ 4621 h 10031"/>
                  <a:gd name="connsiteX6" fmla="*/ 8023 w 9913"/>
                  <a:gd name="connsiteY6" fmla="*/ 6257 h 10031"/>
                  <a:gd name="connsiteX7" fmla="*/ 7276 w 9913"/>
                  <a:gd name="connsiteY7" fmla="*/ 7347 h 10031"/>
                  <a:gd name="connsiteX8" fmla="*/ 5783 w 9913"/>
                  <a:gd name="connsiteY8" fmla="*/ 9526 h 10031"/>
                  <a:gd name="connsiteX9" fmla="*/ 186 w 9913"/>
                  <a:gd name="connsiteY9" fmla="*/ 4621 h 10031"/>
                  <a:gd name="connsiteX0" fmla="*/ 0 w 10000"/>
                  <a:gd name="connsiteY0" fmla="*/ 623 h 10000"/>
                  <a:gd name="connsiteX1" fmla="*/ 5029 w 10000"/>
                  <a:gd name="connsiteY1" fmla="*/ 561 h 10000"/>
                  <a:gd name="connsiteX2" fmla="*/ 8721 w 10000"/>
                  <a:gd name="connsiteY2" fmla="*/ 79 h 10000"/>
                  <a:gd name="connsiteX3" fmla="*/ 9975 w 10000"/>
                  <a:gd name="connsiteY3" fmla="*/ 2433 h 10000"/>
                  <a:gd name="connsiteX4" fmla="*/ 7842 w 10000"/>
                  <a:gd name="connsiteY4" fmla="*/ 2978 h 10000"/>
                  <a:gd name="connsiteX5" fmla="*/ 8217 w 10000"/>
                  <a:gd name="connsiteY5" fmla="*/ 4607 h 10000"/>
                  <a:gd name="connsiteX6" fmla="*/ 8093 w 10000"/>
                  <a:gd name="connsiteY6" fmla="*/ 6238 h 10000"/>
                  <a:gd name="connsiteX7" fmla="*/ 7340 w 10000"/>
                  <a:gd name="connsiteY7" fmla="*/ 7324 h 10000"/>
                  <a:gd name="connsiteX8" fmla="*/ 5834 w 10000"/>
                  <a:gd name="connsiteY8" fmla="*/ 9497 h 10000"/>
                  <a:gd name="connsiteX9" fmla="*/ 5123 w 10000"/>
                  <a:gd name="connsiteY9" fmla="*/ 4806 h 10000"/>
                  <a:gd name="connsiteX10" fmla="*/ 188 w 10000"/>
                  <a:gd name="connsiteY10" fmla="*/ 4607 h 10000"/>
                  <a:gd name="connsiteX0" fmla="*/ 0 w 10000"/>
                  <a:gd name="connsiteY0" fmla="*/ 623 h 8788"/>
                  <a:gd name="connsiteX1" fmla="*/ 5029 w 10000"/>
                  <a:gd name="connsiteY1" fmla="*/ 561 h 8788"/>
                  <a:gd name="connsiteX2" fmla="*/ 8721 w 10000"/>
                  <a:gd name="connsiteY2" fmla="*/ 79 h 8788"/>
                  <a:gd name="connsiteX3" fmla="*/ 9975 w 10000"/>
                  <a:gd name="connsiteY3" fmla="*/ 2433 h 8788"/>
                  <a:gd name="connsiteX4" fmla="*/ 7842 w 10000"/>
                  <a:gd name="connsiteY4" fmla="*/ 2978 h 8788"/>
                  <a:gd name="connsiteX5" fmla="*/ 8217 w 10000"/>
                  <a:gd name="connsiteY5" fmla="*/ 4607 h 8788"/>
                  <a:gd name="connsiteX6" fmla="*/ 8093 w 10000"/>
                  <a:gd name="connsiteY6" fmla="*/ 6238 h 8788"/>
                  <a:gd name="connsiteX7" fmla="*/ 7340 w 10000"/>
                  <a:gd name="connsiteY7" fmla="*/ 7324 h 8788"/>
                  <a:gd name="connsiteX8" fmla="*/ 6257 w 10000"/>
                  <a:gd name="connsiteY8" fmla="*/ 8701 h 8788"/>
                  <a:gd name="connsiteX9" fmla="*/ 5123 w 10000"/>
                  <a:gd name="connsiteY9" fmla="*/ 4806 h 8788"/>
                  <a:gd name="connsiteX10" fmla="*/ 188 w 10000"/>
                  <a:gd name="connsiteY10" fmla="*/ 4607 h 8788"/>
                  <a:gd name="connsiteX0" fmla="*/ 0 w 9994"/>
                  <a:gd name="connsiteY0" fmla="*/ 1036 h 10327"/>
                  <a:gd name="connsiteX1" fmla="*/ 5029 w 9994"/>
                  <a:gd name="connsiteY1" fmla="*/ 965 h 10327"/>
                  <a:gd name="connsiteX2" fmla="*/ 6346 w 9994"/>
                  <a:gd name="connsiteY2" fmla="*/ 60 h 10327"/>
                  <a:gd name="connsiteX3" fmla="*/ 8721 w 9994"/>
                  <a:gd name="connsiteY3" fmla="*/ 417 h 10327"/>
                  <a:gd name="connsiteX4" fmla="*/ 9975 w 9994"/>
                  <a:gd name="connsiteY4" fmla="*/ 3096 h 10327"/>
                  <a:gd name="connsiteX5" fmla="*/ 7842 w 9994"/>
                  <a:gd name="connsiteY5" fmla="*/ 3716 h 10327"/>
                  <a:gd name="connsiteX6" fmla="*/ 8217 w 9994"/>
                  <a:gd name="connsiteY6" fmla="*/ 5569 h 10327"/>
                  <a:gd name="connsiteX7" fmla="*/ 8093 w 9994"/>
                  <a:gd name="connsiteY7" fmla="*/ 7425 h 10327"/>
                  <a:gd name="connsiteX8" fmla="*/ 7340 w 9994"/>
                  <a:gd name="connsiteY8" fmla="*/ 8661 h 10327"/>
                  <a:gd name="connsiteX9" fmla="*/ 6257 w 9994"/>
                  <a:gd name="connsiteY9" fmla="*/ 10228 h 10327"/>
                  <a:gd name="connsiteX10" fmla="*/ 5123 w 9994"/>
                  <a:gd name="connsiteY10" fmla="*/ 5796 h 10327"/>
                  <a:gd name="connsiteX11" fmla="*/ 188 w 9994"/>
                  <a:gd name="connsiteY11" fmla="*/ 5569 h 1032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9994" h="10327">
                    <a:moveTo>
                      <a:pt x="0" y="1036"/>
                    </a:moveTo>
                    <a:lnTo>
                      <a:pt x="5029" y="965"/>
                    </a:lnTo>
                    <a:cubicBezTo>
                      <a:pt x="6126" y="903"/>
                      <a:pt x="5731" y="151"/>
                      <a:pt x="6346" y="60"/>
                    </a:cubicBezTo>
                    <a:cubicBezTo>
                      <a:pt x="6961" y="-31"/>
                      <a:pt x="8116" y="-89"/>
                      <a:pt x="8721" y="417"/>
                    </a:cubicBezTo>
                    <a:cubicBezTo>
                      <a:pt x="9326" y="923"/>
                      <a:pt x="10131" y="2580"/>
                      <a:pt x="9975" y="3096"/>
                    </a:cubicBezTo>
                    <a:cubicBezTo>
                      <a:pt x="9252" y="3303"/>
                      <a:pt x="8532" y="2787"/>
                      <a:pt x="7842" y="3716"/>
                    </a:cubicBezTo>
                    <a:cubicBezTo>
                      <a:pt x="7685" y="4024"/>
                      <a:pt x="8156" y="4849"/>
                      <a:pt x="8217" y="5569"/>
                    </a:cubicBezTo>
                    <a:cubicBezTo>
                      <a:pt x="8250" y="6187"/>
                      <a:pt x="8186" y="7116"/>
                      <a:pt x="8093" y="7425"/>
                    </a:cubicBezTo>
                    <a:cubicBezTo>
                      <a:pt x="7873" y="8248"/>
                      <a:pt x="7646" y="8195"/>
                      <a:pt x="7340" y="8661"/>
                    </a:cubicBezTo>
                    <a:cubicBezTo>
                      <a:pt x="7034" y="9128"/>
                      <a:pt x="7104" y="10742"/>
                      <a:pt x="6257" y="10228"/>
                    </a:cubicBezTo>
                    <a:cubicBezTo>
                      <a:pt x="5801" y="9801"/>
                      <a:pt x="6064" y="6723"/>
                      <a:pt x="5123" y="5796"/>
                    </a:cubicBezTo>
                    <a:cubicBezTo>
                      <a:pt x="4182" y="4868"/>
                      <a:pt x="924" y="5657"/>
                      <a:pt x="188" y="5569"/>
                    </a:cubicBezTo>
                  </a:path>
                </a:pathLst>
              </a:custGeom>
              <a:noFill/>
              <a:ln w="19050" cap="rnd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6" name="Freeform 5"/>
              <p:cNvSpPr/>
              <p:nvPr/>
            </p:nvSpPr>
            <p:spPr>
              <a:xfrm>
                <a:off x="999366" y="1793157"/>
                <a:ext cx="45968" cy="27220"/>
              </a:xfrm>
              <a:custGeom>
                <a:avLst/>
                <a:gdLst>
                  <a:gd name="connsiteX0" fmla="*/ 45704 w 45968"/>
                  <a:gd name="connsiteY0" fmla="*/ 5711 h 27220"/>
                  <a:gd name="connsiteX1" fmla="*/ 7604 w 45968"/>
                  <a:gd name="connsiteY1" fmla="*/ 2536 h 27220"/>
                  <a:gd name="connsiteX2" fmla="*/ 23479 w 45968"/>
                  <a:gd name="connsiteY2" fmla="*/ 24761 h 27220"/>
                  <a:gd name="connsiteX3" fmla="*/ 45704 w 45968"/>
                  <a:gd name="connsiteY3" fmla="*/ 5711 h 272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5968" h="27220">
                    <a:moveTo>
                      <a:pt x="45704" y="5711"/>
                    </a:moveTo>
                    <a:cubicBezTo>
                      <a:pt x="43058" y="2007"/>
                      <a:pt x="19003" y="-3163"/>
                      <a:pt x="7604" y="2536"/>
                    </a:cubicBezTo>
                    <a:cubicBezTo>
                      <a:pt x="-16103" y="14389"/>
                      <a:pt x="23161" y="24655"/>
                      <a:pt x="23479" y="24761"/>
                    </a:cubicBezTo>
                    <a:cubicBezTo>
                      <a:pt x="30416" y="35167"/>
                      <a:pt x="48350" y="9415"/>
                      <a:pt x="45704" y="5711"/>
                    </a:cubicBezTo>
                    <a:close/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>
                  <a:solidFill>
                    <a:schemeClr val="tx1"/>
                  </a:solidFill>
                  <a:latin typeface="Tahoma" pitchFamily="34" charset="0"/>
                  <a:cs typeface="Arial" charset="0"/>
                </a:endParaRPr>
              </a:p>
            </p:txBody>
          </p:sp>
          <p:sp>
            <p:nvSpPr>
              <p:cNvPr id="7" name="Freeform 6"/>
              <p:cNvSpPr/>
              <p:nvPr/>
            </p:nvSpPr>
            <p:spPr>
              <a:xfrm>
                <a:off x="793750" y="1841500"/>
                <a:ext cx="98425" cy="187325"/>
              </a:xfrm>
              <a:custGeom>
                <a:avLst/>
                <a:gdLst>
                  <a:gd name="connsiteX0" fmla="*/ 98425 w 98425"/>
                  <a:gd name="connsiteY0" fmla="*/ 0 h 187325"/>
                  <a:gd name="connsiteX1" fmla="*/ 82550 w 98425"/>
                  <a:gd name="connsiteY1" fmla="*/ 19050 h 187325"/>
                  <a:gd name="connsiteX2" fmla="*/ 79375 w 98425"/>
                  <a:gd name="connsiteY2" fmla="*/ 28575 h 187325"/>
                  <a:gd name="connsiteX3" fmla="*/ 57150 w 98425"/>
                  <a:gd name="connsiteY3" fmla="*/ 50800 h 187325"/>
                  <a:gd name="connsiteX4" fmla="*/ 34925 w 98425"/>
                  <a:gd name="connsiteY4" fmla="*/ 79375 h 187325"/>
                  <a:gd name="connsiteX5" fmla="*/ 28575 w 98425"/>
                  <a:gd name="connsiteY5" fmla="*/ 88900 h 187325"/>
                  <a:gd name="connsiteX6" fmla="*/ 25400 w 98425"/>
                  <a:gd name="connsiteY6" fmla="*/ 98425 h 187325"/>
                  <a:gd name="connsiteX7" fmla="*/ 19050 w 98425"/>
                  <a:gd name="connsiteY7" fmla="*/ 165100 h 187325"/>
                  <a:gd name="connsiteX8" fmla="*/ 15875 w 98425"/>
                  <a:gd name="connsiteY8" fmla="*/ 174625 h 187325"/>
                  <a:gd name="connsiteX9" fmla="*/ 6350 w 98425"/>
                  <a:gd name="connsiteY9" fmla="*/ 180975 h 187325"/>
                  <a:gd name="connsiteX10" fmla="*/ 0 w 98425"/>
                  <a:gd name="connsiteY10" fmla="*/ 187325 h 1873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98425" h="187325">
                    <a:moveTo>
                      <a:pt x="98425" y="0"/>
                    </a:moveTo>
                    <a:cubicBezTo>
                      <a:pt x="93133" y="6350"/>
                      <a:pt x="87135" y="12172"/>
                      <a:pt x="82550" y="19050"/>
                    </a:cubicBezTo>
                    <a:cubicBezTo>
                      <a:pt x="80694" y="21835"/>
                      <a:pt x="81466" y="25962"/>
                      <a:pt x="79375" y="28575"/>
                    </a:cubicBezTo>
                    <a:cubicBezTo>
                      <a:pt x="72830" y="36756"/>
                      <a:pt x="63582" y="42530"/>
                      <a:pt x="57150" y="50800"/>
                    </a:cubicBezTo>
                    <a:cubicBezTo>
                      <a:pt x="49742" y="60325"/>
                      <a:pt x="41618" y="69335"/>
                      <a:pt x="34925" y="79375"/>
                    </a:cubicBezTo>
                    <a:cubicBezTo>
                      <a:pt x="32808" y="82550"/>
                      <a:pt x="30282" y="85487"/>
                      <a:pt x="28575" y="88900"/>
                    </a:cubicBezTo>
                    <a:cubicBezTo>
                      <a:pt x="27078" y="91893"/>
                      <a:pt x="26458" y="95250"/>
                      <a:pt x="25400" y="98425"/>
                    </a:cubicBezTo>
                    <a:cubicBezTo>
                      <a:pt x="23283" y="120650"/>
                      <a:pt x="26110" y="143920"/>
                      <a:pt x="19050" y="165100"/>
                    </a:cubicBezTo>
                    <a:cubicBezTo>
                      <a:pt x="17992" y="168275"/>
                      <a:pt x="17966" y="172012"/>
                      <a:pt x="15875" y="174625"/>
                    </a:cubicBezTo>
                    <a:cubicBezTo>
                      <a:pt x="13491" y="177605"/>
                      <a:pt x="9330" y="178591"/>
                      <a:pt x="6350" y="180975"/>
                    </a:cubicBezTo>
                    <a:cubicBezTo>
                      <a:pt x="4013" y="182845"/>
                      <a:pt x="2117" y="185208"/>
                      <a:pt x="0" y="187325"/>
                    </a:cubicBezTo>
                  </a:path>
                </a:pathLst>
              </a:custGeom>
              <a:solidFill>
                <a:srgbClr val="C0C0C0"/>
              </a:solidFill>
              <a:ln w="19050" cap="rnd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>
                  <a:solidFill>
                    <a:schemeClr val="tx1"/>
                  </a:solidFill>
                  <a:latin typeface="Tahoma" pitchFamily="34" charset="0"/>
                  <a:cs typeface="Arial" charset="0"/>
                </a:endParaRPr>
              </a:p>
            </p:txBody>
          </p:sp>
          <p:sp>
            <p:nvSpPr>
              <p:cNvPr id="8" name="Freeform 7"/>
              <p:cNvSpPr/>
              <p:nvPr/>
            </p:nvSpPr>
            <p:spPr>
              <a:xfrm>
                <a:off x="936625" y="2009775"/>
                <a:ext cx="0" cy="47625"/>
              </a:xfrm>
              <a:custGeom>
                <a:avLst/>
                <a:gdLst>
                  <a:gd name="connsiteX0" fmla="*/ 0 w 0"/>
                  <a:gd name="connsiteY0" fmla="*/ 0 h 47625"/>
                  <a:gd name="connsiteX1" fmla="*/ 0 w 0"/>
                  <a:gd name="connsiteY1" fmla="*/ 47625 h 476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h="47625">
                    <a:moveTo>
                      <a:pt x="0" y="0"/>
                    </a:moveTo>
                    <a:lnTo>
                      <a:pt x="0" y="47625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12472" name="Freeform 176"/>
              <p:cNvSpPr>
                <a:spLocks/>
              </p:cNvSpPr>
              <p:nvPr/>
            </p:nvSpPr>
            <p:spPr bwMode="auto">
              <a:xfrm>
                <a:off x="884192" y="2783683"/>
                <a:ext cx="301671" cy="457200"/>
              </a:xfrm>
              <a:custGeom>
                <a:avLst/>
                <a:gdLst>
                  <a:gd name="T0" fmla="*/ 2147483647 w 196"/>
                  <a:gd name="T1" fmla="*/ 0 h 308"/>
                  <a:gd name="T2" fmla="*/ 2147483647 w 196"/>
                  <a:gd name="T3" fmla="*/ 2147483647 h 308"/>
                  <a:gd name="T4" fmla="*/ 2147483647 w 196"/>
                  <a:gd name="T5" fmla="*/ 2147483647 h 308"/>
                  <a:gd name="T6" fmla="*/ 2147483647 w 196"/>
                  <a:gd name="T7" fmla="*/ 2147483647 h 308"/>
                  <a:gd name="T8" fmla="*/ 2147483647 w 196"/>
                  <a:gd name="T9" fmla="*/ 2147483647 h 308"/>
                  <a:gd name="T10" fmla="*/ 2147483647 w 196"/>
                  <a:gd name="T11" fmla="*/ 2147483647 h 308"/>
                  <a:gd name="T12" fmla="*/ 2147483647 w 196"/>
                  <a:gd name="T13" fmla="*/ 2147483647 h 308"/>
                  <a:gd name="T14" fmla="*/ 2147483647 w 196"/>
                  <a:gd name="T15" fmla="*/ 2147483647 h 308"/>
                  <a:gd name="T16" fmla="*/ 0 w 196"/>
                  <a:gd name="T17" fmla="*/ 2147483647 h 308"/>
                  <a:gd name="T18" fmla="*/ 2147483647 w 196"/>
                  <a:gd name="T19" fmla="*/ 2147483647 h 308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connsiteX0" fmla="*/ 1837 w 9796"/>
                  <a:gd name="connsiteY0" fmla="*/ 0 h 10000"/>
                  <a:gd name="connsiteX1" fmla="*/ 2653 w 9796"/>
                  <a:gd name="connsiteY1" fmla="*/ 5455 h 10000"/>
                  <a:gd name="connsiteX2" fmla="*/ 2857 w 9796"/>
                  <a:gd name="connsiteY2" fmla="*/ 7013 h 10000"/>
                  <a:gd name="connsiteX3" fmla="*/ 3469 w 9796"/>
                  <a:gd name="connsiteY3" fmla="*/ 7273 h 10000"/>
                  <a:gd name="connsiteX4" fmla="*/ 8163 w 9796"/>
                  <a:gd name="connsiteY4" fmla="*/ 8442 h 10000"/>
                  <a:gd name="connsiteX5" fmla="*/ 9796 w 9796"/>
                  <a:gd name="connsiteY5" fmla="*/ 9221 h 10000"/>
                  <a:gd name="connsiteX6" fmla="*/ 6735 w 9796"/>
                  <a:gd name="connsiteY6" fmla="*/ 10000 h 10000"/>
                  <a:gd name="connsiteX7" fmla="*/ 1225 w 9796"/>
                  <a:gd name="connsiteY7" fmla="*/ 9481 h 10000"/>
                  <a:gd name="connsiteX8" fmla="*/ 306 w 9796"/>
                  <a:gd name="connsiteY8" fmla="*/ 8442 h 10000"/>
                  <a:gd name="connsiteX9" fmla="*/ 0 w 9796"/>
                  <a:gd name="connsiteY9" fmla="*/ 6623 h 10000"/>
                  <a:gd name="connsiteX0" fmla="*/ 1563 w 9688"/>
                  <a:gd name="connsiteY0" fmla="*/ 0 h 10000"/>
                  <a:gd name="connsiteX1" fmla="*/ 2396 w 9688"/>
                  <a:gd name="connsiteY1" fmla="*/ 5455 h 10000"/>
                  <a:gd name="connsiteX2" fmla="*/ 2604 w 9688"/>
                  <a:gd name="connsiteY2" fmla="*/ 7013 h 10000"/>
                  <a:gd name="connsiteX3" fmla="*/ 3229 w 9688"/>
                  <a:gd name="connsiteY3" fmla="*/ 7273 h 10000"/>
                  <a:gd name="connsiteX4" fmla="*/ 8021 w 9688"/>
                  <a:gd name="connsiteY4" fmla="*/ 8442 h 10000"/>
                  <a:gd name="connsiteX5" fmla="*/ 9688 w 9688"/>
                  <a:gd name="connsiteY5" fmla="*/ 9221 h 10000"/>
                  <a:gd name="connsiteX6" fmla="*/ 6563 w 9688"/>
                  <a:gd name="connsiteY6" fmla="*/ 10000 h 10000"/>
                  <a:gd name="connsiteX7" fmla="*/ 939 w 9688"/>
                  <a:gd name="connsiteY7" fmla="*/ 9481 h 10000"/>
                  <a:gd name="connsiteX8" fmla="*/ 0 w 9688"/>
                  <a:gd name="connsiteY8" fmla="*/ 8442 h 10000"/>
                  <a:gd name="connsiteX9" fmla="*/ 417 w 9688"/>
                  <a:gd name="connsiteY9" fmla="*/ 6484 h 10000"/>
                  <a:gd name="connsiteX0" fmla="*/ 1613 w 10000"/>
                  <a:gd name="connsiteY0" fmla="*/ 0 h 10000"/>
                  <a:gd name="connsiteX1" fmla="*/ 2473 w 10000"/>
                  <a:gd name="connsiteY1" fmla="*/ 5455 h 10000"/>
                  <a:gd name="connsiteX2" fmla="*/ 2688 w 10000"/>
                  <a:gd name="connsiteY2" fmla="*/ 7013 h 10000"/>
                  <a:gd name="connsiteX3" fmla="*/ 3333 w 10000"/>
                  <a:gd name="connsiteY3" fmla="*/ 7273 h 10000"/>
                  <a:gd name="connsiteX4" fmla="*/ 7741 w 10000"/>
                  <a:gd name="connsiteY4" fmla="*/ 8720 h 10000"/>
                  <a:gd name="connsiteX5" fmla="*/ 10000 w 10000"/>
                  <a:gd name="connsiteY5" fmla="*/ 9221 h 10000"/>
                  <a:gd name="connsiteX6" fmla="*/ 6774 w 10000"/>
                  <a:gd name="connsiteY6" fmla="*/ 10000 h 10000"/>
                  <a:gd name="connsiteX7" fmla="*/ 969 w 10000"/>
                  <a:gd name="connsiteY7" fmla="*/ 9481 h 10000"/>
                  <a:gd name="connsiteX8" fmla="*/ 0 w 10000"/>
                  <a:gd name="connsiteY8" fmla="*/ 8442 h 10000"/>
                  <a:gd name="connsiteX9" fmla="*/ 430 w 10000"/>
                  <a:gd name="connsiteY9" fmla="*/ 6484 h 10000"/>
                  <a:gd name="connsiteX0" fmla="*/ 1613 w 10000"/>
                  <a:gd name="connsiteY0" fmla="*/ 0 h 10000"/>
                  <a:gd name="connsiteX1" fmla="*/ 2473 w 10000"/>
                  <a:gd name="connsiteY1" fmla="*/ 5455 h 10000"/>
                  <a:gd name="connsiteX2" fmla="*/ 2688 w 10000"/>
                  <a:gd name="connsiteY2" fmla="*/ 7013 h 10000"/>
                  <a:gd name="connsiteX3" fmla="*/ 7741 w 10000"/>
                  <a:gd name="connsiteY3" fmla="*/ 8720 h 10000"/>
                  <a:gd name="connsiteX4" fmla="*/ 10000 w 10000"/>
                  <a:gd name="connsiteY4" fmla="*/ 9221 h 10000"/>
                  <a:gd name="connsiteX5" fmla="*/ 6774 w 10000"/>
                  <a:gd name="connsiteY5" fmla="*/ 10000 h 10000"/>
                  <a:gd name="connsiteX6" fmla="*/ 969 w 10000"/>
                  <a:gd name="connsiteY6" fmla="*/ 9481 h 10000"/>
                  <a:gd name="connsiteX7" fmla="*/ 0 w 10000"/>
                  <a:gd name="connsiteY7" fmla="*/ 8442 h 10000"/>
                  <a:gd name="connsiteX8" fmla="*/ 430 w 10000"/>
                  <a:gd name="connsiteY8" fmla="*/ 6484 h 10000"/>
                  <a:gd name="connsiteX0" fmla="*/ 1613 w 10000"/>
                  <a:gd name="connsiteY0" fmla="*/ 0 h 10000"/>
                  <a:gd name="connsiteX1" fmla="*/ 2473 w 10000"/>
                  <a:gd name="connsiteY1" fmla="*/ 5455 h 10000"/>
                  <a:gd name="connsiteX2" fmla="*/ 2365 w 10000"/>
                  <a:gd name="connsiteY2" fmla="*/ 7638 h 10000"/>
                  <a:gd name="connsiteX3" fmla="*/ 7741 w 10000"/>
                  <a:gd name="connsiteY3" fmla="*/ 8720 h 10000"/>
                  <a:gd name="connsiteX4" fmla="*/ 10000 w 10000"/>
                  <a:gd name="connsiteY4" fmla="*/ 9221 h 10000"/>
                  <a:gd name="connsiteX5" fmla="*/ 6774 w 10000"/>
                  <a:gd name="connsiteY5" fmla="*/ 10000 h 10000"/>
                  <a:gd name="connsiteX6" fmla="*/ 969 w 10000"/>
                  <a:gd name="connsiteY6" fmla="*/ 9481 h 10000"/>
                  <a:gd name="connsiteX7" fmla="*/ 0 w 10000"/>
                  <a:gd name="connsiteY7" fmla="*/ 8442 h 10000"/>
                  <a:gd name="connsiteX8" fmla="*/ 430 w 10000"/>
                  <a:gd name="connsiteY8" fmla="*/ 6484 h 10000"/>
                  <a:gd name="connsiteX0" fmla="*/ 1613 w 10000"/>
                  <a:gd name="connsiteY0" fmla="*/ 0 h 10000"/>
                  <a:gd name="connsiteX1" fmla="*/ 2473 w 10000"/>
                  <a:gd name="connsiteY1" fmla="*/ 5455 h 10000"/>
                  <a:gd name="connsiteX2" fmla="*/ 2365 w 10000"/>
                  <a:gd name="connsiteY2" fmla="*/ 7638 h 10000"/>
                  <a:gd name="connsiteX3" fmla="*/ 7741 w 10000"/>
                  <a:gd name="connsiteY3" fmla="*/ 8720 h 10000"/>
                  <a:gd name="connsiteX4" fmla="*/ 10000 w 10000"/>
                  <a:gd name="connsiteY4" fmla="*/ 9221 h 10000"/>
                  <a:gd name="connsiteX5" fmla="*/ 6774 w 10000"/>
                  <a:gd name="connsiteY5" fmla="*/ 10000 h 10000"/>
                  <a:gd name="connsiteX6" fmla="*/ 969 w 10000"/>
                  <a:gd name="connsiteY6" fmla="*/ 9481 h 10000"/>
                  <a:gd name="connsiteX7" fmla="*/ 0 w 10000"/>
                  <a:gd name="connsiteY7" fmla="*/ 8442 h 10000"/>
                  <a:gd name="connsiteX8" fmla="*/ 107 w 10000"/>
                  <a:gd name="connsiteY8" fmla="*/ 6484 h 10000"/>
                  <a:gd name="connsiteX0" fmla="*/ 1829 w 10216"/>
                  <a:gd name="connsiteY0" fmla="*/ 0 h 10000"/>
                  <a:gd name="connsiteX1" fmla="*/ 2689 w 10216"/>
                  <a:gd name="connsiteY1" fmla="*/ 5455 h 10000"/>
                  <a:gd name="connsiteX2" fmla="*/ 2581 w 10216"/>
                  <a:gd name="connsiteY2" fmla="*/ 7638 h 10000"/>
                  <a:gd name="connsiteX3" fmla="*/ 7957 w 10216"/>
                  <a:gd name="connsiteY3" fmla="*/ 8720 h 10000"/>
                  <a:gd name="connsiteX4" fmla="*/ 10216 w 10216"/>
                  <a:gd name="connsiteY4" fmla="*/ 9221 h 10000"/>
                  <a:gd name="connsiteX5" fmla="*/ 6990 w 10216"/>
                  <a:gd name="connsiteY5" fmla="*/ 10000 h 10000"/>
                  <a:gd name="connsiteX6" fmla="*/ 1185 w 10216"/>
                  <a:gd name="connsiteY6" fmla="*/ 9481 h 10000"/>
                  <a:gd name="connsiteX7" fmla="*/ 216 w 10216"/>
                  <a:gd name="connsiteY7" fmla="*/ 8442 h 10000"/>
                  <a:gd name="connsiteX8" fmla="*/ 0 w 10216"/>
                  <a:gd name="connsiteY8" fmla="*/ 6762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0216" h="10000">
                    <a:moveTo>
                      <a:pt x="1829" y="0"/>
                    </a:moveTo>
                    <a:cubicBezTo>
                      <a:pt x="2582" y="1786"/>
                      <a:pt x="1722" y="3701"/>
                      <a:pt x="2689" y="5455"/>
                    </a:cubicBezTo>
                    <a:cubicBezTo>
                      <a:pt x="2743" y="5974"/>
                      <a:pt x="2366" y="7151"/>
                      <a:pt x="2581" y="7638"/>
                    </a:cubicBezTo>
                    <a:cubicBezTo>
                      <a:pt x="3459" y="8182"/>
                      <a:pt x="6738" y="8352"/>
                      <a:pt x="7957" y="8720"/>
                    </a:cubicBezTo>
                    <a:cubicBezTo>
                      <a:pt x="8711" y="9012"/>
                      <a:pt x="9678" y="8766"/>
                      <a:pt x="10216" y="9221"/>
                    </a:cubicBezTo>
                    <a:cubicBezTo>
                      <a:pt x="9141" y="9545"/>
                      <a:pt x="8173" y="9870"/>
                      <a:pt x="6990" y="10000"/>
                    </a:cubicBezTo>
                    <a:cubicBezTo>
                      <a:pt x="5055" y="9870"/>
                      <a:pt x="3120" y="9675"/>
                      <a:pt x="1185" y="9481"/>
                    </a:cubicBezTo>
                    <a:cubicBezTo>
                      <a:pt x="432" y="9188"/>
                      <a:pt x="485" y="8961"/>
                      <a:pt x="216" y="8442"/>
                    </a:cubicBezTo>
                    <a:cubicBezTo>
                      <a:pt x="539" y="7403"/>
                      <a:pt x="0" y="8158"/>
                      <a:pt x="0" y="6762"/>
                    </a:cubicBezTo>
                  </a:path>
                </a:pathLst>
              </a:custGeom>
              <a:noFill/>
              <a:ln w="19050" cap="rnd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</p:grpSp>
      </p:grpSp>
      <p:sp>
        <p:nvSpPr>
          <p:cNvPr id="3" name="TextBox 2"/>
          <p:cNvSpPr txBox="1"/>
          <p:nvPr>
            <p:custDataLst>
              <p:tags r:id="rId1"/>
            </p:custDataLst>
          </p:nvPr>
        </p:nvSpPr>
        <p:spPr>
          <a:xfrm>
            <a:off x="5840413" y="710070"/>
            <a:ext cx="3156323" cy="1014274"/>
          </a:xfrm>
          <a:prstGeom prst="rect">
            <a:avLst/>
          </a:prstGeom>
          <a:solidFill>
            <a:schemeClr val="bg1">
              <a:lumMod val="95000"/>
              <a:alpha val="82000"/>
            </a:schemeClr>
          </a:solidFill>
          <a:ln>
            <a:solidFill>
              <a:srgbClr val="FFABC7"/>
            </a:solidFill>
          </a:ln>
          <a:extLst/>
        </p:spPr>
        <p:txBody>
          <a:bodyPr vert="horz" wrap="square" lIns="88900" tIns="88900" rIns="88900" bIns="88900" rtlCol="0">
            <a:noAutofit/>
          </a:bodyPr>
          <a:lstStyle/>
          <a:p>
            <a:r>
              <a:rPr lang="en-AU" dirty="0">
                <a:solidFill>
                  <a:srgbClr val="000000"/>
                </a:solidFill>
              </a:rPr>
              <a:t>L</a:t>
            </a:r>
            <a:r>
              <a:rPr lang="en-AU" dirty="0" smtClean="0">
                <a:solidFill>
                  <a:srgbClr val="000000"/>
                </a:solidFill>
              </a:rPr>
              <a:t>eaves give </a:t>
            </a:r>
            <a:r>
              <a:rPr lang="en-AU" b="1" dirty="0" smtClean="0">
                <a:solidFill>
                  <a:srgbClr val="FF0000"/>
                </a:solidFill>
              </a:rPr>
              <a:t>evidence</a:t>
            </a:r>
            <a:r>
              <a:rPr lang="en-AU" dirty="0" smtClean="0">
                <a:solidFill>
                  <a:srgbClr val="000000"/>
                </a:solidFill>
              </a:rPr>
              <a:t> of the </a:t>
            </a:r>
            <a:r>
              <a:rPr lang="en-AU" dirty="0" smtClean="0"/>
              <a:t>direction</a:t>
            </a:r>
            <a:r>
              <a:rPr lang="en-AU" dirty="0" smtClean="0">
                <a:solidFill>
                  <a:srgbClr val="000000"/>
                </a:solidFill>
              </a:rPr>
              <a:t> of the wind – they </a:t>
            </a:r>
            <a:r>
              <a:rPr lang="en-AU" b="1" dirty="0" smtClean="0">
                <a:solidFill>
                  <a:srgbClr val="FF0000"/>
                </a:solidFill>
              </a:rPr>
              <a:t>don’t cause </a:t>
            </a:r>
            <a:r>
              <a:rPr lang="en-AU" dirty="0" smtClean="0">
                <a:solidFill>
                  <a:srgbClr val="000000"/>
                </a:solidFill>
              </a:rPr>
              <a:t>the wind.</a:t>
            </a:r>
          </a:p>
          <a:p>
            <a:r>
              <a:rPr lang="en-AU" sz="900" dirty="0" smtClean="0">
                <a:solidFill>
                  <a:srgbClr val="000000"/>
                </a:solidFill>
              </a:rPr>
              <a:t/>
            </a:r>
            <a:br>
              <a:rPr lang="en-AU" sz="900" dirty="0" smtClean="0">
                <a:solidFill>
                  <a:srgbClr val="000000"/>
                </a:solidFill>
              </a:rPr>
            </a:br>
            <a:endParaRPr lang="en-AU" dirty="0">
              <a:solidFill>
                <a:srgbClr val="000000"/>
              </a:solidFill>
            </a:endParaRPr>
          </a:p>
        </p:txBody>
      </p:sp>
      <p:sp>
        <p:nvSpPr>
          <p:cNvPr id="217" name="TextBox 216"/>
          <p:cNvSpPr txBox="1"/>
          <p:nvPr>
            <p:custDataLst>
              <p:tags r:id="rId2"/>
            </p:custDataLst>
          </p:nvPr>
        </p:nvSpPr>
        <p:spPr>
          <a:xfrm>
            <a:off x="5840413" y="4054481"/>
            <a:ext cx="3156323" cy="1275045"/>
          </a:xfrm>
          <a:prstGeom prst="rect">
            <a:avLst/>
          </a:prstGeom>
          <a:solidFill>
            <a:schemeClr val="bg1">
              <a:lumMod val="95000"/>
              <a:alpha val="82000"/>
            </a:schemeClr>
          </a:solidFill>
          <a:ln>
            <a:solidFill>
              <a:srgbClr val="FFABC7"/>
            </a:solidFill>
          </a:ln>
          <a:extLst/>
        </p:spPr>
        <p:txBody>
          <a:bodyPr vert="horz" wrap="square" lIns="88900" tIns="88900" rIns="88900" bIns="88900" rtlCol="0">
            <a:noAutofit/>
          </a:bodyPr>
          <a:lstStyle/>
          <a:p>
            <a:r>
              <a:rPr lang="en-AU" b="1" dirty="0" smtClean="0">
                <a:solidFill>
                  <a:srgbClr val="000000"/>
                </a:solidFill>
              </a:rPr>
              <a:t>LIKEWISE</a:t>
            </a:r>
          </a:p>
          <a:p>
            <a:r>
              <a:rPr lang="en-AU" dirty="0" smtClean="0">
                <a:solidFill>
                  <a:srgbClr val="000000"/>
                </a:solidFill>
              </a:rPr>
              <a:t>Entropy gives </a:t>
            </a:r>
            <a:r>
              <a:rPr lang="en-AU" b="1" dirty="0" smtClean="0">
                <a:solidFill>
                  <a:srgbClr val="FF0000"/>
                </a:solidFill>
              </a:rPr>
              <a:t>evidence</a:t>
            </a:r>
            <a:r>
              <a:rPr lang="en-AU" dirty="0" smtClean="0">
                <a:solidFill>
                  <a:srgbClr val="000000"/>
                </a:solidFill>
              </a:rPr>
              <a:t> of direction of time – it </a:t>
            </a:r>
            <a:r>
              <a:rPr lang="en-AU" b="1" dirty="0" smtClean="0">
                <a:solidFill>
                  <a:srgbClr val="FF0000"/>
                </a:solidFill>
              </a:rPr>
              <a:t>doesn’t cause</a:t>
            </a:r>
            <a:r>
              <a:rPr lang="en-AU" dirty="0" smtClean="0">
                <a:solidFill>
                  <a:srgbClr val="000000"/>
                </a:solidFill>
              </a:rPr>
              <a:t> time evolution.</a:t>
            </a:r>
            <a:endParaRPr lang="en-AU" dirty="0">
              <a:solidFill>
                <a:srgbClr val="000000"/>
              </a:solidFill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AU" smtClean="0"/>
              <a:t> 4 / 17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456326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>
            <a:off x="293688" y="1100428"/>
            <a:ext cx="8661400" cy="3082925"/>
            <a:chOff x="293688" y="952500"/>
            <a:chExt cx="8661400" cy="3082925"/>
          </a:xfrm>
        </p:grpSpPr>
        <p:sp>
          <p:nvSpPr>
            <p:cNvPr id="12396" name="Freeform 110"/>
            <p:cNvSpPr>
              <a:spLocks/>
            </p:cNvSpPr>
            <p:nvPr/>
          </p:nvSpPr>
          <p:spPr bwMode="auto">
            <a:xfrm>
              <a:off x="2617788" y="2795588"/>
              <a:ext cx="1270000" cy="133350"/>
            </a:xfrm>
            <a:custGeom>
              <a:avLst/>
              <a:gdLst>
                <a:gd name="T0" fmla="*/ 0 w 800"/>
                <a:gd name="T1" fmla="*/ 2147483647 h 90"/>
                <a:gd name="T2" fmla="*/ 2147483647 w 800"/>
                <a:gd name="T3" fmla="*/ 2147483647 h 90"/>
                <a:gd name="T4" fmla="*/ 2147483647 w 800"/>
                <a:gd name="T5" fmla="*/ 2147483647 h 90"/>
                <a:gd name="T6" fmla="*/ 2147483647 w 800"/>
                <a:gd name="T7" fmla="*/ 2147483647 h 90"/>
                <a:gd name="T8" fmla="*/ 2147483647 w 800"/>
                <a:gd name="T9" fmla="*/ 2147483647 h 90"/>
                <a:gd name="T10" fmla="*/ 2147483647 w 800"/>
                <a:gd name="T11" fmla="*/ 2147483647 h 90"/>
                <a:gd name="T12" fmla="*/ 2147483647 w 800"/>
                <a:gd name="T13" fmla="*/ 2147483647 h 90"/>
                <a:gd name="T14" fmla="*/ 2147483647 w 800"/>
                <a:gd name="T15" fmla="*/ 2147483647 h 90"/>
                <a:gd name="T16" fmla="*/ 2147483647 w 800"/>
                <a:gd name="T17" fmla="*/ 2147483647 h 90"/>
                <a:gd name="T18" fmla="*/ 2147483647 w 800"/>
                <a:gd name="T19" fmla="*/ 2147483647 h 90"/>
                <a:gd name="T20" fmla="*/ 2147483647 w 800"/>
                <a:gd name="T21" fmla="*/ 2147483647 h 90"/>
                <a:gd name="T22" fmla="*/ 2147483647 w 800"/>
                <a:gd name="T23" fmla="*/ 2147483647 h 90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800" h="90">
                  <a:moveTo>
                    <a:pt x="0" y="50"/>
                  </a:moveTo>
                  <a:cubicBezTo>
                    <a:pt x="75" y="69"/>
                    <a:pt x="182" y="46"/>
                    <a:pt x="256" y="42"/>
                  </a:cubicBezTo>
                  <a:cubicBezTo>
                    <a:pt x="277" y="39"/>
                    <a:pt x="299" y="34"/>
                    <a:pt x="320" y="34"/>
                  </a:cubicBezTo>
                  <a:cubicBezTo>
                    <a:pt x="339" y="34"/>
                    <a:pt x="280" y="32"/>
                    <a:pt x="264" y="42"/>
                  </a:cubicBezTo>
                  <a:cubicBezTo>
                    <a:pt x="255" y="48"/>
                    <a:pt x="286" y="47"/>
                    <a:pt x="296" y="50"/>
                  </a:cubicBezTo>
                  <a:cubicBezTo>
                    <a:pt x="386" y="80"/>
                    <a:pt x="291" y="55"/>
                    <a:pt x="368" y="74"/>
                  </a:cubicBezTo>
                  <a:cubicBezTo>
                    <a:pt x="531" y="63"/>
                    <a:pt x="547" y="58"/>
                    <a:pt x="752" y="74"/>
                  </a:cubicBezTo>
                  <a:cubicBezTo>
                    <a:pt x="769" y="75"/>
                    <a:pt x="800" y="90"/>
                    <a:pt x="800" y="90"/>
                  </a:cubicBezTo>
                  <a:cubicBezTo>
                    <a:pt x="743" y="47"/>
                    <a:pt x="676" y="45"/>
                    <a:pt x="608" y="34"/>
                  </a:cubicBezTo>
                  <a:cubicBezTo>
                    <a:pt x="549" y="25"/>
                    <a:pt x="491" y="12"/>
                    <a:pt x="432" y="2"/>
                  </a:cubicBezTo>
                  <a:cubicBezTo>
                    <a:pt x="319" y="16"/>
                    <a:pt x="327" y="17"/>
                    <a:pt x="176" y="10"/>
                  </a:cubicBezTo>
                  <a:cubicBezTo>
                    <a:pt x="50" y="18"/>
                    <a:pt x="20" y="0"/>
                    <a:pt x="72" y="26"/>
                  </a:cubicBezTo>
                </a:path>
              </a:pathLst>
            </a:custGeom>
            <a:noFill/>
            <a:ln w="76200" cap="rnd" cmpd="sng">
              <a:solidFill>
                <a:srgbClr val="B2B2B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397" name="Freeform 74"/>
            <p:cNvSpPr>
              <a:spLocks/>
            </p:cNvSpPr>
            <p:nvPr/>
          </p:nvSpPr>
          <p:spPr bwMode="auto">
            <a:xfrm>
              <a:off x="2640013" y="952500"/>
              <a:ext cx="2097087" cy="1025525"/>
            </a:xfrm>
            <a:custGeom>
              <a:avLst/>
              <a:gdLst>
                <a:gd name="T0" fmla="*/ 2147483647 w 1321"/>
                <a:gd name="T1" fmla="*/ 2147483647 h 692"/>
                <a:gd name="T2" fmla="*/ 2147483647 w 1321"/>
                <a:gd name="T3" fmla="*/ 2147483647 h 692"/>
                <a:gd name="T4" fmla="*/ 2147483647 w 1321"/>
                <a:gd name="T5" fmla="*/ 2147483647 h 692"/>
                <a:gd name="T6" fmla="*/ 2147483647 w 1321"/>
                <a:gd name="T7" fmla="*/ 2147483647 h 692"/>
                <a:gd name="T8" fmla="*/ 2147483647 w 1321"/>
                <a:gd name="T9" fmla="*/ 2147483647 h 692"/>
                <a:gd name="T10" fmla="*/ 2147483647 w 1321"/>
                <a:gd name="T11" fmla="*/ 2147483647 h 692"/>
                <a:gd name="T12" fmla="*/ 2147483647 w 1321"/>
                <a:gd name="T13" fmla="*/ 2147483647 h 692"/>
                <a:gd name="T14" fmla="*/ 2147483647 w 1321"/>
                <a:gd name="T15" fmla="*/ 2147483647 h 692"/>
                <a:gd name="T16" fmla="*/ 2147483647 w 1321"/>
                <a:gd name="T17" fmla="*/ 2147483647 h 692"/>
                <a:gd name="T18" fmla="*/ 2147483647 w 1321"/>
                <a:gd name="T19" fmla="*/ 2147483647 h 692"/>
                <a:gd name="T20" fmla="*/ 2147483647 w 1321"/>
                <a:gd name="T21" fmla="*/ 2147483647 h 692"/>
                <a:gd name="T22" fmla="*/ 2147483647 w 1321"/>
                <a:gd name="T23" fmla="*/ 2147483647 h 692"/>
                <a:gd name="T24" fmla="*/ 2147483647 w 1321"/>
                <a:gd name="T25" fmla="*/ 2147483647 h 692"/>
                <a:gd name="T26" fmla="*/ 2147483647 w 1321"/>
                <a:gd name="T27" fmla="*/ 2147483647 h 692"/>
                <a:gd name="T28" fmla="*/ 2147483647 w 1321"/>
                <a:gd name="T29" fmla="*/ 2147483647 h 692"/>
                <a:gd name="T30" fmla="*/ 2147483647 w 1321"/>
                <a:gd name="T31" fmla="*/ 2147483647 h 692"/>
                <a:gd name="T32" fmla="*/ 2147483647 w 1321"/>
                <a:gd name="T33" fmla="*/ 2147483647 h 692"/>
                <a:gd name="T34" fmla="*/ 2147483647 w 1321"/>
                <a:gd name="T35" fmla="*/ 2147483647 h 692"/>
                <a:gd name="T36" fmla="*/ 2147483647 w 1321"/>
                <a:gd name="T37" fmla="*/ 2147483647 h 692"/>
                <a:gd name="T38" fmla="*/ 2147483647 w 1321"/>
                <a:gd name="T39" fmla="*/ 2147483647 h 692"/>
                <a:gd name="T40" fmla="*/ 2147483647 w 1321"/>
                <a:gd name="T41" fmla="*/ 2147483647 h 692"/>
                <a:gd name="T42" fmla="*/ 2147483647 w 1321"/>
                <a:gd name="T43" fmla="*/ 2147483647 h 692"/>
                <a:gd name="T44" fmla="*/ 2147483647 w 1321"/>
                <a:gd name="T45" fmla="*/ 2147483647 h 692"/>
                <a:gd name="T46" fmla="*/ 2147483647 w 1321"/>
                <a:gd name="T47" fmla="*/ 2147483647 h 692"/>
                <a:gd name="T48" fmla="*/ 2147483647 w 1321"/>
                <a:gd name="T49" fmla="*/ 2147483647 h 692"/>
                <a:gd name="T50" fmla="*/ 2147483647 w 1321"/>
                <a:gd name="T51" fmla="*/ 2147483647 h 692"/>
                <a:gd name="T52" fmla="*/ 2147483647 w 1321"/>
                <a:gd name="T53" fmla="*/ 2147483647 h 692"/>
                <a:gd name="T54" fmla="*/ 2147483647 w 1321"/>
                <a:gd name="T55" fmla="*/ 2147483647 h 692"/>
                <a:gd name="T56" fmla="*/ 2147483647 w 1321"/>
                <a:gd name="T57" fmla="*/ 2147483647 h 692"/>
                <a:gd name="T58" fmla="*/ 2147483647 w 1321"/>
                <a:gd name="T59" fmla="*/ 2147483647 h 692"/>
                <a:gd name="T60" fmla="*/ 2147483647 w 1321"/>
                <a:gd name="T61" fmla="*/ 2147483647 h 692"/>
                <a:gd name="T62" fmla="*/ 2147483647 w 1321"/>
                <a:gd name="T63" fmla="*/ 2147483647 h 692"/>
                <a:gd name="T64" fmla="*/ 2147483647 w 1321"/>
                <a:gd name="T65" fmla="*/ 2147483647 h 692"/>
                <a:gd name="T66" fmla="*/ 2147483647 w 1321"/>
                <a:gd name="T67" fmla="*/ 2147483647 h 692"/>
                <a:gd name="T68" fmla="*/ 2147483647 w 1321"/>
                <a:gd name="T69" fmla="*/ 2147483647 h 692"/>
                <a:gd name="T70" fmla="*/ 2147483647 w 1321"/>
                <a:gd name="T71" fmla="*/ 2147483647 h 692"/>
                <a:gd name="T72" fmla="*/ 2147483647 w 1321"/>
                <a:gd name="T73" fmla="*/ 2147483647 h 692"/>
                <a:gd name="T74" fmla="*/ 2147483647 w 1321"/>
                <a:gd name="T75" fmla="*/ 2147483647 h 692"/>
                <a:gd name="T76" fmla="*/ 2147483647 w 1321"/>
                <a:gd name="T77" fmla="*/ 2147483647 h 692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1321" h="692">
                  <a:moveTo>
                    <a:pt x="333" y="609"/>
                  </a:moveTo>
                  <a:cubicBezTo>
                    <a:pt x="306" y="652"/>
                    <a:pt x="272" y="654"/>
                    <a:pt x="224" y="664"/>
                  </a:cubicBezTo>
                  <a:cubicBezTo>
                    <a:pt x="200" y="661"/>
                    <a:pt x="175" y="661"/>
                    <a:pt x="151" y="655"/>
                  </a:cubicBezTo>
                  <a:cubicBezTo>
                    <a:pt x="101" y="642"/>
                    <a:pt x="74" y="570"/>
                    <a:pt x="41" y="536"/>
                  </a:cubicBezTo>
                  <a:cubicBezTo>
                    <a:pt x="20" y="472"/>
                    <a:pt x="30" y="499"/>
                    <a:pt x="13" y="454"/>
                  </a:cubicBezTo>
                  <a:cubicBezTo>
                    <a:pt x="56" y="413"/>
                    <a:pt x="0" y="419"/>
                    <a:pt x="32" y="362"/>
                  </a:cubicBezTo>
                  <a:cubicBezTo>
                    <a:pt x="42" y="344"/>
                    <a:pt x="80" y="339"/>
                    <a:pt x="96" y="335"/>
                  </a:cubicBezTo>
                  <a:cubicBezTo>
                    <a:pt x="108" y="329"/>
                    <a:pt x="120" y="322"/>
                    <a:pt x="132" y="317"/>
                  </a:cubicBezTo>
                  <a:cubicBezTo>
                    <a:pt x="141" y="313"/>
                    <a:pt x="156" y="317"/>
                    <a:pt x="160" y="308"/>
                  </a:cubicBezTo>
                  <a:cubicBezTo>
                    <a:pt x="173" y="283"/>
                    <a:pt x="167" y="251"/>
                    <a:pt x="178" y="225"/>
                  </a:cubicBezTo>
                  <a:cubicBezTo>
                    <a:pt x="193" y="188"/>
                    <a:pt x="247" y="177"/>
                    <a:pt x="279" y="170"/>
                  </a:cubicBezTo>
                  <a:cubicBezTo>
                    <a:pt x="303" y="173"/>
                    <a:pt x="336" y="161"/>
                    <a:pt x="352" y="180"/>
                  </a:cubicBezTo>
                  <a:cubicBezTo>
                    <a:pt x="366" y="196"/>
                    <a:pt x="356" y="227"/>
                    <a:pt x="343" y="244"/>
                  </a:cubicBezTo>
                  <a:cubicBezTo>
                    <a:pt x="336" y="253"/>
                    <a:pt x="330" y="225"/>
                    <a:pt x="324" y="216"/>
                  </a:cubicBezTo>
                  <a:cubicBezTo>
                    <a:pt x="318" y="198"/>
                    <a:pt x="312" y="179"/>
                    <a:pt x="306" y="161"/>
                  </a:cubicBezTo>
                  <a:cubicBezTo>
                    <a:pt x="303" y="152"/>
                    <a:pt x="297" y="134"/>
                    <a:pt x="297" y="134"/>
                  </a:cubicBezTo>
                  <a:cubicBezTo>
                    <a:pt x="328" y="5"/>
                    <a:pt x="614" y="0"/>
                    <a:pt x="571" y="134"/>
                  </a:cubicBezTo>
                  <a:cubicBezTo>
                    <a:pt x="565" y="125"/>
                    <a:pt x="553" y="117"/>
                    <a:pt x="553" y="106"/>
                  </a:cubicBezTo>
                  <a:cubicBezTo>
                    <a:pt x="553" y="51"/>
                    <a:pt x="663" y="46"/>
                    <a:pt x="690" y="42"/>
                  </a:cubicBezTo>
                  <a:cubicBezTo>
                    <a:pt x="934" y="54"/>
                    <a:pt x="988" y="15"/>
                    <a:pt x="1138" y="88"/>
                  </a:cubicBezTo>
                  <a:cubicBezTo>
                    <a:pt x="1141" y="91"/>
                    <a:pt x="1183" y="127"/>
                    <a:pt x="1175" y="143"/>
                  </a:cubicBezTo>
                  <a:cubicBezTo>
                    <a:pt x="1171" y="152"/>
                    <a:pt x="1156" y="149"/>
                    <a:pt x="1147" y="152"/>
                  </a:cubicBezTo>
                  <a:cubicBezTo>
                    <a:pt x="1126" y="120"/>
                    <a:pt x="1101" y="98"/>
                    <a:pt x="1193" y="134"/>
                  </a:cubicBezTo>
                  <a:cubicBezTo>
                    <a:pt x="1205" y="139"/>
                    <a:pt x="1210" y="153"/>
                    <a:pt x="1220" y="161"/>
                  </a:cubicBezTo>
                  <a:cubicBezTo>
                    <a:pt x="1254" y="190"/>
                    <a:pt x="1289" y="212"/>
                    <a:pt x="1321" y="244"/>
                  </a:cubicBezTo>
                  <a:cubicBezTo>
                    <a:pt x="1315" y="277"/>
                    <a:pt x="1318" y="314"/>
                    <a:pt x="1303" y="344"/>
                  </a:cubicBezTo>
                  <a:cubicBezTo>
                    <a:pt x="1273" y="404"/>
                    <a:pt x="1080" y="364"/>
                    <a:pt x="1037" y="362"/>
                  </a:cubicBezTo>
                  <a:cubicBezTo>
                    <a:pt x="990" y="353"/>
                    <a:pt x="956" y="350"/>
                    <a:pt x="928" y="308"/>
                  </a:cubicBezTo>
                  <a:cubicBezTo>
                    <a:pt x="937" y="305"/>
                    <a:pt x="947" y="292"/>
                    <a:pt x="955" y="298"/>
                  </a:cubicBezTo>
                  <a:cubicBezTo>
                    <a:pt x="980" y="317"/>
                    <a:pt x="955" y="394"/>
                    <a:pt x="937" y="408"/>
                  </a:cubicBezTo>
                  <a:cubicBezTo>
                    <a:pt x="927" y="416"/>
                    <a:pt x="912" y="414"/>
                    <a:pt x="900" y="417"/>
                  </a:cubicBezTo>
                  <a:cubicBezTo>
                    <a:pt x="891" y="423"/>
                    <a:pt x="873" y="436"/>
                    <a:pt x="873" y="436"/>
                  </a:cubicBezTo>
                  <a:cubicBezTo>
                    <a:pt x="906" y="458"/>
                    <a:pt x="925" y="485"/>
                    <a:pt x="946" y="518"/>
                  </a:cubicBezTo>
                  <a:cubicBezTo>
                    <a:pt x="932" y="601"/>
                    <a:pt x="941" y="561"/>
                    <a:pt x="882" y="600"/>
                  </a:cubicBezTo>
                  <a:cubicBezTo>
                    <a:pt x="871" y="635"/>
                    <a:pt x="872" y="665"/>
                    <a:pt x="845" y="692"/>
                  </a:cubicBezTo>
                  <a:cubicBezTo>
                    <a:pt x="738" y="682"/>
                    <a:pt x="652" y="662"/>
                    <a:pt x="544" y="655"/>
                  </a:cubicBezTo>
                  <a:cubicBezTo>
                    <a:pt x="517" y="629"/>
                    <a:pt x="490" y="605"/>
                    <a:pt x="461" y="582"/>
                  </a:cubicBezTo>
                  <a:cubicBezTo>
                    <a:pt x="452" y="575"/>
                    <a:pt x="442" y="571"/>
                    <a:pt x="434" y="564"/>
                  </a:cubicBezTo>
                  <a:cubicBezTo>
                    <a:pt x="427" y="558"/>
                    <a:pt x="416" y="545"/>
                    <a:pt x="416" y="545"/>
                  </a:cubicBezTo>
                </a:path>
              </a:pathLst>
            </a:custGeom>
            <a:solidFill>
              <a:srgbClr val="969696"/>
            </a:solidFill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398" name="Freeform 76"/>
            <p:cNvSpPr>
              <a:spLocks/>
            </p:cNvSpPr>
            <p:nvPr/>
          </p:nvSpPr>
          <p:spPr bwMode="auto">
            <a:xfrm>
              <a:off x="4373563" y="2168525"/>
              <a:ext cx="160337" cy="203200"/>
            </a:xfrm>
            <a:custGeom>
              <a:avLst/>
              <a:gdLst>
                <a:gd name="T0" fmla="*/ 0 w 101"/>
                <a:gd name="T1" fmla="*/ 2147483647 h 137"/>
                <a:gd name="T2" fmla="*/ 2147483647 w 101"/>
                <a:gd name="T3" fmla="*/ 2147483647 h 137"/>
                <a:gd name="T4" fmla="*/ 0 w 101"/>
                <a:gd name="T5" fmla="*/ 0 h 137"/>
                <a:gd name="T6" fmla="*/ 2147483647 w 101"/>
                <a:gd name="T7" fmla="*/ 2147483647 h 137"/>
                <a:gd name="T8" fmla="*/ 2147483647 w 101"/>
                <a:gd name="T9" fmla="*/ 2147483647 h 137"/>
                <a:gd name="T10" fmla="*/ 0 w 101"/>
                <a:gd name="T11" fmla="*/ 2147483647 h 13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01" h="137">
                  <a:moveTo>
                    <a:pt x="0" y="18"/>
                  </a:moveTo>
                  <a:cubicBezTo>
                    <a:pt x="36" y="65"/>
                    <a:pt x="58" y="137"/>
                    <a:pt x="101" y="73"/>
                  </a:cubicBezTo>
                  <a:cubicBezTo>
                    <a:pt x="85" y="22"/>
                    <a:pt x="50" y="12"/>
                    <a:pt x="0" y="0"/>
                  </a:cubicBezTo>
                  <a:cubicBezTo>
                    <a:pt x="4" y="11"/>
                    <a:pt x="9" y="50"/>
                    <a:pt x="37" y="36"/>
                  </a:cubicBezTo>
                  <a:cubicBezTo>
                    <a:pt x="46" y="32"/>
                    <a:pt x="55" y="13"/>
                    <a:pt x="46" y="9"/>
                  </a:cubicBezTo>
                  <a:cubicBezTo>
                    <a:pt x="32" y="2"/>
                    <a:pt x="15" y="15"/>
                    <a:pt x="0" y="18"/>
                  </a:cubicBezTo>
                  <a:close/>
                </a:path>
              </a:pathLst>
            </a:custGeom>
            <a:solidFill>
              <a:srgbClr val="969696"/>
            </a:solidFill>
            <a:ln w="19050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399" name="Freeform 77"/>
            <p:cNvSpPr>
              <a:spLocks/>
            </p:cNvSpPr>
            <p:nvPr/>
          </p:nvSpPr>
          <p:spPr bwMode="auto">
            <a:xfrm>
              <a:off x="4824413" y="2139950"/>
              <a:ext cx="296862" cy="204788"/>
            </a:xfrm>
            <a:custGeom>
              <a:avLst/>
              <a:gdLst>
                <a:gd name="T0" fmla="*/ 0 w 187"/>
                <a:gd name="T1" fmla="*/ 0 h 138"/>
                <a:gd name="T2" fmla="*/ 2147483647 w 187"/>
                <a:gd name="T3" fmla="*/ 2147483647 h 138"/>
                <a:gd name="T4" fmla="*/ 2147483647 w 187"/>
                <a:gd name="T5" fmla="*/ 2147483647 h 138"/>
                <a:gd name="T6" fmla="*/ 2147483647 w 187"/>
                <a:gd name="T7" fmla="*/ 2147483647 h 138"/>
                <a:gd name="T8" fmla="*/ 2147483647 w 187"/>
                <a:gd name="T9" fmla="*/ 2147483647 h 138"/>
                <a:gd name="T10" fmla="*/ 2147483647 w 187"/>
                <a:gd name="T11" fmla="*/ 2147483647 h 138"/>
                <a:gd name="T12" fmla="*/ 2147483647 w 187"/>
                <a:gd name="T13" fmla="*/ 2147483647 h 138"/>
                <a:gd name="T14" fmla="*/ 2147483647 w 187"/>
                <a:gd name="T15" fmla="*/ 2147483647 h 13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87" h="138">
                  <a:moveTo>
                    <a:pt x="0" y="0"/>
                  </a:moveTo>
                  <a:cubicBezTo>
                    <a:pt x="43" y="28"/>
                    <a:pt x="84" y="57"/>
                    <a:pt x="128" y="83"/>
                  </a:cubicBezTo>
                  <a:cubicBezTo>
                    <a:pt x="136" y="88"/>
                    <a:pt x="116" y="69"/>
                    <a:pt x="109" y="64"/>
                  </a:cubicBezTo>
                  <a:cubicBezTo>
                    <a:pt x="86" y="49"/>
                    <a:pt x="70" y="45"/>
                    <a:pt x="45" y="37"/>
                  </a:cubicBezTo>
                  <a:cubicBezTo>
                    <a:pt x="71" y="74"/>
                    <a:pt x="83" y="90"/>
                    <a:pt x="128" y="101"/>
                  </a:cubicBezTo>
                  <a:cubicBezTo>
                    <a:pt x="137" y="107"/>
                    <a:pt x="169" y="138"/>
                    <a:pt x="183" y="110"/>
                  </a:cubicBezTo>
                  <a:cubicBezTo>
                    <a:pt x="187" y="101"/>
                    <a:pt x="178" y="91"/>
                    <a:pt x="173" y="83"/>
                  </a:cubicBezTo>
                  <a:cubicBezTo>
                    <a:pt x="156" y="55"/>
                    <a:pt x="135" y="28"/>
                    <a:pt x="100" y="28"/>
                  </a:cubicBezTo>
                </a:path>
              </a:pathLst>
            </a:custGeom>
            <a:solidFill>
              <a:srgbClr val="969696"/>
            </a:solidFill>
            <a:ln w="19050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00" name="Freeform 78"/>
            <p:cNvSpPr>
              <a:spLocks/>
            </p:cNvSpPr>
            <p:nvPr/>
          </p:nvSpPr>
          <p:spPr bwMode="auto">
            <a:xfrm>
              <a:off x="4789488" y="1746250"/>
              <a:ext cx="234950" cy="109538"/>
            </a:xfrm>
            <a:custGeom>
              <a:avLst/>
              <a:gdLst>
                <a:gd name="T0" fmla="*/ 2147483647 w 276"/>
                <a:gd name="T1" fmla="*/ 2147483647 h 137"/>
                <a:gd name="T2" fmla="*/ 2147483647 w 276"/>
                <a:gd name="T3" fmla="*/ 2147483647 h 137"/>
                <a:gd name="T4" fmla="*/ 2147483647 w 276"/>
                <a:gd name="T5" fmla="*/ 2147483647 h 137"/>
                <a:gd name="T6" fmla="*/ 2147483647 w 276"/>
                <a:gd name="T7" fmla="*/ 2147483647 h 137"/>
                <a:gd name="T8" fmla="*/ 2147483647 w 276"/>
                <a:gd name="T9" fmla="*/ 2147483647 h 137"/>
                <a:gd name="T10" fmla="*/ 2147483647 w 276"/>
                <a:gd name="T11" fmla="*/ 0 h 137"/>
                <a:gd name="T12" fmla="*/ 2147483647 w 276"/>
                <a:gd name="T13" fmla="*/ 2147483647 h 137"/>
                <a:gd name="T14" fmla="*/ 2147483647 w 276"/>
                <a:gd name="T15" fmla="*/ 2147483647 h 13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276" h="137">
                  <a:moveTo>
                    <a:pt x="86" y="137"/>
                  </a:moveTo>
                  <a:cubicBezTo>
                    <a:pt x="154" y="52"/>
                    <a:pt x="127" y="115"/>
                    <a:pt x="95" y="82"/>
                  </a:cubicBezTo>
                  <a:cubicBezTo>
                    <a:pt x="88" y="75"/>
                    <a:pt x="89" y="64"/>
                    <a:pt x="86" y="55"/>
                  </a:cubicBezTo>
                  <a:cubicBezTo>
                    <a:pt x="0" y="83"/>
                    <a:pt x="137" y="91"/>
                    <a:pt x="141" y="92"/>
                  </a:cubicBezTo>
                  <a:cubicBezTo>
                    <a:pt x="153" y="98"/>
                    <a:pt x="164" y="109"/>
                    <a:pt x="177" y="110"/>
                  </a:cubicBezTo>
                  <a:cubicBezTo>
                    <a:pt x="276" y="121"/>
                    <a:pt x="203" y="23"/>
                    <a:pt x="168" y="0"/>
                  </a:cubicBezTo>
                  <a:cubicBezTo>
                    <a:pt x="152" y="4"/>
                    <a:pt x="91" y="28"/>
                    <a:pt x="77" y="28"/>
                  </a:cubicBezTo>
                  <a:cubicBezTo>
                    <a:pt x="74" y="28"/>
                    <a:pt x="77" y="21"/>
                    <a:pt x="77" y="18"/>
                  </a:cubicBezTo>
                </a:path>
              </a:pathLst>
            </a:custGeom>
            <a:solidFill>
              <a:srgbClr val="969696"/>
            </a:solidFill>
            <a:ln w="19050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01" name="Freeform 79"/>
            <p:cNvSpPr>
              <a:spLocks/>
            </p:cNvSpPr>
            <p:nvPr/>
          </p:nvSpPr>
          <p:spPr bwMode="auto">
            <a:xfrm>
              <a:off x="4876800" y="2857500"/>
              <a:ext cx="206375" cy="141288"/>
            </a:xfrm>
            <a:custGeom>
              <a:avLst/>
              <a:gdLst>
                <a:gd name="T0" fmla="*/ 2147483647 w 130"/>
                <a:gd name="T1" fmla="*/ 2147483647 h 96"/>
                <a:gd name="T2" fmla="*/ 2147483647 w 130"/>
                <a:gd name="T3" fmla="*/ 2147483647 h 96"/>
                <a:gd name="T4" fmla="*/ 2147483647 w 130"/>
                <a:gd name="T5" fmla="*/ 2147483647 h 96"/>
                <a:gd name="T6" fmla="*/ 2147483647 w 130"/>
                <a:gd name="T7" fmla="*/ 2147483647 h 9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30" h="96">
                  <a:moveTo>
                    <a:pt x="30" y="41"/>
                  </a:moveTo>
                  <a:cubicBezTo>
                    <a:pt x="48" y="96"/>
                    <a:pt x="80" y="76"/>
                    <a:pt x="130" y="68"/>
                  </a:cubicBezTo>
                  <a:cubicBezTo>
                    <a:pt x="118" y="19"/>
                    <a:pt x="105" y="16"/>
                    <a:pt x="57" y="4"/>
                  </a:cubicBezTo>
                  <a:cubicBezTo>
                    <a:pt x="0" y="15"/>
                    <a:pt x="2" y="0"/>
                    <a:pt x="30" y="41"/>
                  </a:cubicBezTo>
                  <a:close/>
                </a:path>
              </a:pathLst>
            </a:custGeom>
            <a:solidFill>
              <a:srgbClr val="969696"/>
            </a:solidFill>
            <a:ln w="19050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02" name="Freeform 80"/>
            <p:cNvSpPr>
              <a:spLocks/>
            </p:cNvSpPr>
            <p:nvPr/>
          </p:nvSpPr>
          <p:spPr bwMode="auto">
            <a:xfrm>
              <a:off x="5157788" y="2979738"/>
              <a:ext cx="339725" cy="82550"/>
            </a:xfrm>
            <a:custGeom>
              <a:avLst/>
              <a:gdLst>
                <a:gd name="T0" fmla="*/ 0 w 214"/>
                <a:gd name="T1" fmla="*/ 2147483647 h 55"/>
                <a:gd name="T2" fmla="*/ 2147483647 w 214"/>
                <a:gd name="T3" fmla="*/ 2147483647 h 55"/>
                <a:gd name="T4" fmla="*/ 2147483647 w 214"/>
                <a:gd name="T5" fmla="*/ 2147483647 h 55"/>
                <a:gd name="T6" fmla="*/ 2147483647 w 214"/>
                <a:gd name="T7" fmla="*/ 2147483647 h 55"/>
                <a:gd name="T8" fmla="*/ 2147483647 w 214"/>
                <a:gd name="T9" fmla="*/ 2147483647 h 55"/>
                <a:gd name="T10" fmla="*/ 2147483647 w 214"/>
                <a:gd name="T11" fmla="*/ 0 h 55"/>
                <a:gd name="T12" fmla="*/ 2147483647 w 214"/>
                <a:gd name="T13" fmla="*/ 2147483647 h 55"/>
                <a:gd name="T14" fmla="*/ 2147483647 w 214"/>
                <a:gd name="T15" fmla="*/ 2147483647 h 55"/>
                <a:gd name="T16" fmla="*/ 0 w 214"/>
                <a:gd name="T17" fmla="*/ 2147483647 h 5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214" h="55">
                  <a:moveTo>
                    <a:pt x="0" y="55"/>
                  </a:moveTo>
                  <a:cubicBezTo>
                    <a:pt x="30" y="52"/>
                    <a:pt x="61" y="51"/>
                    <a:pt x="91" y="46"/>
                  </a:cubicBezTo>
                  <a:cubicBezTo>
                    <a:pt x="101" y="45"/>
                    <a:pt x="109" y="37"/>
                    <a:pt x="119" y="37"/>
                  </a:cubicBezTo>
                  <a:cubicBezTo>
                    <a:pt x="141" y="37"/>
                    <a:pt x="161" y="50"/>
                    <a:pt x="183" y="55"/>
                  </a:cubicBezTo>
                  <a:cubicBezTo>
                    <a:pt x="192" y="52"/>
                    <a:pt x="208" y="55"/>
                    <a:pt x="210" y="46"/>
                  </a:cubicBezTo>
                  <a:cubicBezTo>
                    <a:pt x="214" y="28"/>
                    <a:pt x="174" y="6"/>
                    <a:pt x="165" y="0"/>
                  </a:cubicBezTo>
                  <a:cubicBezTo>
                    <a:pt x="153" y="3"/>
                    <a:pt x="140" y="5"/>
                    <a:pt x="128" y="9"/>
                  </a:cubicBezTo>
                  <a:cubicBezTo>
                    <a:pt x="115" y="14"/>
                    <a:pt x="104" y="24"/>
                    <a:pt x="91" y="28"/>
                  </a:cubicBezTo>
                  <a:cubicBezTo>
                    <a:pt x="62" y="38"/>
                    <a:pt x="23" y="32"/>
                    <a:pt x="0" y="55"/>
                  </a:cubicBezTo>
                  <a:close/>
                </a:path>
              </a:pathLst>
            </a:custGeom>
            <a:solidFill>
              <a:srgbClr val="969696"/>
            </a:solidFill>
            <a:ln w="19050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03" name="Freeform 81"/>
            <p:cNvSpPr>
              <a:spLocks/>
            </p:cNvSpPr>
            <p:nvPr/>
          </p:nvSpPr>
          <p:spPr bwMode="auto">
            <a:xfrm>
              <a:off x="4452938" y="2881313"/>
              <a:ext cx="252412" cy="127000"/>
            </a:xfrm>
            <a:custGeom>
              <a:avLst/>
              <a:gdLst>
                <a:gd name="T0" fmla="*/ 2147483647 w 159"/>
                <a:gd name="T1" fmla="*/ 2147483647 h 86"/>
                <a:gd name="T2" fmla="*/ 2147483647 w 159"/>
                <a:gd name="T3" fmla="*/ 2147483647 h 86"/>
                <a:gd name="T4" fmla="*/ 2147483647 w 159"/>
                <a:gd name="T5" fmla="*/ 2147483647 h 86"/>
                <a:gd name="T6" fmla="*/ 2147483647 w 159"/>
                <a:gd name="T7" fmla="*/ 0 h 86"/>
                <a:gd name="T8" fmla="*/ 2147483647 w 159"/>
                <a:gd name="T9" fmla="*/ 2147483647 h 86"/>
                <a:gd name="T10" fmla="*/ 2147483647 w 159"/>
                <a:gd name="T11" fmla="*/ 2147483647 h 86"/>
                <a:gd name="T12" fmla="*/ 2147483647 w 159"/>
                <a:gd name="T13" fmla="*/ 2147483647 h 86"/>
                <a:gd name="T14" fmla="*/ 2147483647 w 159"/>
                <a:gd name="T15" fmla="*/ 2147483647 h 8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59" h="86">
                  <a:moveTo>
                    <a:pt x="22" y="82"/>
                  </a:moveTo>
                  <a:cubicBezTo>
                    <a:pt x="65" y="79"/>
                    <a:pt x="109" y="86"/>
                    <a:pt x="150" y="73"/>
                  </a:cubicBezTo>
                  <a:cubicBezTo>
                    <a:pt x="159" y="70"/>
                    <a:pt x="147" y="53"/>
                    <a:pt x="141" y="45"/>
                  </a:cubicBezTo>
                  <a:cubicBezTo>
                    <a:pt x="115" y="11"/>
                    <a:pt x="50" y="12"/>
                    <a:pt x="13" y="0"/>
                  </a:cubicBezTo>
                  <a:cubicBezTo>
                    <a:pt x="10" y="9"/>
                    <a:pt x="0" y="19"/>
                    <a:pt x="4" y="27"/>
                  </a:cubicBezTo>
                  <a:cubicBezTo>
                    <a:pt x="8" y="35"/>
                    <a:pt x="23" y="31"/>
                    <a:pt x="31" y="36"/>
                  </a:cubicBezTo>
                  <a:cubicBezTo>
                    <a:pt x="46" y="45"/>
                    <a:pt x="59" y="69"/>
                    <a:pt x="68" y="82"/>
                  </a:cubicBezTo>
                  <a:cubicBezTo>
                    <a:pt x="74" y="73"/>
                    <a:pt x="86" y="55"/>
                    <a:pt x="86" y="55"/>
                  </a:cubicBezTo>
                </a:path>
              </a:pathLst>
            </a:custGeom>
            <a:solidFill>
              <a:srgbClr val="969696"/>
            </a:solidFill>
            <a:ln w="19050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04" name="Freeform 82"/>
            <p:cNvSpPr>
              <a:spLocks/>
            </p:cNvSpPr>
            <p:nvPr/>
          </p:nvSpPr>
          <p:spPr bwMode="auto">
            <a:xfrm>
              <a:off x="5819775" y="3062288"/>
              <a:ext cx="280988" cy="115887"/>
            </a:xfrm>
            <a:custGeom>
              <a:avLst/>
              <a:gdLst>
                <a:gd name="T0" fmla="*/ 0 w 177"/>
                <a:gd name="T1" fmla="*/ 2147483647 h 79"/>
                <a:gd name="T2" fmla="*/ 2147483647 w 177"/>
                <a:gd name="T3" fmla="*/ 2147483647 h 79"/>
                <a:gd name="T4" fmla="*/ 2147483647 w 177"/>
                <a:gd name="T5" fmla="*/ 0 h 79"/>
                <a:gd name="T6" fmla="*/ 2147483647 w 177"/>
                <a:gd name="T7" fmla="*/ 2147483647 h 79"/>
                <a:gd name="T8" fmla="*/ 2147483647 w 177"/>
                <a:gd name="T9" fmla="*/ 2147483647 h 79"/>
                <a:gd name="T10" fmla="*/ 2147483647 w 177"/>
                <a:gd name="T11" fmla="*/ 2147483647 h 7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77" h="79">
                  <a:moveTo>
                    <a:pt x="0" y="27"/>
                  </a:moveTo>
                  <a:cubicBezTo>
                    <a:pt x="46" y="76"/>
                    <a:pt x="40" y="79"/>
                    <a:pt x="165" y="37"/>
                  </a:cubicBezTo>
                  <a:cubicBezTo>
                    <a:pt x="177" y="33"/>
                    <a:pt x="159" y="12"/>
                    <a:pt x="156" y="0"/>
                  </a:cubicBezTo>
                  <a:cubicBezTo>
                    <a:pt x="119" y="3"/>
                    <a:pt x="82" y="0"/>
                    <a:pt x="46" y="9"/>
                  </a:cubicBezTo>
                  <a:cubicBezTo>
                    <a:pt x="34" y="12"/>
                    <a:pt x="71" y="12"/>
                    <a:pt x="82" y="18"/>
                  </a:cubicBezTo>
                  <a:cubicBezTo>
                    <a:pt x="85" y="19"/>
                    <a:pt x="82" y="24"/>
                    <a:pt x="82" y="27"/>
                  </a:cubicBezTo>
                </a:path>
              </a:pathLst>
            </a:custGeom>
            <a:solidFill>
              <a:srgbClr val="969696"/>
            </a:solidFill>
            <a:ln w="19050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05" name="Freeform 83"/>
            <p:cNvSpPr>
              <a:spLocks/>
            </p:cNvSpPr>
            <p:nvPr/>
          </p:nvSpPr>
          <p:spPr bwMode="auto">
            <a:xfrm>
              <a:off x="6661150" y="3074988"/>
              <a:ext cx="236538" cy="80962"/>
            </a:xfrm>
            <a:custGeom>
              <a:avLst/>
              <a:gdLst>
                <a:gd name="T0" fmla="*/ 0 w 149"/>
                <a:gd name="T1" fmla="*/ 2147483647 h 55"/>
                <a:gd name="T2" fmla="*/ 2147483647 w 149"/>
                <a:gd name="T3" fmla="*/ 2147483647 h 55"/>
                <a:gd name="T4" fmla="*/ 2147483647 w 149"/>
                <a:gd name="T5" fmla="*/ 2147483647 h 55"/>
                <a:gd name="T6" fmla="*/ 2147483647 w 149"/>
                <a:gd name="T7" fmla="*/ 0 h 55"/>
                <a:gd name="T8" fmla="*/ 2147483647 w 149"/>
                <a:gd name="T9" fmla="*/ 2147483647 h 5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49" h="55">
                  <a:moveTo>
                    <a:pt x="0" y="28"/>
                  </a:moveTo>
                  <a:cubicBezTo>
                    <a:pt x="46" y="37"/>
                    <a:pt x="91" y="55"/>
                    <a:pt x="138" y="55"/>
                  </a:cubicBezTo>
                  <a:cubicBezTo>
                    <a:pt x="147" y="55"/>
                    <a:pt x="149" y="37"/>
                    <a:pt x="147" y="28"/>
                  </a:cubicBezTo>
                  <a:cubicBezTo>
                    <a:pt x="143" y="10"/>
                    <a:pt x="114" y="4"/>
                    <a:pt x="101" y="0"/>
                  </a:cubicBezTo>
                  <a:cubicBezTo>
                    <a:pt x="92" y="3"/>
                    <a:pt x="74" y="9"/>
                    <a:pt x="74" y="9"/>
                  </a:cubicBezTo>
                </a:path>
              </a:pathLst>
            </a:custGeom>
            <a:solidFill>
              <a:srgbClr val="969696"/>
            </a:solidFill>
            <a:ln w="19050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06" name="Freeform 84"/>
            <p:cNvSpPr>
              <a:spLocks/>
            </p:cNvSpPr>
            <p:nvPr/>
          </p:nvSpPr>
          <p:spPr bwMode="auto">
            <a:xfrm>
              <a:off x="7473950" y="2963863"/>
              <a:ext cx="263525" cy="123825"/>
            </a:xfrm>
            <a:custGeom>
              <a:avLst/>
              <a:gdLst>
                <a:gd name="T0" fmla="*/ 2147483647 w 166"/>
                <a:gd name="T1" fmla="*/ 2147483647 h 84"/>
                <a:gd name="T2" fmla="*/ 2147483647 w 166"/>
                <a:gd name="T3" fmla="*/ 2147483647 h 84"/>
                <a:gd name="T4" fmla="*/ 0 w 166"/>
                <a:gd name="T5" fmla="*/ 2147483647 h 84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66" h="84">
                  <a:moveTo>
                    <a:pt x="55" y="48"/>
                  </a:moveTo>
                  <a:cubicBezTo>
                    <a:pt x="81" y="73"/>
                    <a:pt x="103" y="76"/>
                    <a:pt x="138" y="84"/>
                  </a:cubicBezTo>
                  <a:cubicBezTo>
                    <a:pt x="166" y="0"/>
                    <a:pt x="56" y="48"/>
                    <a:pt x="0" y="48"/>
                  </a:cubicBezTo>
                </a:path>
              </a:pathLst>
            </a:custGeom>
            <a:solidFill>
              <a:srgbClr val="969696"/>
            </a:solidFill>
            <a:ln w="19050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07" name="Freeform 85"/>
            <p:cNvSpPr>
              <a:spLocks/>
            </p:cNvSpPr>
            <p:nvPr/>
          </p:nvSpPr>
          <p:spPr bwMode="auto">
            <a:xfrm>
              <a:off x="6292850" y="2801938"/>
              <a:ext cx="268288" cy="77787"/>
            </a:xfrm>
            <a:custGeom>
              <a:avLst/>
              <a:gdLst>
                <a:gd name="T0" fmla="*/ 2147483647 w 169"/>
                <a:gd name="T1" fmla="*/ 2147483647 h 52"/>
                <a:gd name="T2" fmla="*/ 2147483647 w 169"/>
                <a:gd name="T3" fmla="*/ 2147483647 h 52"/>
                <a:gd name="T4" fmla="*/ 2147483647 w 169"/>
                <a:gd name="T5" fmla="*/ 2147483647 h 52"/>
                <a:gd name="T6" fmla="*/ 2147483647 w 169"/>
                <a:gd name="T7" fmla="*/ 2147483647 h 52"/>
                <a:gd name="T8" fmla="*/ 2147483647 w 169"/>
                <a:gd name="T9" fmla="*/ 2147483647 h 5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69" h="52">
                  <a:moveTo>
                    <a:pt x="50" y="47"/>
                  </a:moveTo>
                  <a:cubicBezTo>
                    <a:pt x="86" y="44"/>
                    <a:pt x="125" y="52"/>
                    <a:pt x="159" y="38"/>
                  </a:cubicBezTo>
                  <a:cubicBezTo>
                    <a:pt x="169" y="34"/>
                    <a:pt x="150" y="17"/>
                    <a:pt x="141" y="10"/>
                  </a:cubicBezTo>
                  <a:cubicBezTo>
                    <a:pt x="134" y="4"/>
                    <a:pt x="123" y="4"/>
                    <a:pt x="114" y="1"/>
                  </a:cubicBezTo>
                  <a:cubicBezTo>
                    <a:pt x="83" y="5"/>
                    <a:pt x="0" y="0"/>
                    <a:pt x="50" y="47"/>
                  </a:cubicBezTo>
                  <a:close/>
                </a:path>
              </a:pathLst>
            </a:custGeom>
            <a:solidFill>
              <a:srgbClr val="969696"/>
            </a:solidFill>
            <a:ln w="19050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08" name="Freeform 86"/>
            <p:cNvSpPr>
              <a:spLocks/>
            </p:cNvSpPr>
            <p:nvPr/>
          </p:nvSpPr>
          <p:spPr bwMode="auto">
            <a:xfrm>
              <a:off x="5643563" y="2808288"/>
              <a:ext cx="250825" cy="111125"/>
            </a:xfrm>
            <a:custGeom>
              <a:avLst/>
              <a:gdLst>
                <a:gd name="T0" fmla="*/ 2147483647 w 158"/>
                <a:gd name="T1" fmla="*/ 2147483647 h 75"/>
                <a:gd name="T2" fmla="*/ 2147483647 w 158"/>
                <a:gd name="T3" fmla="*/ 2147483647 h 75"/>
                <a:gd name="T4" fmla="*/ 2147483647 w 158"/>
                <a:gd name="T5" fmla="*/ 2147483647 h 75"/>
                <a:gd name="T6" fmla="*/ 2147483647 w 158"/>
                <a:gd name="T7" fmla="*/ 0 h 75"/>
                <a:gd name="T8" fmla="*/ 2147483647 w 158"/>
                <a:gd name="T9" fmla="*/ 2147483647 h 75"/>
                <a:gd name="T10" fmla="*/ 2147483647 w 158"/>
                <a:gd name="T11" fmla="*/ 2147483647 h 75"/>
                <a:gd name="T12" fmla="*/ 2147483647 w 158"/>
                <a:gd name="T13" fmla="*/ 2147483647 h 75"/>
                <a:gd name="T14" fmla="*/ 2147483647 w 158"/>
                <a:gd name="T15" fmla="*/ 2147483647 h 75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58" h="75">
                  <a:moveTo>
                    <a:pt x="30" y="73"/>
                  </a:moveTo>
                  <a:cubicBezTo>
                    <a:pt x="67" y="70"/>
                    <a:pt x="105" y="75"/>
                    <a:pt x="140" y="64"/>
                  </a:cubicBezTo>
                  <a:cubicBezTo>
                    <a:pt x="158" y="58"/>
                    <a:pt x="146" y="15"/>
                    <a:pt x="140" y="9"/>
                  </a:cubicBezTo>
                  <a:cubicBezTo>
                    <a:pt x="133" y="2"/>
                    <a:pt x="121" y="3"/>
                    <a:pt x="112" y="0"/>
                  </a:cubicBezTo>
                  <a:cubicBezTo>
                    <a:pt x="85" y="3"/>
                    <a:pt x="57" y="5"/>
                    <a:pt x="30" y="9"/>
                  </a:cubicBezTo>
                  <a:cubicBezTo>
                    <a:pt x="21" y="11"/>
                    <a:pt x="0" y="9"/>
                    <a:pt x="3" y="18"/>
                  </a:cubicBezTo>
                  <a:cubicBezTo>
                    <a:pt x="7" y="31"/>
                    <a:pt x="27" y="30"/>
                    <a:pt x="39" y="36"/>
                  </a:cubicBezTo>
                  <a:cubicBezTo>
                    <a:pt x="51" y="33"/>
                    <a:pt x="76" y="27"/>
                    <a:pt x="76" y="27"/>
                  </a:cubicBezTo>
                </a:path>
              </a:pathLst>
            </a:custGeom>
            <a:solidFill>
              <a:srgbClr val="969696"/>
            </a:solidFill>
            <a:ln w="19050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09" name="Freeform 87"/>
            <p:cNvSpPr>
              <a:spLocks/>
            </p:cNvSpPr>
            <p:nvPr/>
          </p:nvSpPr>
          <p:spPr bwMode="auto">
            <a:xfrm>
              <a:off x="7075488" y="2871788"/>
              <a:ext cx="231775" cy="117475"/>
            </a:xfrm>
            <a:custGeom>
              <a:avLst/>
              <a:gdLst>
                <a:gd name="T0" fmla="*/ 0 w 146"/>
                <a:gd name="T1" fmla="*/ 2147483647 h 79"/>
                <a:gd name="T2" fmla="*/ 2147483647 w 146"/>
                <a:gd name="T3" fmla="*/ 2147483647 h 79"/>
                <a:gd name="T4" fmla="*/ 2147483647 w 146"/>
                <a:gd name="T5" fmla="*/ 2147483647 h 79"/>
                <a:gd name="T6" fmla="*/ 2147483647 w 146"/>
                <a:gd name="T7" fmla="*/ 2147483647 h 79"/>
                <a:gd name="T8" fmla="*/ 2147483647 w 146"/>
                <a:gd name="T9" fmla="*/ 2147483647 h 79"/>
                <a:gd name="T10" fmla="*/ 0 w 146"/>
                <a:gd name="T11" fmla="*/ 2147483647 h 7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46" h="79">
                  <a:moveTo>
                    <a:pt x="0" y="33"/>
                  </a:moveTo>
                  <a:cubicBezTo>
                    <a:pt x="14" y="78"/>
                    <a:pt x="29" y="68"/>
                    <a:pt x="73" y="79"/>
                  </a:cubicBezTo>
                  <a:cubicBezTo>
                    <a:pt x="143" y="65"/>
                    <a:pt x="111" y="68"/>
                    <a:pt x="146" y="15"/>
                  </a:cubicBezTo>
                  <a:cubicBezTo>
                    <a:pt x="112" y="4"/>
                    <a:pt x="115" y="0"/>
                    <a:pt x="73" y="15"/>
                  </a:cubicBezTo>
                  <a:cubicBezTo>
                    <a:pt x="63" y="19"/>
                    <a:pt x="57" y="30"/>
                    <a:pt x="46" y="33"/>
                  </a:cubicBezTo>
                  <a:cubicBezTo>
                    <a:pt x="31" y="37"/>
                    <a:pt x="15" y="33"/>
                    <a:pt x="0" y="33"/>
                  </a:cubicBezTo>
                  <a:close/>
                </a:path>
              </a:pathLst>
            </a:custGeom>
            <a:solidFill>
              <a:srgbClr val="969696"/>
            </a:solidFill>
            <a:ln w="19050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10" name="Freeform 88"/>
            <p:cNvSpPr>
              <a:spLocks/>
            </p:cNvSpPr>
            <p:nvPr/>
          </p:nvSpPr>
          <p:spPr bwMode="auto">
            <a:xfrm>
              <a:off x="7961313" y="2944813"/>
              <a:ext cx="261937" cy="182562"/>
            </a:xfrm>
            <a:custGeom>
              <a:avLst/>
              <a:gdLst>
                <a:gd name="T0" fmla="*/ 2147483647 w 165"/>
                <a:gd name="T1" fmla="*/ 2147483647 h 123"/>
                <a:gd name="T2" fmla="*/ 2147483647 w 165"/>
                <a:gd name="T3" fmla="*/ 2147483647 h 123"/>
                <a:gd name="T4" fmla="*/ 2147483647 w 165"/>
                <a:gd name="T5" fmla="*/ 2147483647 h 123"/>
                <a:gd name="T6" fmla="*/ 2147483647 w 165"/>
                <a:gd name="T7" fmla="*/ 2147483647 h 123"/>
                <a:gd name="T8" fmla="*/ 2147483647 w 165"/>
                <a:gd name="T9" fmla="*/ 2147483647 h 123"/>
                <a:gd name="T10" fmla="*/ 2147483647 w 165"/>
                <a:gd name="T11" fmla="*/ 2147483647 h 123"/>
                <a:gd name="T12" fmla="*/ 2147483647 w 165"/>
                <a:gd name="T13" fmla="*/ 2147483647 h 12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65" h="123">
                  <a:moveTo>
                    <a:pt x="101" y="93"/>
                  </a:moveTo>
                  <a:cubicBezTo>
                    <a:pt x="89" y="99"/>
                    <a:pt x="69" y="98"/>
                    <a:pt x="65" y="111"/>
                  </a:cubicBezTo>
                  <a:cubicBezTo>
                    <a:pt x="62" y="120"/>
                    <a:pt x="83" y="123"/>
                    <a:pt x="92" y="120"/>
                  </a:cubicBezTo>
                  <a:cubicBezTo>
                    <a:pt x="102" y="116"/>
                    <a:pt x="105" y="102"/>
                    <a:pt x="111" y="93"/>
                  </a:cubicBezTo>
                  <a:cubicBezTo>
                    <a:pt x="127" y="43"/>
                    <a:pt x="135" y="75"/>
                    <a:pt x="165" y="29"/>
                  </a:cubicBezTo>
                  <a:cubicBezTo>
                    <a:pt x="106" y="9"/>
                    <a:pt x="38" y="0"/>
                    <a:pt x="1" y="56"/>
                  </a:cubicBezTo>
                  <a:cubicBezTo>
                    <a:pt x="14" y="96"/>
                    <a:pt x="0" y="84"/>
                    <a:pt x="47" y="84"/>
                  </a:cubicBezTo>
                </a:path>
              </a:pathLst>
            </a:custGeom>
            <a:solidFill>
              <a:srgbClr val="969696"/>
            </a:solidFill>
            <a:ln w="19050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11" name="Freeform 89"/>
            <p:cNvSpPr>
              <a:spLocks/>
            </p:cNvSpPr>
            <p:nvPr/>
          </p:nvSpPr>
          <p:spPr bwMode="auto">
            <a:xfrm>
              <a:off x="8505825" y="3021013"/>
              <a:ext cx="130175" cy="185737"/>
            </a:xfrm>
            <a:custGeom>
              <a:avLst/>
              <a:gdLst>
                <a:gd name="T0" fmla="*/ 2147483647 w 82"/>
                <a:gd name="T1" fmla="*/ 0 h 125"/>
                <a:gd name="T2" fmla="*/ 0 w 82"/>
                <a:gd name="T3" fmla="*/ 2147483647 h 125"/>
                <a:gd name="T4" fmla="*/ 2147483647 w 82"/>
                <a:gd name="T5" fmla="*/ 2147483647 h 125"/>
                <a:gd name="T6" fmla="*/ 2147483647 w 82"/>
                <a:gd name="T7" fmla="*/ 0 h 125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82" h="125">
                  <a:moveTo>
                    <a:pt x="82" y="0"/>
                  </a:moveTo>
                  <a:cubicBezTo>
                    <a:pt x="32" y="10"/>
                    <a:pt x="16" y="15"/>
                    <a:pt x="0" y="64"/>
                  </a:cubicBezTo>
                  <a:cubicBezTo>
                    <a:pt x="20" y="125"/>
                    <a:pt x="39" y="88"/>
                    <a:pt x="54" y="54"/>
                  </a:cubicBezTo>
                  <a:cubicBezTo>
                    <a:pt x="62" y="36"/>
                    <a:pt x="73" y="18"/>
                    <a:pt x="82" y="0"/>
                  </a:cubicBezTo>
                  <a:close/>
                </a:path>
              </a:pathLst>
            </a:custGeom>
            <a:solidFill>
              <a:srgbClr val="969696"/>
            </a:solidFill>
            <a:ln w="19050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12" name="Freeform 90"/>
            <p:cNvSpPr>
              <a:spLocks/>
            </p:cNvSpPr>
            <p:nvPr/>
          </p:nvSpPr>
          <p:spPr bwMode="auto">
            <a:xfrm>
              <a:off x="1384300" y="1003300"/>
              <a:ext cx="1625600" cy="255588"/>
            </a:xfrm>
            <a:custGeom>
              <a:avLst/>
              <a:gdLst>
                <a:gd name="T0" fmla="*/ 0 w 1024"/>
                <a:gd name="T1" fmla="*/ 0 h 173"/>
                <a:gd name="T2" fmla="*/ 2147483647 w 1024"/>
                <a:gd name="T3" fmla="*/ 2147483647 h 173"/>
                <a:gd name="T4" fmla="*/ 2147483647 w 1024"/>
                <a:gd name="T5" fmla="*/ 2147483647 h 173"/>
                <a:gd name="T6" fmla="*/ 2147483647 w 1024"/>
                <a:gd name="T7" fmla="*/ 2147483647 h 173"/>
                <a:gd name="T8" fmla="*/ 2147483647 w 1024"/>
                <a:gd name="T9" fmla="*/ 2147483647 h 1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24" h="173">
                  <a:moveTo>
                    <a:pt x="0" y="0"/>
                  </a:moveTo>
                  <a:cubicBezTo>
                    <a:pt x="127" y="13"/>
                    <a:pt x="248" y="49"/>
                    <a:pt x="375" y="64"/>
                  </a:cubicBezTo>
                  <a:cubicBezTo>
                    <a:pt x="433" y="71"/>
                    <a:pt x="490" y="76"/>
                    <a:pt x="548" y="82"/>
                  </a:cubicBezTo>
                  <a:cubicBezTo>
                    <a:pt x="576" y="85"/>
                    <a:pt x="631" y="91"/>
                    <a:pt x="631" y="91"/>
                  </a:cubicBezTo>
                  <a:cubicBezTo>
                    <a:pt x="1019" y="82"/>
                    <a:pt x="924" y="173"/>
                    <a:pt x="1024" y="73"/>
                  </a:cubicBezTo>
                </a:path>
              </a:pathLst>
            </a:custGeom>
            <a:noFill/>
            <a:ln w="38100" cap="rnd" cmpd="sng">
              <a:solidFill>
                <a:srgbClr val="B2B2B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13" name="Freeform 91"/>
            <p:cNvSpPr>
              <a:spLocks/>
            </p:cNvSpPr>
            <p:nvPr/>
          </p:nvSpPr>
          <p:spPr bwMode="auto">
            <a:xfrm>
              <a:off x="4983163" y="1082675"/>
              <a:ext cx="3657600" cy="165100"/>
            </a:xfrm>
            <a:custGeom>
              <a:avLst/>
              <a:gdLst>
                <a:gd name="T0" fmla="*/ 0 w 2304"/>
                <a:gd name="T1" fmla="*/ 2147483647 h 111"/>
                <a:gd name="T2" fmla="*/ 2147483647 w 2304"/>
                <a:gd name="T3" fmla="*/ 2147483647 h 111"/>
                <a:gd name="T4" fmla="*/ 2147483647 w 2304"/>
                <a:gd name="T5" fmla="*/ 2147483647 h 111"/>
                <a:gd name="T6" fmla="*/ 2147483647 w 2304"/>
                <a:gd name="T7" fmla="*/ 2147483647 h 111"/>
                <a:gd name="T8" fmla="*/ 2147483647 w 2304"/>
                <a:gd name="T9" fmla="*/ 0 h 11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304" h="111">
                  <a:moveTo>
                    <a:pt x="0" y="110"/>
                  </a:moveTo>
                  <a:cubicBezTo>
                    <a:pt x="664" y="99"/>
                    <a:pt x="1330" y="111"/>
                    <a:pt x="1993" y="83"/>
                  </a:cubicBezTo>
                  <a:cubicBezTo>
                    <a:pt x="2021" y="77"/>
                    <a:pt x="2049" y="71"/>
                    <a:pt x="2076" y="64"/>
                  </a:cubicBezTo>
                  <a:cubicBezTo>
                    <a:pt x="2128" y="50"/>
                    <a:pt x="2179" y="33"/>
                    <a:pt x="2231" y="19"/>
                  </a:cubicBezTo>
                  <a:cubicBezTo>
                    <a:pt x="2255" y="13"/>
                    <a:pt x="2304" y="0"/>
                    <a:pt x="2304" y="0"/>
                  </a:cubicBezTo>
                </a:path>
              </a:pathLst>
            </a:custGeom>
            <a:noFill/>
            <a:ln w="38100" cap="rnd" cmpd="sng">
              <a:solidFill>
                <a:srgbClr val="B2B2B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14" name="Freeform 92"/>
            <p:cNvSpPr>
              <a:spLocks/>
            </p:cNvSpPr>
            <p:nvPr/>
          </p:nvSpPr>
          <p:spPr bwMode="auto">
            <a:xfrm rot="11418290">
              <a:off x="1514475" y="1881188"/>
              <a:ext cx="1016000" cy="66675"/>
            </a:xfrm>
            <a:custGeom>
              <a:avLst/>
              <a:gdLst>
                <a:gd name="T0" fmla="*/ 0 w 640"/>
                <a:gd name="T1" fmla="*/ 2147483647 h 45"/>
                <a:gd name="T2" fmla="*/ 2147483647 w 640"/>
                <a:gd name="T3" fmla="*/ 0 h 45"/>
                <a:gd name="T4" fmla="*/ 2147483647 w 640"/>
                <a:gd name="T5" fmla="*/ 2147483647 h 45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640" h="45">
                  <a:moveTo>
                    <a:pt x="0" y="45"/>
                  </a:moveTo>
                  <a:cubicBezTo>
                    <a:pt x="109" y="35"/>
                    <a:pt x="212" y="13"/>
                    <a:pt x="320" y="0"/>
                  </a:cubicBezTo>
                  <a:cubicBezTo>
                    <a:pt x="609" y="10"/>
                    <a:pt x="503" y="9"/>
                    <a:pt x="640" y="9"/>
                  </a:cubicBezTo>
                </a:path>
              </a:pathLst>
            </a:custGeom>
            <a:noFill/>
            <a:ln w="38100" cap="rnd" cmpd="sng">
              <a:solidFill>
                <a:srgbClr val="B2B2B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15" name="Freeform 93"/>
            <p:cNvSpPr>
              <a:spLocks/>
            </p:cNvSpPr>
            <p:nvPr/>
          </p:nvSpPr>
          <p:spPr bwMode="auto">
            <a:xfrm>
              <a:off x="692150" y="1339850"/>
              <a:ext cx="1552575" cy="177800"/>
            </a:xfrm>
            <a:custGeom>
              <a:avLst/>
              <a:gdLst>
                <a:gd name="T0" fmla="*/ 0 w 978"/>
                <a:gd name="T1" fmla="*/ 0 h 120"/>
                <a:gd name="T2" fmla="*/ 2147483647 w 978"/>
                <a:gd name="T3" fmla="*/ 2147483647 h 120"/>
                <a:gd name="T4" fmla="*/ 2147483647 w 978"/>
                <a:gd name="T5" fmla="*/ 2147483647 h 12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978" h="120">
                  <a:moveTo>
                    <a:pt x="0" y="0"/>
                  </a:moveTo>
                  <a:cubicBezTo>
                    <a:pt x="308" y="39"/>
                    <a:pt x="615" y="84"/>
                    <a:pt x="923" y="118"/>
                  </a:cubicBezTo>
                  <a:cubicBezTo>
                    <a:pt x="941" y="120"/>
                    <a:pt x="978" y="109"/>
                    <a:pt x="978" y="109"/>
                  </a:cubicBezTo>
                </a:path>
              </a:pathLst>
            </a:custGeom>
            <a:noFill/>
            <a:ln w="38100" cap="rnd" cmpd="sng">
              <a:solidFill>
                <a:srgbClr val="B2B2B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16" name="Freeform 94"/>
            <p:cNvSpPr>
              <a:spLocks/>
            </p:cNvSpPr>
            <p:nvPr/>
          </p:nvSpPr>
          <p:spPr bwMode="auto">
            <a:xfrm>
              <a:off x="5534025" y="1924050"/>
              <a:ext cx="1495425" cy="122238"/>
            </a:xfrm>
            <a:custGeom>
              <a:avLst/>
              <a:gdLst>
                <a:gd name="T0" fmla="*/ 0 w 942"/>
                <a:gd name="T1" fmla="*/ 2147483647 h 83"/>
                <a:gd name="T2" fmla="*/ 2147483647 w 942"/>
                <a:gd name="T3" fmla="*/ 2147483647 h 83"/>
                <a:gd name="T4" fmla="*/ 2147483647 w 942"/>
                <a:gd name="T5" fmla="*/ 2147483647 h 83"/>
                <a:gd name="T6" fmla="*/ 2147483647 w 942"/>
                <a:gd name="T7" fmla="*/ 0 h 83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942" h="83">
                  <a:moveTo>
                    <a:pt x="0" y="83"/>
                  </a:moveTo>
                  <a:cubicBezTo>
                    <a:pt x="219" y="77"/>
                    <a:pt x="425" y="66"/>
                    <a:pt x="640" y="37"/>
                  </a:cubicBezTo>
                  <a:cubicBezTo>
                    <a:pt x="704" y="28"/>
                    <a:pt x="768" y="16"/>
                    <a:pt x="832" y="9"/>
                  </a:cubicBezTo>
                  <a:cubicBezTo>
                    <a:pt x="869" y="5"/>
                    <a:pt x="942" y="0"/>
                    <a:pt x="942" y="0"/>
                  </a:cubicBezTo>
                </a:path>
              </a:pathLst>
            </a:custGeom>
            <a:noFill/>
            <a:ln w="38100" cap="rnd" cmpd="sng">
              <a:solidFill>
                <a:srgbClr val="B2B2B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17" name="Freeform 97"/>
            <p:cNvSpPr>
              <a:spLocks/>
            </p:cNvSpPr>
            <p:nvPr/>
          </p:nvSpPr>
          <p:spPr bwMode="auto">
            <a:xfrm>
              <a:off x="4505325" y="1241425"/>
              <a:ext cx="334963" cy="355600"/>
            </a:xfrm>
            <a:custGeom>
              <a:avLst/>
              <a:gdLst>
                <a:gd name="T0" fmla="*/ 0 w 211"/>
                <a:gd name="T1" fmla="*/ 2147483647 h 240"/>
                <a:gd name="T2" fmla="*/ 2147483647 w 211"/>
                <a:gd name="T3" fmla="*/ 2147483647 h 240"/>
                <a:gd name="T4" fmla="*/ 2147483647 w 211"/>
                <a:gd name="T5" fmla="*/ 2147483647 h 240"/>
                <a:gd name="T6" fmla="*/ 2147483647 w 211"/>
                <a:gd name="T7" fmla="*/ 2147483647 h 240"/>
                <a:gd name="T8" fmla="*/ 2147483647 w 211"/>
                <a:gd name="T9" fmla="*/ 2147483647 h 240"/>
                <a:gd name="T10" fmla="*/ 2147483647 w 211"/>
                <a:gd name="T11" fmla="*/ 2147483647 h 240"/>
                <a:gd name="T12" fmla="*/ 2147483647 w 211"/>
                <a:gd name="T13" fmla="*/ 2147483647 h 240"/>
                <a:gd name="T14" fmla="*/ 2147483647 w 211"/>
                <a:gd name="T15" fmla="*/ 0 h 24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211" h="240">
                  <a:moveTo>
                    <a:pt x="0" y="226"/>
                  </a:moveTo>
                  <a:cubicBezTo>
                    <a:pt x="68" y="240"/>
                    <a:pt x="32" y="237"/>
                    <a:pt x="110" y="231"/>
                  </a:cubicBezTo>
                  <a:cubicBezTo>
                    <a:pt x="126" y="220"/>
                    <a:pt x="138" y="214"/>
                    <a:pt x="153" y="202"/>
                  </a:cubicBezTo>
                  <a:cubicBezTo>
                    <a:pt x="162" y="195"/>
                    <a:pt x="182" y="183"/>
                    <a:pt x="182" y="183"/>
                  </a:cubicBezTo>
                  <a:cubicBezTo>
                    <a:pt x="192" y="169"/>
                    <a:pt x="201" y="135"/>
                    <a:pt x="201" y="135"/>
                  </a:cubicBezTo>
                  <a:cubicBezTo>
                    <a:pt x="198" y="79"/>
                    <a:pt x="211" y="62"/>
                    <a:pt x="173" y="34"/>
                  </a:cubicBezTo>
                  <a:cubicBezTo>
                    <a:pt x="170" y="28"/>
                    <a:pt x="167" y="21"/>
                    <a:pt x="163" y="15"/>
                  </a:cubicBezTo>
                  <a:cubicBezTo>
                    <a:pt x="160" y="10"/>
                    <a:pt x="153" y="0"/>
                    <a:pt x="153" y="0"/>
                  </a:cubicBezTo>
                </a:path>
              </a:pathLst>
            </a:custGeom>
            <a:noFill/>
            <a:ln w="19050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18" name="Freeform 98"/>
            <p:cNvSpPr>
              <a:spLocks/>
            </p:cNvSpPr>
            <p:nvPr/>
          </p:nvSpPr>
          <p:spPr bwMode="auto">
            <a:xfrm>
              <a:off x="3803650" y="1952625"/>
              <a:ext cx="293688" cy="93663"/>
            </a:xfrm>
            <a:custGeom>
              <a:avLst/>
              <a:gdLst>
                <a:gd name="T0" fmla="*/ 0 w 185"/>
                <a:gd name="T1" fmla="*/ 2147483647 h 63"/>
                <a:gd name="T2" fmla="*/ 2147483647 w 185"/>
                <a:gd name="T3" fmla="*/ 2147483647 h 63"/>
                <a:gd name="T4" fmla="*/ 2147483647 w 185"/>
                <a:gd name="T5" fmla="*/ 0 h 63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85" h="63">
                  <a:moveTo>
                    <a:pt x="0" y="63"/>
                  </a:moveTo>
                  <a:cubicBezTo>
                    <a:pt x="57" y="60"/>
                    <a:pt x="109" y="59"/>
                    <a:pt x="163" y="44"/>
                  </a:cubicBezTo>
                  <a:cubicBezTo>
                    <a:pt x="185" y="22"/>
                    <a:pt x="178" y="36"/>
                    <a:pt x="178" y="0"/>
                  </a:cubicBezTo>
                </a:path>
              </a:pathLst>
            </a:custGeom>
            <a:noFill/>
            <a:ln w="19050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19" name="Freeform 101"/>
            <p:cNvSpPr>
              <a:spLocks/>
            </p:cNvSpPr>
            <p:nvPr/>
          </p:nvSpPr>
          <p:spPr bwMode="auto">
            <a:xfrm>
              <a:off x="4856163" y="1398588"/>
              <a:ext cx="74612" cy="122237"/>
            </a:xfrm>
            <a:custGeom>
              <a:avLst/>
              <a:gdLst>
                <a:gd name="T0" fmla="*/ 2147483647 w 47"/>
                <a:gd name="T1" fmla="*/ 0 h 82"/>
                <a:gd name="T2" fmla="*/ 2147483647 w 47"/>
                <a:gd name="T3" fmla="*/ 2147483647 h 82"/>
                <a:gd name="T4" fmla="*/ 0 w 47"/>
                <a:gd name="T5" fmla="*/ 2147483647 h 82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47" h="82">
                  <a:moveTo>
                    <a:pt x="43" y="0"/>
                  </a:moveTo>
                  <a:cubicBezTo>
                    <a:pt x="39" y="42"/>
                    <a:pt x="47" y="39"/>
                    <a:pt x="28" y="62"/>
                  </a:cubicBezTo>
                  <a:cubicBezTo>
                    <a:pt x="21" y="71"/>
                    <a:pt x="0" y="82"/>
                    <a:pt x="0" y="82"/>
                  </a:cubicBezTo>
                </a:path>
              </a:pathLst>
            </a:custGeom>
            <a:noFill/>
            <a:ln w="19050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20" name="Freeform 102"/>
            <p:cNvSpPr>
              <a:spLocks/>
            </p:cNvSpPr>
            <p:nvPr/>
          </p:nvSpPr>
          <p:spPr bwMode="auto">
            <a:xfrm>
              <a:off x="4164013" y="1560513"/>
              <a:ext cx="44450" cy="92075"/>
            </a:xfrm>
            <a:custGeom>
              <a:avLst/>
              <a:gdLst>
                <a:gd name="T0" fmla="*/ 0 w 28"/>
                <a:gd name="T1" fmla="*/ 2147483647 h 62"/>
                <a:gd name="T2" fmla="*/ 2147483647 w 28"/>
                <a:gd name="T3" fmla="*/ 0 h 62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28" h="62">
                  <a:moveTo>
                    <a:pt x="0" y="62"/>
                  </a:moveTo>
                  <a:cubicBezTo>
                    <a:pt x="28" y="53"/>
                    <a:pt x="24" y="26"/>
                    <a:pt x="24" y="0"/>
                  </a:cubicBezTo>
                </a:path>
              </a:pathLst>
            </a:custGeom>
            <a:noFill/>
            <a:ln w="19050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21" name="Freeform 106"/>
            <p:cNvSpPr>
              <a:spLocks/>
            </p:cNvSpPr>
            <p:nvPr/>
          </p:nvSpPr>
          <p:spPr bwMode="auto">
            <a:xfrm>
              <a:off x="2424113" y="1733550"/>
              <a:ext cx="782637" cy="1031875"/>
            </a:xfrm>
            <a:custGeom>
              <a:avLst/>
              <a:gdLst>
                <a:gd name="T0" fmla="*/ 2147483647 w 493"/>
                <a:gd name="T1" fmla="*/ 0 h 696"/>
                <a:gd name="T2" fmla="*/ 2147483647 w 493"/>
                <a:gd name="T3" fmla="*/ 2147483647 h 696"/>
                <a:gd name="T4" fmla="*/ 2147483647 w 493"/>
                <a:gd name="T5" fmla="*/ 2147483647 h 696"/>
                <a:gd name="T6" fmla="*/ 2147483647 w 493"/>
                <a:gd name="T7" fmla="*/ 2147483647 h 696"/>
                <a:gd name="T8" fmla="*/ 2147483647 w 493"/>
                <a:gd name="T9" fmla="*/ 2147483647 h 696"/>
                <a:gd name="T10" fmla="*/ 2147483647 w 493"/>
                <a:gd name="T11" fmla="*/ 2147483647 h 696"/>
                <a:gd name="T12" fmla="*/ 2147483647 w 493"/>
                <a:gd name="T13" fmla="*/ 2147483647 h 696"/>
                <a:gd name="T14" fmla="*/ 2147483647 w 493"/>
                <a:gd name="T15" fmla="*/ 2147483647 h 696"/>
                <a:gd name="T16" fmla="*/ 0 w 493"/>
                <a:gd name="T17" fmla="*/ 2147483647 h 69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93" h="696">
                  <a:moveTo>
                    <a:pt x="480" y="0"/>
                  </a:moveTo>
                  <a:cubicBezTo>
                    <a:pt x="479" y="62"/>
                    <a:pt x="493" y="190"/>
                    <a:pt x="461" y="268"/>
                  </a:cubicBezTo>
                  <a:cubicBezTo>
                    <a:pt x="449" y="298"/>
                    <a:pt x="437" y="326"/>
                    <a:pt x="423" y="355"/>
                  </a:cubicBezTo>
                  <a:cubicBezTo>
                    <a:pt x="416" y="370"/>
                    <a:pt x="399" y="398"/>
                    <a:pt x="399" y="398"/>
                  </a:cubicBezTo>
                  <a:cubicBezTo>
                    <a:pt x="390" y="434"/>
                    <a:pt x="366" y="455"/>
                    <a:pt x="346" y="484"/>
                  </a:cubicBezTo>
                  <a:cubicBezTo>
                    <a:pt x="319" y="522"/>
                    <a:pt x="293" y="574"/>
                    <a:pt x="245" y="590"/>
                  </a:cubicBezTo>
                  <a:cubicBezTo>
                    <a:pt x="197" y="638"/>
                    <a:pt x="262" y="578"/>
                    <a:pt x="216" y="609"/>
                  </a:cubicBezTo>
                  <a:cubicBezTo>
                    <a:pt x="199" y="621"/>
                    <a:pt x="194" y="631"/>
                    <a:pt x="173" y="638"/>
                  </a:cubicBezTo>
                  <a:cubicBezTo>
                    <a:pt x="138" y="673"/>
                    <a:pt x="49" y="696"/>
                    <a:pt x="0" y="696"/>
                  </a:cubicBezTo>
                </a:path>
              </a:pathLst>
            </a:custGeom>
            <a:noFill/>
            <a:ln w="38100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22" name="Freeform 107"/>
            <p:cNvSpPr>
              <a:spLocks/>
            </p:cNvSpPr>
            <p:nvPr/>
          </p:nvSpPr>
          <p:spPr bwMode="auto">
            <a:xfrm>
              <a:off x="2989263" y="1601788"/>
              <a:ext cx="331787" cy="1262062"/>
            </a:xfrm>
            <a:custGeom>
              <a:avLst/>
              <a:gdLst>
                <a:gd name="T0" fmla="*/ 2147483647 w 209"/>
                <a:gd name="T1" fmla="*/ 2147483647 h 852"/>
                <a:gd name="T2" fmla="*/ 2147483647 w 209"/>
                <a:gd name="T3" fmla="*/ 2147483647 h 852"/>
                <a:gd name="T4" fmla="*/ 2147483647 w 209"/>
                <a:gd name="T5" fmla="*/ 2147483647 h 852"/>
                <a:gd name="T6" fmla="*/ 2147483647 w 209"/>
                <a:gd name="T7" fmla="*/ 2147483647 h 852"/>
                <a:gd name="T8" fmla="*/ 2147483647 w 209"/>
                <a:gd name="T9" fmla="*/ 2147483647 h 852"/>
                <a:gd name="T10" fmla="*/ 2147483647 w 209"/>
                <a:gd name="T11" fmla="*/ 2147483647 h 852"/>
                <a:gd name="T12" fmla="*/ 2147483647 w 209"/>
                <a:gd name="T13" fmla="*/ 2147483647 h 852"/>
                <a:gd name="T14" fmla="*/ 2147483647 w 209"/>
                <a:gd name="T15" fmla="*/ 2147483647 h 852"/>
                <a:gd name="T16" fmla="*/ 2147483647 w 209"/>
                <a:gd name="T17" fmla="*/ 2147483647 h 852"/>
                <a:gd name="T18" fmla="*/ 2147483647 w 209"/>
                <a:gd name="T19" fmla="*/ 2147483647 h 85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09" h="852">
                  <a:moveTo>
                    <a:pt x="24" y="852"/>
                  </a:moveTo>
                  <a:cubicBezTo>
                    <a:pt x="19" y="800"/>
                    <a:pt x="0" y="722"/>
                    <a:pt x="52" y="689"/>
                  </a:cubicBezTo>
                  <a:cubicBezTo>
                    <a:pt x="75" y="656"/>
                    <a:pt x="69" y="671"/>
                    <a:pt x="76" y="645"/>
                  </a:cubicBezTo>
                  <a:cubicBezTo>
                    <a:pt x="81" y="593"/>
                    <a:pt x="71" y="572"/>
                    <a:pt x="115" y="545"/>
                  </a:cubicBezTo>
                  <a:cubicBezTo>
                    <a:pt x="124" y="530"/>
                    <a:pt x="144" y="501"/>
                    <a:pt x="144" y="501"/>
                  </a:cubicBezTo>
                  <a:cubicBezTo>
                    <a:pt x="151" y="466"/>
                    <a:pt x="158" y="431"/>
                    <a:pt x="168" y="396"/>
                  </a:cubicBezTo>
                  <a:cubicBezTo>
                    <a:pt x="171" y="385"/>
                    <a:pt x="170" y="372"/>
                    <a:pt x="177" y="362"/>
                  </a:cubicBezTo>
                  <a:cubicBezTo>
                    <a:pt x="192" y="341"/>
                    <a:pt x="200" y="324"/>
                    <a:pt x="206" y="300"/>
                  </a:cubicBezTo>
                  <a:cubicBezTo>
                    <a:pt x="204" y="204"/>
                    <a:pt x="209" y="108"/>
                    <a:pt x="201" y="12"/>
                  </a:cubicBezTo>
                  <a:cubicBezTo>
                    <a:pt x="200" y="5"/>
                    <a:pt x="182" y="0"/>
                    <a:pt x="182" y="7"/>
                  </a:cubicBezTo>
                </a:path>
              </a:pathLst>
            </a:custGeom>
            <a:noFill/>
            <a:ln w="38100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23" name="Freeform 108"/>
            <p:cNvSpPr>
              <a:spLocks/>
            </p:cNvSpPr>
            <p:nvPr/>
          </p:nvSpPr>
          <p:spPr bwMode="auto">
            <a:xfrm>
              <a:off x="3157538" y="2100263"/>
              <a:ext cx="236537" cy="487362"/>
            </a:xfrm>
            <a:custGeom>
              <a:avLst/>
              <a:gdLst>
                <a:gd name="T0" fmla="*/ 2147483647 w 149"/>
                <a:gd name="T1" fmla="*/ 2147483647 h 329"/>
                <a:gd name="T2" fmla="*/ 2147483647 w 149"/>
                <a:gd name="T3" fmla="*/ 2147483647 h 329"/>
                <a:gd name="T4" fmla="*/ 2147483647 w 149"/>
                <a:gd name="T5" fmla="*/ 2147483647 h 329"/>
                <a:gd name="T6" fmla="*/ 2147483647 w 149"/>
                <a:gd name="T7" fmla="*/ 2147483647 h 329"/>
                <a:gd name="T8" fmla="*/ 2147483647 w 149"/>
                <a:gd name="T9" fmla="*/ 2147483647 h 329"/>
                <a:gd name="T10" fmla="*/ 2147483647 w 149"/>
                <a:gd name="T11" fmla="*/ 2147483647 h 329"/>
                <a:gd name="T12" fmla="*/ 2147483647 w 149"/>
                <a:gd name="T13" fmla="*/ 2147483647 h 329"/>
                <a:gd name="T14" fmla="*/ 2147483647 w 149"/>
                <a:gd name="T15" fmla="*/ 2147483647 h 329"/>
                <a:gd name="T16" fmla="*/ 2147483647 w 149"/>
                <a:gd name="T17" fmla="*/ 2147483647 h 329"/>
                <a:gd name="T18" fmla="*/ 0 w 149"/>
                <a:gd name="T19" fmla="*/ 2147483647 h 32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49" h="329">
                  <a:moveTo>
                    <a:pt x="139" y="17"/>
                  </a:moveTo>
                  <a:cubicBezTo>
                    <a:pt x="106" y="63"/>
                    <a:pt x="149" y="0"/>
                    <a:pt x="124" y="46"/>
                  </a:cubicBezTo>
                  <a:cubicBezTo>
                    <a:pt x="118" y="56"/>
                    <a:pt x="105" y="75"/>
                    <a:pt x="105" y="75"/>
                  </a:cubicBezTo>
                  <a:cubicBezTo>
                    <a:pt x="95" y="110"/>
                    <a:pt x="96" y="151"/>
                    <a:pt x="86" y="185"/>
                  </a:cubicBezTo>
                  <a:cubicBezTo>
                    <a:pt x="84" y="191"/>
                    <a:pt x="76" y="194"/>
                    <a:pt x="72" y="199"/>
                  </a:cubicBezTo>
                  <a:cubicBezTo>
                    <a:pt x="68" y="205"/>
                    <a:pt x="67" y="214"/>
                    <a:pt x="62" y="219"/>
                  </a:cubicBezTo>
                  <a:cubicBezTo>
                    <a:pt x="54" y="227"/>
                    <a:pt x="33" y="238"/>
                    <a:pt x="33" y="238"/>
                  </a:cubicBezTo>
                  <a:cubicBezTo>
                    <a:pt x="27" y="248"/>
                    <a:pt x="18" y="256"/>
                    <a:pt x="14" y="267"/>
                  </a:cubicBezTo>
                  <a:cubicBezTo>
                    <a:pt x="11" y="276"/>
                    <a:pt x="4" y="295"/>
                    <a:pt x="4" y="295"/>
                  </a:cubicBezTo>
                  <a:cubicBezTo>
                    <a:pt x="3" y="306"/>
                    <a:pt x="0" y="329"/>
                    <a:pt x="0" y="329"/>
                  </a:cubicBezTo>
                </a:path>
              </a:pathLst>
            </a:custGeom>
            <a:noFill/>
            <a:ln w="19050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24" name="Freeform 109"/>
            <p:cNvSpPr>
              <a:spLocks/>
            </p:cNvSpPr>
            <p:nvPr/>
          </p:nvSpPr>
          <p:spPr bwMode="auto">
            <a:xfrm>
              <a:off x="3240088" y="2287588"/>
              <a:ext cx="133350" cy="236537"/>
            </a:xfrm>
            <a:custGeom>
              <a:avLst/>
              <a:gdLst>
                <a:gd name="T0" fmla="*/ 2147483647 w 84"/>
                <a:gd name="T1" fmla="*/ 0 h 159"/>
                <a:gd name="T2" fmla="*/ 2147483647 w 84"/>
                <a:gd name="T3" fmla="*/ 2147483647 h 159"/>
                <a:gd name="T4" fmla="*/ 2147483647 w 84"/>
                <a:gd name="T5" fmla="*/ 2147483647 h 159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84" h="159">
                  <a:moveTo>
                    <a:pt x="77" y="0"/>
                  </a:moveTo>
                  <a:cubicBezTo>
                    <a:pt x="72" y="103"/>
                    <a:pt x="84" y="95"/>
                    <a:pt x="10" y="139"/>
                  </a:cubicBezTo>
                  <a:cubicBezTo>
                    <a:pt x="0" y="155"/>
                    <a:pt x="1" y="148"/>
                    <a:pt x="1" y="159"/>
                  </a:cubicBezTo>
                </a:path>
              </a:pathLst>
            </a:custGeom>
            <a:noFill/>
            <a:ln w="19050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25" name="Freeform 124"/>
            <p:cNvSpPr>
              <a:spLocks/>
            </p:cNvSpPr>
            <p:nvPr/>
          </p:nvSpPr>
          <p:spPr bwMode="auto">
            <a:xfrm>
              <a:off x="293688" y="2762250"/>
              <a:ext cx="203200" cy="47625"/>
            </a:xfrm>
            <a:custGeom>
              <a:avLst/>
              <a:gdLst>
                <a:gd name="T0" fmla="*/ 0 w 128"/>
                <a:gd name="T1" fmla="*/ 2147483647 h 32"/>
                <a:gd name="T2" fmla="*/ 2147483647 w 128"/>
                <a:gd name="T3" fmla="*/ 2147483647 h 32"/>
                <a:gd name="T4" fmla="*/ 2147483647 w 128"/>
                <a:gd name="T5" fmla="*/ 0 h 32"/>
                <a:gd name="T6" fmla="*/ 2147483647 w 128"/>
                <a:gd name="T7" fmla="*/ 2147483647 h 32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28" h="32">
                  <a:moveTo>
                    <a:pt x="0" y="32"/>
                  </a:moveTo>
                  <a:cubicBezTo>
                    <a:pt x="8" y="27"/>
                    <a:pt x="15" y="20"/>
                    <a:pt x="24" y="16"/>
                  </a:cubicBezTo>
                  <a:cubicBezTo>
                    <a:pt x="39" y="9"/>
                    <a:pt x="72" y="0"/>
                    <a:pt x="72" y="0"/>
                  </a:cubicBezTo>
                  <a:cubicBezTo>
                    <a:pt x="117" y="9"/>
                    <a:pt x="98" y="8"/>
                    <a:pt x="128" y="8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26" name="Freeform 125"/>
            <p:cNvSpPr>
              <a:spLocks/>
            </p:cNvSpPr>
            <p:nvPr/>
          </p:nvSpPr>
          <p:spPr bwMode="auto">
            <a:xfrm>
              <a:off x="525463" y="3060700"/>
              <a:ext cx="165100" cy="23813"/>
            </a:xfrm>
            <a:custGeom>
              <a:avLst/>
              <a:gdLst>
                <a:gd name="T0" fmla="*/ 0 w 104"/>
                <a:gd name="T1" fmla="*/ 2147483647 h 16"/>
                <a:gd name="T2" fmla="*/ 2147483647 w 104"/>
                <a:gd name="T3" fmla="*/ 2147483647 h 16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04" h="16">
                  <a:moveTo>
                    <a:pt x="0" y="16"/>
                  </a:moveTo>
                  <a:cubicBezTo>
                    <a:pt x="49" y="0"/>
                    <a:pt x="16" y="8"/>
                    <a:pt x="104" y="8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27" name="Freeform 126"/>
            <p:cNvSpPr>
              <a:spLocks/>
            </p:cNvSpPr>
            <p:nvPr/>
          </p:nvSpPr>
          <p:spPr bwMode="auto">
            <a:xfrm>
              <a:off x="1075056" y="2856866"/>
              <a:ext cx="190500" cy="104775"/>
            </a:xfrm>
            <a:custGeom>
              <a:avLst/>
              <a:gdLst>
                <a:gd name="T0" fmla="*/ 0 w 120"/>
                <a:gd name="T1" fmla="*/ 2147483647 h 71"/>
                <a:gd name="T2" fmla="*/ 2147483647 w 120"/>
                <a:gd name="T3" fmla="*/ 2147483647 h 71"/>
                <a:gd name="T4" fmla="*/ 2147483647 w 120"/>
                <a:gd name="T5" fmla="*/ 2147483647 h 71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20" h="71">
                  <a:moveTo>
                    <a:pt x="0" y="71"/>
                  </a:moveTo>
                  <a:cubicBezTo>
                    <a:pt x="3" y="55"/>
                    <a:pt x="1" y="38"/>
                    <a:pt x="8" y="23"/>
                  </a:cubicBezTo>
                  <a:cubicBezTo>
                    <a:pt x="19" y="0"/>
                    <a:pt x="107" y="15"/>
                    <a:pt x="120" y="15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28" name="Freeform 127"/>
            <p:cNvSpPr>
              <a:spLocks/>
            </p:cNvSpPr>
            <p:nvPr/>
          </p:nvSpPr>
          <p:spPr bwMode="auto">
            <a:xfrm>
              <a:off x="1627188" y="2892425"/>
              <a:ext cx="228600" cy="1588"/>
            </a:xfrm>
            <a:custGeom>
              <a:avLst/>
              <a:gdLst>
                <a:gd name="T0" fmla="*/ 0 w 144"/>
                <a:gd name="T1" fmla="*/ 0 h 1"/>
                <a:gd name="T2" fmla="*/ 2147483647 w 144"/>
                <a:gd name="T3" fmla="*/ 0 h 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44" h="1">
                  <a:moveTo>
                    <a:pt x="0" y="0"/>
                  </a:moveTo>
                  <a:cubicBezTo>
                    <a:pt x="48" y="0"/>
                    <a:pt x="96" y="0"/>
                    <a:pt x="144" y="0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29" name="Freeform 128"/>
            <p:cNvSpPr>
              <a:spLocks/>
            </p:cNvSpPr>
            <p:nvPr/>
          </p:nvSpPr>
          <p:spPr bwMode="auto">
            <a:xfrm>
              <a:off x="1487488" y="2730500"/>
              <a:ext cx="165100" cy="79375"/>
            </a:xfrm>
            <a:custGeom>
              <a:avLst/>
              <a:gdLst>
                <a:gd name="T0" fmla="*/ 0 w 104"/>
                <a:gd name="T1" fmla="*/ 2147483647 h 54"/>
                <a:gd name="T2" fmla="*/ 2147483647 w 104"/>
                <a:gd name="T3" fmla="*/ 2147483647 h 54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04" h="54">
                  <a:moveTo>
                    <a:pt x="0" y="54"/>
                  </a:moveTo>
                  <a:cubicBezTo>
                    <a:pt x="18" y="0"/>
                    <a:pt x="47" y="14"/>
                    <a:pt x="104" y="14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30" name="Freeform 129"/>
            <p:cNvSpPr>
              <a:spLocks/>
            </p:cNvSpPr>
            <p:nvPr/>
          </p:nvSpPr>
          <p:spPr bwMode="auto">
            <a:xfrm>
              <a:off x="2058988" y="2981325"/>
              <a:ext cx="266700" cy="53975"/>
            </a:xfrm>
            <a:custGeom>
              <a:avLst/>
              <a:gdLst>
                <a:gd name="T0" fmla="*/ 0 w 168"/>
                <a:gd name="T1" fmla="*/ 2147483647 h 36"/>
                <a:gd name="T2" fmla="*/ 2147483647 w 168"/>
                <a:gd name="T3" fmla="*/ 2147483647 h 36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68" h="36">
                  <a:moveTo>
                    <a:pt x="0" y="36"/>
                  </a:moveTo>
                  <a:cubicBezTo>
                    <a:pt x="54" y="0"/>
                    <a:pt x="110" y="36"/>
                    <a:pt x="168" y="36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31" name="Freeform 130"/>
            <p:cNvSpPr>
              <a:spLocks/>
            </p:cNvSpPr>
            <p:nvPr/>
          </p:nvSpPr>
          <p:spPr bwMode="auto">
            <a:xfrm>
              <a:off x="2020888" y="2797175"/>
              <a:ext cx="165100" cy="36513"/>
            </a:xfrm>
            <a:custGeom>
              <a:avLst/>
              <a:gdLst>
                <a:gd name="T0" fmla="*/ 0 w 104"/>
                <a:gd name="T1" fmla="*/ 2147483647 h 25"/>
                <a:gd name="T2" fmla="*/ 2147483647 w 104"/>
                <a:gd name="T3" fmla="*/ 2147483647 h 25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04" h="25">
                  <a:moveTo>
                    <a:pt x="0" y="25"/>
                  </a:moveTo>
                  <a:cubicBezTo>
                    <a:pt x="38" y="0"/>
                    <a:pt x="56" y="17"/>
                    <a:pt x="104" y="17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32" name="Freeform 131"/>
            <p:cNvSpPr>
              <a:spLocks/>
            </p:cNvSpPr>
            <p:nvPr/>
          </p:nvSpPr>
          <p:spPr bwMode="auto">
            <a:xfrm>
              <a:off x="1284288" y="2989263"/>
              <a:ext cx="254000" cy="93662"/>
            </a:xfrm>
            <a:custGeom>
              <a:avLst/>
              <a:gdLst>
                <a:gd name="T0" fmla="*/ 0 w 160"/>
                <a:gd name="T1" fmla="*/ 2147483647 h 63"/>
                <a:gd name="T2" fmla="*/ 2147483647 w 160"/>
                <a:gd name="T3" fmla="*/ 2147483647 h 63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60" h="63">
                  <a:moveTo>
                    <a:pt x="0" y="63"/>
                  </a:moveTo>
                  <a:cubicBezTo>
                    <a:pt x="21" y="0"/>
                    <a:pt x="106" y="7"/>
                    <a:pt x="160" y="7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34" name="Freeform 133"/>
            <p:cNvSpPr>
              <a:spLocks/>
            </p:cNvSpPr>
            <p:nvPr/>
          </p:nvSpPr>
          <p:spPr bwMode="auto">
            <a:xfrm>
              <a:off x="1271588" y="2714625"/>
              <a:ext cx="279400" cy="1588"/>
            </a:xfrm>
            <a:custGeom>
              <a:avLst/>
              <a:gdLst>
                <a:gd name="T0" fmla="*/ 0 w 176"/>
                <a:gd name="T1" fmla="*/ 0 h 1"/>
                <a:gd name="T2" fmla="*/ 2147483647 w 176"/>
                <a:gd name="T3" fmla="*/ 0 h 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76" h="1">
                  <a:moveTo>
                    <a:pt x="0" y="0"/>
                  </a:moveTo>
                  <a:cubicBezTo>
                    <a:pt x="59" y="0"/>
                    <a:pt x="117" y="0"/>
                    <a:pt x="176" y="0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35" name="Freeform 134"/>
            <p:cNvSpPr>
              <a:spLocks/>
            </p:cNvSpPr>
            <p:nvPr/>
          </p:nvSpPr>
          <p:spPr bwMode="auto">
            <a:xfrm>
              <a:off x="2325688" y="2632075"/>
              <a:ext cx="379412" cy="36513"/>
            </a:xfrm>
            <a:custGeom>
              <a:avLst/>
              <a:gdLst>
                <a:gd name="T0" fmla="*/ 0 w 239"/>
                <a:gd name="T1" fmla="*/ 0 h 25"/>
                <a:gd name="T2" fmla="*/ 2147483647 w 239"/>
                <a:gd name="T3" fmla="*/ 2147483647 h 25"/>
                <a:gd name="T4" fmla="*/ 2147483647 w 239"/>
                <a:gd name="T5" fmla="*/ 2147483647 h 25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39" h="25">
                  <a:moveTo>
                    <a:pt x="0" y="0"/>
                  </a:moveTo>
                  <a:cubicBezTo>
                    <a:pt x="43" y="3"/>
                    <a:pt x="86" y="1"/>
                    <a:pt x="128" y="8"/>
                  </a:cubicBezTo>
                  <a:cubicBezTo>
                    <a:pt x="239" y="25"/>
                    <a:pt x="119" y="24"/>
                    <a:pt x="160" y="24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36" name="Freeform 135"/>
            <p:cNvSpPr>
              <a:spLocks/>
            </p:cNvSpPr>
            <p:nvPr/>
          </p:nvSpPr>
          <p:spPr bwMode="auto">
            <a:xfrm>
              <a:off x="1855788" y="2667000"/>
              <a:ext cx="152400" cy="1588"/>
            </a:xfrm>
            <a:custGeom>
              <a:avLst/>
              <a:gdLst>
                <a:gd name="T0" fmla="*/ 0 w 96"/>
                <a:gd name="T1" fmla="*/ 0 h 1"/>
                <a:gd name="T2" fmla="*/ 2147483647 w 96"/>
                <a:gd name="T3" fmla="*/ 0 h 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96" h="1">
                  <a:moveTo>
                    <a:pt x="0" y="0"/>
                  </a:moveTo>
                  <a:cubicBezTo>
                    <a:pt x="32" y="0"/>
                    <a:pt x="64" y="0"/>
                    <a:pt x="96" y="0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37" name="Freeform 136"/>
            <p:cNvSpPr>
              <a:spLocks/>
            </p:cNvSpPr>
            <p:nvPr/>
          </p:nvSpPr>
          <p:spPr bwMode="auto">
            <a:xfrm>
              <a:off x="1690688" y="3106738"/>
              <a:ext cx="127000" cy="1587"/>
            </a:xfrm>
            <a:custGeom>
              <a:avLst/>
              <a:gdLst>
                <a:gd name="T0" fmla="*/ 0 w 80"/>
                <a:gd name="T1" fmla="*/ 0 h 1"/>
                <a:gd name="T2" fmla="*/ 2147483647 w 80"/>
                <a:gd name="T3" fmla="*/ 0 h 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80" h="1">
                  <a:moveTo>
                    <a:pt x="0" y="0"/>
                  </a:moveTo>
                  <a:cubicBezTo>
                    <a:pt x="27" y="0"/>
                    <a:pt x="53" y="0"/>
                    <a:pt x="80" y="0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38" name="Freeform 138"/>
            <p:cNvSpPr>
              <a:spLocks/>
            </p:cNvSpPr>
            <p:nvPr/>
          </p:nvSpPr>
          <p:spPr bwMode="auto">
            <a:xfrm>
              <a:off x="2897188" y="3079750"/>
              <a:ext cx="266700" cy="14288"/>
            </a:xfrm>
            <a:custGeom>
              <a:avLst/>
              <a:gdLst>
                <a:gd name="T0" fmla="*/ 0 w 168"/>
                <a:gd name="T1" fmla="*/ 2147483647 h 10"/>
                <a:gd name="T2" fmla="*/ 2147483647 w 168"/>
                <a:gd name="T3" fmla="*/ 2147483647 h 10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68" h="10">
                  <a:moveTo>
                    <a:pt x="0" y="10"/>
                  </a:moveTo>
                  <a:cubicBezTo>
                    <a:pt x="115" y="0"/>
                    <a:pt x="59" y="2"/>
                    <a:pt x="168" y="2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39" name="Freeform 139"/>
            <p:cNvSpPr>
              <a:spLocks/>
            </p:cNvSpPr>
            <p:nvPr/>
          </p:nvSpPr>
          <p:spPr bwMode="auto">
            <a:xfrm>
              <a:off x="3151188" y="2682875"/>
              <a:ext cx="190500" cy="20638"/>
            </a:xfrm>
            <a:custGeom>
              <a:avLst/>
              <a:gdLst>
                <a:gd name="T0" fmla="*/ 0 w 120"/>
                <a:gd name="T1" fmla="*/ 2147483647 h 14"/>
                <a:gd name="T2" fmla="*/ 2147483647 w 120"/>
                <a:gd name="T3" fmla="*/ 2147483647 h 14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20" h="14">
                  <a:moveTo>
                    <a:pt x="0" y="14"/>
                  </a:moveTo>
                  <a:cubicBezTo>
                    <a:pt x="41" y="0"/>
                    <a:pt x="76" y="14"/>
                    <a:pt x="120" y="14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40" name="Freeform 140"/>
            <p:cNvSpPr>
              <a:spLocks/>
            </p:cNvSpPr>
            <p:nvPr/>
          </p:nvSpPr>
          <p:spPr bwMode="auto">
            <a:xfrm>
              <a:off x="3709988" y="2774950"/>
              <a:ext cx="241300" cy="30163"/>
            </a:xfrm>
            <a:custGeom>
              <a:avLst/>
              <a:gdLst>
                <a:gd name="T0" fmla="*/ 0 w 152"/>
                <a:gd name="T1" fmla="*/ 0 h 21"/>
                <a:gd name="T2" fmla="*/ 2147483647 w 152"/>
                <a:gd name="T3" fmla="*/ 2147483647 h 2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52" h="21">
                  <a:moveTo>
                    <a:pt x="0" y="0"/>
                  </a:moveTo>
                  <a:cubicBezTo>
                    <a:pt x="64" y="21"/>
                    <a:pt x="16" y="8"/>
                    <a:pt x="152" y="8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41" name="Freeform 141"/>
            <p:cNvSpPr>
              <a:spLocks/>
            </p:cNvSpPr>
            <p:nvPr/>
          </p:nvSpPr>
          <p:spPr bwMode="auto">
            <a:xfrm>
              <a:off x="4052888" y="2916238"/>
              <a:ext cx="139700" cy="95250"/>
            </a:xfrm>
            <a:custGeom>
              <a:avLst/>
              <a:gdLst>
                <a:gd name="T0" fmla="*/ 0 w 88"/>
                <a:gd name="T1" fmla="*/ 0 h 64"/>
                <a:gd name="T2" fmla="*/ 2147483647 w 88"/>
                <a:gd name="T3" fmla="*/ 2147483647 h 64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88" h="64">
                  <a:moveTo>
                    <a:pt x="0" y="0"/>
                  </a:moveTo>
                  <a:cubicBezTo>
                    <a:pt x="50" y="7"/>
                    <a:pt x="88" y="6"/>
                    <a:pt x="88" y="64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42" name="Freeform 142"/>
            <p:cNvSpPr>
              <a:spLocks/>
            </p:cNvSpPr>
            <p:nvPr/>
          </p:nvSpPr>
          <p:spPr bwMode="auto">
            <a:xfrm>
              <a:off x="3519488" y="3033713"/>
              <a:ext cx="177800" cy="36512"/>
            </a:xfrm>
            <a:custGeom>
              <a:avLst/>
              <a:gdLst>
                <a:gd name="T0" fmla="*/ 0 w 112"/>
                <a:gd name="T1" fmla="*/ 2147483647 h 25"/>
                <a:gd name="T2" fmla="*/ 2147483647 w 112"/>
                <a:gd name="T3" fmla="*/ 2147483647 h 25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12" h="25">
                  <a:moveTo>
                    <a:pt x="0" y="25"/>
                  </a:moveTo>
                  <a:cubicBezTo>
                    <a:pt x="37" y="0"/>
                    <a:pt x="69" y="17"/>
                    <a:pt x="112" y="17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43" name="Freeform 143"/>
            <p:cNvSpPr>
              <a:spLocks/>
            </p:cNvSpPr>
            <p:nvPr/>
          </p:nvSpPr>
          <p:spPr bwMode="auto">
            <a:xfrm>
              <a:off x="2630488" y="2952750"/>
              <a:ext cx="279400" cy="69850"/>
            </a:xfrm>
            <a:custGeom>
              <a:avLst/>
              <a:gdLst>
                <a:gd name="T0" fmla="*/ 0 w 176"/>
                <a:gd name="T1" fmla="*/ 2147483647 h 48"/>
                <a:gd name="T2" fmla="*/ 2147483647 w 176"/>
                <a:gd name="T3" fmla="*/ 2147483647 h 48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76" h="48">
                  <a:moveTo>
                    <a:pt x="0" y="24"/>
                  </a:moveTo>
                  <a:cubicBezTo>
                    <a:pt x="60" y="19"/>
                    <a:pt x="128" y="0"/>
                    <a:pt x="176" y="48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44" name="Freeform 144"/>
            <p:cNvSpPr>
              <a:spLocks/>
            </p:cNvSpPr>
            <p:nvPr/>
          </p:nvSpPr>
          <p:spPr bwMode="auto">
            <a:xfrm>
              <a:off x="4586288" y="2820988"/>
              <a:ext cx="279400" cy="28575"/>
            </a:xfrm>
            <a:custGeom>
              <a:avLst/>
              <a:gdLst>
                <a:gd name="T0" fmla="*/ 0 w 176"/>
                <a:gd name="T1" fmla="*/ 0 h 19"/>
                <a:gd name="T2" fmla="*/ 2147483647 w 176"/>
                <a:gd name="T3" fmla="*/ 2147483647 h 19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76" h="19">
                  <a:moveTo>
                    <a:pt x="0" y="0"/>
                  </a:moveTo>
                  <a:cubicBezTo>
                    <a:pt x="57" y="19"/>
                    <a:pt x="117" y="16"/>
                    <a:pt x="176" y="16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45" name="Freeform 145"/>
            <p:cNvSpPr>
              <a:spLocks/>
            </p:cNvSpPr>
            <p:nvPr/>
          </p:nvSpPr>
          <p:spPr bwMode="auto">
            <a:xfrm>
              <a:off x="4256088" y="2714625"/>
              <a:ext cx="228600" cy="31750"/>
            </a:xfrm>
            <a:custGeom>
              <a:avLst/>
              <a:gdLst>
                <a:gd name="T0" fmla="*/ 0 w 144"/>
                <a:gd name="T1" fmla="*/ 0 h 21"/>
                <a:gd name="T2" fmla="*/ 2147483647 w 144"/>
                <a:gd name="T3" fmla="*/ 2147483647 h 2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44" h="21">
                  <a:moveTo>
                    <a:pt x="0" y="0"/>
                  </a:moveTo>
                  <a:cubicBezTo>
                    <a:pt x="62" y="21"/>
                    <a:pt x="16" y="8"/>
                    <a:pt x="144" y="8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46" name="Freeform 146"/>
            <p:cNvSpPr>
              <a:spLocks/>
            </p:cNvSpPr>
            <p:nvPr/>
          </p:nvSpPr>
          <p:spPr bwMode="auto">
            <a:xfrm>
              <a:off x="4090988" y="3154363"/>
              <a:ext cx="254000" cy="11112"/>
            </a:xfrm>
            <a:custGeom>
              <a:avLst/>
              <a:gdLst>
                <a:gd name="T0" fmla="*/ 0 w 160"/>
                <a:gd name="T1" fmla="*/ 0 h 8"/>
                <a:gd name="T2" fmla="*/ 2147483647 w 160"/>
                <a:gd name="T3" fmla="*/ 2147483647 h 8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60" h="8">
                  <a:moveTo>
                    <a:pt x="0" y="0"/>
                  </a:moveTo>
                  <a:cubicBezTo>
                    <a:pt x="144" y="8"/>
                    <a:pt x="91" y="8"/>
                    <a:pt x="160" y="8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47" name="Freeform 147"/>
            <p:cNvSpPr>
              <a:spLocks/>
            </p:cNvSpPr>
            <p:nvPr/>
          </p:nvSpPr>
          <p:spPr bwMode="auto">
            <a:xfrm>
              <a:off x="4789488" y="3141663"/>
              <a:ext cx="177800" cy="23812"/>
            </a:xfrm>
            <a:custGeom>
              <a:avLst/>
              <a:gdLst>
                <a:gd name="T0" fmla="*/ 0 w 112"/>
                <a:gd name="T1" fmla="*/ 0 h 16"/>
                <a:gd name="T2" fmla="*/ 2147483647 w 112"/>
                <a:gd name="T3" fmla="*/ 2147483647 h 16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12" h="16">
                  <a:moveTo>
                    <a:pt x="0" y="0"/>
                  </a:moveTo>
                  <a:cubicBezTo>
                    <a:pt x="17" y="2"/>
                    <a:pt x="84" y="16"/>
                    <a:pt x="112" y="16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48" name="Freeform 148"/>
            <p:cNvSpPr>
              <a:spLocks/>
            </p:cNvSpPr>
            <p:nvPr/>
          </p:nvSpPr>
          <p:spPr bwMode="auto">
            <a:xfrm>
              <a:off x="5221288" y="2832100"/>
              <a:ext cx="241300" cy="55563"/>
            </a:xfrm>
            <a:custGeom>
              <a:avLst/>
              <a:gdLst>
                <a:gd name="T0" fmla="*/ 0 w 152"/>
                <a:gd name="T1" fmla="*/ 2147483647 h 37"/>
                <a:gd name="T2" fmla="*/ 2147483647 w 152"/>
                <a:gd name="T3" fmla="*/ 2147483647 h 37"/>
                <a:gd name="T4" fmla="*/ 2147483647 w 152"/>
                <a:gd name="T5" fmla="*/ 2147483647 h 37"/>
                <a:gd name="T6" fmla="*/ 2147483647 w 152"/>
                <a:gd name="T7" fmla="*/ 2147483647 h 37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52" h="37">
                  <a:moveTo>
                    <a:pt x="0" y="1"/>
                  </a:moveTo>
                  <a:cubicBezTo>
                    <a:pt x="37" y="4"/>
                    <a:pt x="76" y="0"/>
                    <a:pt x="112" y="9"/>
                  </a:cubicBezTo>
                  <a:cubicBezTo>
                    <a:pt x="121" y="11"/>
                    <a:pt x="120" y="28"/>
                    <a:pt x="128" y="33"/>
                  </a:cubicBezTo>
                  <a:cubicBezTo>
                    <a:pt x="135" y="37"/>
                    <a:pt x="144" y="33"/>
                    <a:pt x="152" y="33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49" name="Freeform 149"/>
            <p:cNvSpPr>
              <a:spLocks/>
            </p:cNvSpPr>
            <p:nvPr/>
          </p:nvSpPr>
          <p:spPr bwMode="auto">
            <a:xfrm>
              <a:off x="6021388" y="2952750"/>
              <a:ext cx="139700" cy="11113"/>
            </a:xfrm>
            <a:custGeom>
              <a:avLst/>
              <a:gdLst>
                <a:gd name="T0" fmla="*/ 0 w 88"/>
                <a:gd name="T1" fmla="*/ 0 h 8"/>
                <a:gd name="T2" fmla="*/ 2147483647 w 88"/>
                <a:gd name="T3" fmla="*/ 2147483647 h 8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88" h="8">
                  <a:moveTo>
                    <a:pt x="0" y="0"/>
                  </a:moveTo>
                  <a:cubicBezTo>
                    <a:pt x="29" y="3"/>
                    <a:pt x="88" y="8"/>
                    <a:pt x="88" y="8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50" name="Freeform 150"/>
            <p:cNvSpPr>
              <a:spLocks/>
            </p:cNvSpPr>
            <p:nvPr/>
          </p:nvSpPr>
          <p:spPr bwMode="auto">
            <a:xfrm>
              <a:off x="5907088" y="2727325"/>
              <a:ext cx="114300" cy="34925"/>
            </a:xfrm>
            <a:custGeom>
              <a:avLst/>
              <a:gdLst>
                <a:gd name="T0" fmla="*/ 0 w 72"/>
                <a:gd name="T1" fmla="*/ 0 h 24"/>
                <a:gd name="T2" fmla="*/ 2147483647 w 72"/>
                <a:gd name="T3" fmla="*/ 2147483647 h 24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72" h="24">
                  <a:moveTo>
                    <a:pt x="0" y="0"/>
                  </a:moveTo>
                  <a:cubicBezTo>
                    <a:pt x="20" y="7"/>
                    <a:pt x="72" y="4"/>
                    <a:pt x="72" y="24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51" name="Freeform 151"/>
            <p:cNvSpPr>
              <a:spLocks/>
            </p:cNvSpPr>
            <p:nvPr/>
          </p:nvSpPr>
          <p:spPr bwMode="auto">
            <a:xfrm>
              <a:off x="5449888" y="3152775"/>
              <a:ext cx="215900" cy="36513"/>
            </a:xfrm>
            <a:custGeom>
              <a:avLst/>
              <a:gdLst>
                <a:gd name="T0" fmla="*/ 0 w 136"/>
                <a:gd name="T1" fmla="*/ 2147483647 h 25"/>
                <a:gd name="T2" fmla="*/ 2147483647 w 136"/>
                <a:gd name="T3" fmla="*/ 2147483647 h 25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36" h="25">
                  <a:moveTo>
                    <a:pt x="0" y="25"/>
                  </a:moveTo>
                  <a:cubicBezTo>
                    <a:pt x="76" y="0"/>
                    <a:pt x="31" y="9"/>
                    <a:pt x="136" y="9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52" name="Freeform 152"/>
            <p:cNvSpPr>
              <a:spLocks/>
            </p:cNvSpPr>
            <p:nvPr/>
          </p:nvSpPr>
          <p:spPr bwMode="auto">
            <a:xfrm>
              <a:off x="6338888" y="3178175"/>
              <a:ext cx="228600" cy="11113"/>
            </a:xfrm>
            <a:custGeom>
              <a:avLst/>
              <a:gdLst>
                <a:gd name="T0" fmla="*/ 0 w 144"/>
                <a:gd name="T1" fmla="*/ 0 h 8"/>
                <a:gd name="T2" fmla="*/ 2147483647 w 144"/>
                <a:gd name="T3" fmla="*/ 2147483647 h 8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44" h="8">
                  <a:moveTo>
                    <a:pt x="0" y="0"/>
                  </a:moveTo>
                  <a:cubicBezTo>
                    <a:pt x="48" y="3"/>
                    <a:pt x="144" y="8"/>
                    <a:pt x="144" y="8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53" name="Freeform 153"/>
            <p:cNvSpPr>
              <a:spLocks/>
            </p:cNvSpPr>
            <p:nvPr/>
          </p:nvSpPr>
          <p:spPr bwMode="auto">
            <a:xfrm>
              <a:off x="6630988" y="2928938"/>
              <a:ext cx="177800" cy="23812"/>
            </a:xfrm>
            <a:custGeom>
              <a:avLst/>
              <a:gdLst>
                <a:gd name="T0" fmla="*/ 0 w 112"/>
                <a:gd name="T1" fmla="*/ 0 h 16"/>
                <a:gd name="T2" fmla="*/ 2147483647 w 112"/>
                <a:gd name="T3" fmla="*/ 2147483647 h 16"/>
                <a:gd name="T4" fmla="*/ 2147483647 w 112"/>
                <a:gd name="T5" fmla="*/ 2147483647 h 16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12" h="16">
                  <a:moveTo>
                    <a:pt x="0" y="0"/>
                  </a:moveTo>
                  <a:cubicBezTo>
                    <a:pt x="29" y="3"/>
                    <a:pt x="59" y="4"/>
                    <a:pt x="88" y="8"/>
                  </a:cubicBezTo>
                  <a:cubicBezTo>
                    <a:pt x="96" y="9"/>
                    <a:pt x="112" y="16"/>
                    <a:pt x="112" y="16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54" name="Freeform 154"/>
            <p:cNvSpPr>
              <a:spLocks/>
            </p:cNvSpPr>
            <p:nvPr/>
          </p:nvSpPr>
          <p:spPr bwMode="auto">
            <a:xfrm>
              <a:off x="6821488" y="2774950"/>
              <a:ext cx="152400" cy="11113"/>
            </a:xfrm>
            <a:custGeom>
              <a:avLst/>
              <a:gdLst>
                <a:gd name="T0" fmla="*/ 0 w 96"/>
                <a:gd name="T1" fmla="*/ 0 h 8"/>
                <a:gd name="T2" fmla="*/ 2147483647 w 96"/>
                <a:gd name="T3" fmla="*/ 2147483647 h 8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96" h="8">
                  <a:moveTo>
                    <a:pt x="0" y="0"/>
                  </a:moveTo>
                  <a:cubicBezTo>
                    <a:pt x="32" y="3"/>
                    <a:pt x="96" y="8"/>
                    <a:pt x="96" y="8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55" name="Freeform 155"/>
            <p:cNvSpPr>
              <a:spLocks/>
            </p:cNvSpPr>
            <p:nvPr/>
          </p:nvSpPr>
          <p:spPr bwMode="auto">
            <a:xfrm>
              <a:off x="7177088" y="3101975"/>
              <a:ext cx="266700" cy="87313"/>
            </a:xfrm>
            <a:custGeom>
              <a:avLst/>
              <a:gdLst>
                <a:gd name="T0" fmla="*/ 0 w 168"/>
                <a:gd name="T1" fmla="*/ 2147483647 h 59"/>
                <a:gd name="T2" fmla="*/ 2147483647 w 168"/>
                <a:gd name="T3" fmla="*/ 2147483647 h 59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68" h="59">
                  <a:moveTo>
                    <a:pt x="0" y="59"/>
                  </a:moveTo>
                  <a:cubicBezTo>
                    <a:pt x="59" y="0"/>
                    <a:pt x="68" y="27"/>
                    <a:pt x="168" y="27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56" name="Freeform 156"/>
            <p:cNvSpPr>
              <a:spLocks/>
            </p:cNvSpPr>
            <p:nvPr/>
          </p:nvSpPr>
          <p:spPr bwMode="auto">
            <a:xfrm>
              <a:off x="7545388" y="2781300"/>
              <a:ext cx="152400" cy="52388"/>
            </a:xfrm>
            <a:custGeom>
              <a:avLst/>
              <a:gdLst>
                <a:gd name="T0" fmla="*/ 0 w 96"/>
                <a:gd name="T1" fmla="*/ 2147483647 h 35"/>
                <a:gd name="T2" fmla="*/ 2147483647 w 96"/>
                <a:gd name="T3" fmla="*/ 2147483647 h 35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96" h="35">
                  <a:moveTo>
                    <a:pt x="0" y="11"/>
                  </a:moveTo>
                  <a:cubicBezTo>
                    <a:pt x="88" y="20"/>
                    <a:pt x="61" y="0"/>
                    <a:pt x="96" y="35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57" name="Freeform 157"/>
            <p:cNvSpPr>
              <a:spLocks/>
            </p:cNvSpPr>
            <p:nvPr/>
          </p:nvSpPr>
          <p:spPr bwMode="auto">
            <a:xfrm>
              <a:off x="8154988" y="2792413"/>
              <a:ext cx="203200" cy="76200"/>
            </a:xfrm>
            <a:custGeom>
              <a:avLst/>
              <a:gdLst>
                <a:gd name="T0" fmla="*/ 0 w 128"/>
                <a:gd name="T1" fmla="*/ 2147483647 h 52"/>
                <a:gd name="T2" fmla="*/ 2147483647 w 128"/>
                <a:gd name="T3" fmla="*/ 2147483647 h 52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28" h="52">
                  <a:moveTo>
                    <a:pt x="0" y="28"/>
                  </a:moveTo>
                  <a:cubicBezTo>
                    <a:pt x="126" y="36"/>
                    <a:pt x="102" y="0"/>
                    <a:pt x="128" y="52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58" name="Freeform 158"/>
            <p:cNvSpPr>
              <a:spLocks/>
            </p:cNvSpPr>
            <p:nvPr/>
          </p:nvSpPr>
          <p:spPr bwMode="auto">
            <a:xfrm>
              <a:off x="8129588" y="3236913"/>
              <a:ext cx="203200" cy="58737"/>
            </a:xfrm>
            <a:custGeom>
              <a:avLst/>
              <a:gdLst>
                <a:gd name="T0" fmla="*/ 0 w 128"/>
                <a:gd name="T1" fmla="*/ 2147483647 h 40"/>
                <a:gd name="T2" fmla="*/ 2147483647 w 128"/>
                <a:gd name="T3" fmla="*/ 0 h 40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28" h="40">
                  <a:moveTo>
                    <a:pt x="0" y="40"/>
                  </a:moveTo>
                  <a:cubicBezTo>
                    <a:pt x="44" y="25"/>
                    <a:pt x="79" y="0"/>
                    <a:pt x="128" y="0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59" name="Freeform 162"/>
            <p:cNvSpPr>
              <a:spLocks/>
            </p:cNvSpPr>
            <p:nvPr/>
          </p:nvSpPr>
          <p:spPr bwMode="auto">
            <a:xfrm>
              <a:off x="6973888" y="3302000"/>
              <a:ext cx="101600" cy="17463"/>
            </a:xfrm>
            <a:custGeom>
              <a:avLst/>
              <a:gdLst>
                <a:gd name="T0" fmla="*/ 0 w 64"/>
                <a:gd name="T1" fmla="*/ 2147483647 h 12"/>
                <a:gd name="T2" fmla="*/ 2147483647 w 64"/>
                <a:gd name="T3" fmla="*/ 2147483647 h 12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64" h="12">
                  <a:moveTo>
                    <a:pt x="0" y="12"/>
                  </a:moveTo>
                  <a:cubicBezTo>
                    <a:pt x="37" y="0"/>
                    <a:pt x="16" y="4"/>
                    <a:pt x="64" y="4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60" name="Freeform 163"/>
            <p:cNvSpPr>
              <a:spLocks/>
            </p:cNvSpPr>
            <p:nvPr/>
          </p:nvSpPr>
          <p:spPr bwMode="auto">
            <a:xfrm>
              <a:off x="2389188" y="3200400"/>
              <a:ext cx="266700" cy="34925"/>
            </a:xfrm>
            <a:custGeom>
              <a:avLst/>
              <a:gdLst>
                <a:gd name="T0" fmla="*/ 0 w 168"/>
                <a:gd name="T1" fmla="*/ 0 h 23"/>
                <a:gd name="T2" fmla="*/ 2147483647 w 168"/>
                <a:gd name="T3" fmla="*/ 2147483647 h 23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68" h="23">
                  <a:moveTo>
                    <a:pt x="0" y="0"/>
                  </a:moveTo>
                  <a:cubicBezTo>
                    <a:pt x="70" y="23"/>
                    <a:pt x="16" y="8"/>
                    <a:pt x="168" y="8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61" name="Freeform 164"/>
            <p:cNvSpPr>
              <a:spLocks/>
            </p:cNvSpPr>
            <p:nvPr/>
          </p:nvSpPr>
          <p:spPr bwMode="auto">
            <a:xfrm>
              <a:off x="3582988" y="2679700"/>
              <a:ext cx="76200" cy="1588"/>
            </a:xfrm>
            <a:custGeom>
              <a:avLst/>
              <a:gdLst>
                <a:gd name="T0" fmla="*/ 0 w 48"/>
                <a:gd name="T1" fmla="*/ 0 h 1"/>
                <a:gd name="T2" fmla="*/ 2147483647 w 48"/>
                <a:gd name="T3" fmla="*/ 0 h 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48" h="1">
                  <a:moveTo>
                    <a:pt x="0" y="0"/>
                  </a:moveTo>
                  <a:cubicBezTo>
                    <a:pt x="16" y="0"/>
                    <a:pt x="32" y="0"/>
                    <a:pt x="48" y="0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62" name="Freeform 165"/>
            <p:cNvSpPr>
              <a:spLocks/>
            </p:cNvSpPr>
            <p:nvPr/>
          </p:nvSpPr>
          <p:spPr bwMode="auto">
            <a:xfrm>
              <a:off x="3608388" y="3236913"/>
              <a:ext cx="165100" cy="1587"/>
            </a:xfrm>
            <a:custGeom>
              <a:avLst/>
              <a:gdLst>
                <a:gd name="T0" fmla="*/ 0 w 104"/>
                <a:gd name="T1" fmla="*/ 0 h 1"/>
                <a:gd name="T2" fmla="*/ 2147483647 w 104"/>
                <a:gd name="T3" fmla="*/ 0 h 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04" h="1">
                  <a:moveTo>
                    <a:pt x="0" y="0"/>
                  </a:moveTo>
                  <a:cubicBezTo>
                    <a:pt x="35" y="0"/>
                    <a:pt x="69" y="0"/>
                    <a:pt x="104" y="0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63" name="Freeform 166"/>
            <p:cNvSpPr>
              <a:spLocks/>
            </p:cNvSpPr>
            <p:nvPr/>
          </p:nvSpPr>
          <p:spPr bwMode="auto">
            <a:xfrm>
              <a:off x="7888288" y="2714625"/>
              <a:ext cx="228600" cy="23813"/>
            </a:xfrm>
            <a:custGeom>
              <a:avLst/>
              <a:gdLst>
                <a:gd name="T0" fmla="*/ 0 w 144"/>
                <a:gd name="T1" fmla="*/ 2147483647 h 16"/>
                <a:gd name="T2" fmla="*/ 2147483647 w 144"/>
                <a:gd name="T3" fmla="*/ 0 h 16"/>
                <a:gd name="T4" fmla="*/ 2147483647 w 144"/>
                <a:gd name="T5" fmla="*/ 2147483647 h 16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44" h="16">
                  <a:moveTo>
                    <a:pt x="0" y="16"/>
                  </a:moveTo>
                  <a:cubicBezTo>
                    <a:pt x="24" y="12"/>
                    <a:pt x="47" y="0"/>
                    <a:pt x="72" y="0"/>
                  </a:cubicBezTo>
                  <a:cubicBezTo>
                    <a:pt x="99" y="0"/>
                    <a:pt x="119" y="16"/>
                    <a:pt x="144" y="16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64" name="Freeform 167"/>
            <p:cNvSpPr>
              <a:spLocks/>
            </p:cNvSpPr>
            <p:nvPr/>
          </p:nvSpPr>
          <p:spPr bwMode="auto">
            <a:xfrm>
              <a:off x="8637588" y="2774950"/>
              <a:ext cx="127000" cy="52388"/>
            </a:xfrm>
            <a:custGeom>
              <a:avLst/>
              <a:gdLst>
                <a:gd name="T0" fmla="*/ 0 w 80"/>
                <a:gd name="T1" fmla="*/ 0 h 36"/>
                <a:gd name="T2" fmla="*/ 2147483647 w 80"/>
                <a:gd name="T3" fmla="*/ 2147483647 h 36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80" h="36">
                  <a:moveTo>
                    <a:pt x="0" y="0"/>
                  </a:moveTo>
                  <a:cubicBezTo>
                    <a:pt x="24" y="36"/>
                    <a:pt x="37" y="32"/>
                    <a:pt x="80" y="32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65" name="Freeform 168"/>
            <p:cNvSpPr>
              <a:spLocks/>
            </p:cNvSpPr>
            <p:nvPr/>
          </p:nvSpPr>
          <p:spPr bwMode="auto">
            <a:xfrm>
              <a:off x="8569325" y="3311525"/>
              <a:ext cx="385763" cy="114300"/>
            </a:xfrm>
            <a:custGeom>
              <a:avLst/>
              <a:gdLst>
                <a:gd name="T0" fmla="*/ 2147483647 w 243"/>
                <a:gd name="T1" fmla="*/ 2147483647 h 78"/>
                <a:gd name="T2" fmla="*/ 2147483647 w 243"/>
                <a:gd name="T3" fmla="*/ 2147483647 h 78"/>
                <a:gd name="T4" fmla="*/ 2147483647 w 243"/>
                <a:gd name="T5" fmla="*/ 2147483647 h 78"/>
                <a:gd name="T6" fmla="*/ 2147483647 w 243"/>
                <a:gd name="T7" fmla="*/ 2147483647 h 78"/>
                <a:gd name="T8" fmla="*/ 2147483647 w 243"/>
                <a:gd name="T9" fmla="*/ 2147483647 h 7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43" h="78">
                  <a:moveTo>
                    <a:pt x="43" y="14"/>
                  </a:moveTo>
                  <a:cubicBezTo>
                    <a:pt x="137" y="37"/>
                    <a:pt x="0" y="0"/>
                    <a:pt x="115" y="46"/>
                  </a:cubicBezTo>
                  <a:cubicBezTo>
                    <a:pt x="128" y="51"/>
                    <a:pt x="142" y="50"/>
                    <a:pt x="155" y="54"/>
                  </a:cubicBezTo>
                  <a:cubicBezTo>
                    <a:pt x="171" y="58"/>
                    <a:pt x="186" y="67"/>
                    <a:pt x="203" y="70"/>
                  </a:cubicBezTo>
                  <a:cubicBezTo>
                    <a:pt x="216" y="73"/>
                    <a:pt x="243" y="78"/>
                    <a:pt x="243" y="78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66" name="Freeform 169"/>
            <p:cNvSpPr>
              <a:spLocks/>
            </p:cNvSpPr>
            <p:nvPr/>
          </p:nvSpPr>
          <p:spPr bwMode="auto">
            <a:xfrm>
              <a:off x="7507288" y="3295650"/>
              <a:ext cx="88900" cy="36513"/>
            </a:xfrm>
            <a:custGeom>
              <a:avLst/>
              <a:gdLst>
                <a:gd name="T0" fmla="*/ 0 w 56"/>
                <a:gd name="T1" fmla="*/ 2147483647 h 24"/>
                <a:gd name="T2" fmla="*/ 2147483647 w 56"/>
                <a:gd name="T3" fmla="*/ 0 h 24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56" h="24">
                  <a:moveTo>
                    <a:pt x="0" y="24"/>
                  </a:moveTo>
                  <a:cubicBezTo>
                    <a:pt x="18" y="12"/>
                    <a:pt x="33" y="0"/>
                    <a:pt x="56" y="0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67" name="Freeform 170"/>
            <p:cNvSpPr>
              <a:spLocks/>
            </p:cNvSpPr>
            <p:nvPr/>
          </p:nvSpPr>
          <p:spPr bwMode="auto">
            <a:xfrm>
              <a:off x="4510088" y="2300288"/>
              <a:ext cx="82550" cy="71437"/>
            </a:xfrm>
            <a:custGeom>
              <a:avLst/>
              <a:gdLst>
                <a:gd name="T0" fmla="*/ 0 w 52"/>
                <a:gd name="T1" fmla="*/ 2147483647 h 48"/>
                <a:gd name="T2" fmla="*/ 2147483647 w 52"/>
                <a:gd name="T3" fmla="*/ 0 h 48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52" h="48">
                  <a:moveTo>
                    <a:pt x="0" y="48"/>
                  </a:moveTo>
                  <a:cubicBezTo>
                    <a:pt x="32" y="43"/>
                    <a:pt x="52" y="36"/>
                    <a:pt x="52" y="0"/>
                  </a:cubicBezTo>
                </a:path>
              </a:pathLst>
            </a:custGeom>
            <a:noFill/>
            <a:ln w="19050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68" name="Freeform 171"/>
            <p:cNvSpPr>
              <a:spLocks/>
            </p:cNvSpPr>
            <p:nvPr/>
          </p:nvSpPr>
          <p:spPr bwMode="auto">
            <a:xfrm>
              <a:off x="5049838" y="2311400"/>
              <a:ext cx="88900" cy="60325"/>
            </a:xfrm>
            <a:custGeom>
              <a:avLst/>
              <a:gdLst>
                <a:gd name="T0" fmla="*/ 0 w 56"/>
                <a:gd name="T1" fmla="*/ 2147483647 h 40"/>
                <a:gd name="T2" fmla="*/ 2147483647 w 56"/>
                <a:gd name="T3" fmla="*/ 0 h 40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56" h="40">
                  <a:moveTo>
                    <a:pt x="0" y="40"/>
                  </a:moveTo>
                  <a:cubicBezTo>
                    <a:pt x="39" y="36"/>
                    <a:pt x="56" y="40"/>
                    <a:pt x="56" y="0"/>
                  </a:cubicBezTo>
                </a:path>
              </a:pathLst>
            </a:custGeom>
            <a:noFill/>
            <a:ln w="19050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69" name="Freeform 172"/>
            <p:cNvSpPr>
              <a:spLocks/>
            </p:cNvSpPr>
            <p:nvPr/>
          </p:nvSpPr>
          <p:spPr bwMode="auto">
            <a:xfrm>
              <a:off x="4979988" y="1812925"/>
              <a:ext cx="63500" cy="84138"/>
            </a:xfrm>
            <a:custGeom>
              <a:avLst/>
              <a:gdLst>
                <a:gd name="T0" fmla="*/ 0 w 40"/>
                <a:gd name="T1" fmla="*/ 2147483647 h 56"/>
                <a:gd name="T2" fmla="*/ 2147483647 w 40"/>
                <a:gd name="T3" fmla="*/ 0 h 56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40" h="56">
                  <a:moveTo>
                    <a:pt x="0" y="56"/>
                  </a:moveTo>
                  <a:cubicBezTo>
                    <a:pt x="27" y="47"/>
                    <a:pt x="22" y="18"/>
                    <a:pt x="40" y="0"/>
                  </a:cubicBezTo>
                </a:path>
              </a:pathLst>
            </a:custGeom>
            <a:noFill/>
            <a:ln w="19050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70" name="Freeform 173"/>
            <p:cNvSpPr>
              <a:spLocks/>
            </p:cNvSpPr>
            <p:nvPr/>
          </p:nvSpPr>
          <p:spPr bwMode="auto">
            <a:xfrm>
              <a:off x="4573588" y="2347913"/>
              <a:ext cx="57150" cy="65087"/>
            </a:xfrm>
            <a:custGeom>
              <a:avLst/>
              <a:gdLst>
                <a:gd name="T0" fmla="*/ 0 w 36"/>
                <a:gd name="T1" fmla="*/ 2147483647 h 44"/>
                <a:gd name="T2" fmla="*/ 2147483647 w 36"/>
                <a:gd name="T3" fmla="*/ 0 h 44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36" h="44">
                  <a:moveTo>
                    <a:pt x="0" y="44"/>
                  </a:moveTo>
                  <a:cubicBezTo>
                    <a:pt x="27" y="37"/>
                    <a:pt x="36" y="29"/>
                    <a:pt x="36" y="0"/>
                  </a:cubicBezTo>
                </a:path>
              </a:pathLst>
            </a:custGeom>
            <a:noFill/>
            <a:ln w="19050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71" name="Freeform 174"/>
            <p:cNvSpPr>
              <a:spLocks/>
            </p:cNvSpPr>
            <p:nvPr/>
          </p:nvSpPr>
          <p:spPr bwMode="auto">
            <a:xfrm>
              <a:off x="5126038" y="2376488"/>
              <a:ext cx="44450" cy="23812"/>
            </a:xfrm>
            <a:custGeom>
              <a:avLst/>
              <a:gdLst>
                <a:gd name="T0" fmla="*/ 0 w 28"/>
                <a:gd name="T1" fmla="*/ 2147483647 h 16"/>
                <a:gd name="T2" fmla="*/ 2147483647 w 28"/>
                <a:gd name="T3" fmla="*/ 2147483647 h 16"/>
                <a:gd name="T4" fmla="*/ 2147483647 w 28"/>
                <a:gd name="T5" fmla="*/ 0 h 16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8" h="16">
                  <a:moveTo>
                    <a:pt x="0" y="16"/>
                  </a:moveTo>
                  <a:cubicBezTo>
                    <a:pt x="8" y="15"/>
                    <a:pt x="17" y="16"/>
                    <a:pt x="24" y="12"/>
                  </a:cubicBezTo>
                  <a:cubicBezTo>
                    <a:pt x="28" y="10"/>
                    <a:pt x="28" y="0"/>
                    <a:pt x="28" y="0"/>
                  </a:cubicBezTo>
                </a:path>
              </a:pathLst>
            </a:custGeom>
            <a:noFill/>
            <a:ln w="19050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91" name="Freeform 201"/>
            <p:cNvSpPr>
              <a:spLocks/>
            </p:cNvSpPr>
            <p:nvPr/>
          </p:nvSpPr>
          <p:spPr bwMode="auto">
            <a:xfrm>
              <a:off x="958850" y="3359150"/>
              <a:ext cx="1588" cy="196850"/>
            </a:xfrm>
            <a:custGeom>
              <a:avLst/>
              <a:gdLst>
                <a:gd name="T0" fmla="*/ 0 w 1"/>
                <a:gd name="T1" fmla="*/ 0 h 132"/>
                <a:gd name="T2" fmla="*/ 0 w 1"/>
                <a:gd name="T3" fmla="*/ 2147483647 h 132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" h="132">
                  <a:moveTo>
                    <a:pt x="0" y="0"/>
                  </a:moveTo>
                  <a:cubicBezTo>
                    <a:pt x="0" y="44"/>
                    <a:pt x="0" y="88"/>
                    <a:pt x="0" y="132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92" name="Freeform 202"/>
            <p:cNvSpPr>
              <a:spLocks/>
            </p:cNvSpPr>
            <p:nvPr/>
          </p:nvSpPr>
          <p:spPr bwMode="auto">
            <a:xfrm>
              <a:off x="844550" y="3359150"/>
              <a:ext cx="215900" cy="12700"/>
            </a:xfrm>
            <a:custGeom>
              <a:avLst/>
              <a:gdLst>
                <a:gd name="T0" fmla="*/ 0 w 136"/>
                <a:gd name="T1" fmla="*/ 2147483647 h 8"/>
                <a:gd name="T2" fmla="*/ 2147483647 w 136"/>
                <a:gd name="T3" fmla="*/ 0 h 8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36" h="8">
                  <a:moveTo>
                    <a:pt x="0" y="8"/>
                  </a:moveTo>
                  <a:cubicBezTo>
                    <a:pt x="45" y="3"/>
                    <a:pt x="90" y="0"/>
                    <a:pt x="136" y="0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93" name="Freeform 203"/>
            <p:cNvSpPr>
              <a:spLocks/>
            </p:cNvSpPr>
            <p:nvPr/>
          </p:nvSpPr>
          <p:spPr bwMode="auto">
            <a:xfrm>
              <a:off x="1098550" y="3348038"/>
              <a:ext cx="1588" cy="212725"/>
            </a:xfrm>
            <a:custGeom>
              <a:avLst/>
              <a:gdLst>
                <a:gd name="T0" fmla="*/ 0 w 1"/>
                <a:gd name="T1" fmla="*/ 0 h 144"/>
                <a:gd name="T2" fmla="*/ 0 w 1"/>
                <a:gd name="T3" fmla="*/ 2147483647 h 144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" h="144">
                  <a:moveTo>
                    <a:pt x="0" y="0"/>
                  </a:moveTo>
                  <a:cubicBezTo>
                    <a:pt x="0" y="48"/>
                    <a:pt x="0" y="96"/>
                    <a:pt x="0" y="144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94" name="Freeform 204"/>
            <p:cNvSpPr>
              <a:spLocks/>
            </p:cNvSpPr>
            <p:nvPr/>
          </p:nvSpPr>
          <p:spPr bwMode="auto">
            <a:xfrm>
              <a:off x="1098550" y="3443288"/>
              <a:ext cx="96838" cy="117475"/>
            </a:xfrm>
            <a:custGeom>
              <a:avLst/>
              <a:gdLst>
                <a:gd name="T0" fmla="*/ 0 w 61"/>
                <a:gd name="T1" fmla="*/ 2147483647 h 80"/>
                <a:gd name="T2" fmla="*/ 2147483647 w 61"/>
                <a:gd name="T3" fmla="*/ 0 h 80"/>
                <a:gd name="T4" fmla="*/ 2147483647 w 61"/>
                <a:gd name="T5" fmla="*/ 2147483647 h 80"/>
                <a:gd name="T6" fmla="*/ 2147483647 w 61"/>
                <a:gd name="T7" fmla="*/ 2147483647 h 80"/>
                <a:gd name="T8" fmla="*/ 2147483647 w 61"/>
                <a:gd name="T9" fmla="*/ 2147483647 h 8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1" h="80">
                  <a:moveTo>
                    <a:pt x="0" y="36"/>
                  </a:moveTo>
                  <a:cubicBezTo>
                    <a:pt x="5" y="17"/>
                    <a:pt x="8" y="11"/>
                    <a:pt x="24" y="0"/>
                  </a:cubicBezTo>
                  <a:cubicBezTo>
                    <a:pt x="46" y="6"/>
                    <a:pt x="53" y="20"/>
                    <a:pt x="60" y="40"/>
                  </a:cubicBezTo>
                  <a:cubicBezTo>
                    <a:pt x="59" y="52"/>
                    <a:pt x="61" y="65"/>
                    <a:pt x="56" y="76"/>
                  </a:cubicBezTo>
                  <a:cubicBezTo>
                    <a:pt x="54" y="80"/>
                    <a:pt x="48" y="64"/>
                    <a:pt x="48" y="64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95" name="Freeform 206"/>
            <p:cNvSpPr>
              <a:spLocks/>
            </p:cNvSpPr>
            <p:nvPr/>
          </p:nvSpPr>
          <p:spPr bwMode="auto">
            <a:xfrm>
              <a:off x="1397000" y="3444875"/>
              <a:ext cx="1588" cy="119063"/>
            </a:xfrm>
            <a:custGeom>
              <a:avLst/>
              <a:gdLst>
                <a:gd name="T0" fmla="*/ 0 w 1"/>
                <a:gd name="T1" fmla="*/ 0 h 80"/>
                <a:gd name="T2" fmla="*/ 0 w 1"/>
                <a:gd name="T3" fmla="*/ 2147483647 h 80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" h="80">
                  <a:moveTo>
                    <a:pt x="0" y="0"/>
                  </a:moveTo>
                  <a:cubicBezTo>
                    <a:pt x="0" y="27"/>
                    <a:pt x="0" y="53"/>
                    <a:pt x="0" y="80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96" name="Freeform 207"/>
            <p:cNvSpPr>
              <a:spLocks/>
            </p:cNvSpPr>
            <p:nvPr/>
          </p:nvSpPr>
          <p:spPr bwMode="auto">
            <a:xfrm>
              <a:off x="1395413" y="3433763"/>
              <a:ext cx="58737" cy="82550"/>
            </a:xfrm>
            <a:custGeom>
              <a:avLst/>
              <a:gdLst>
                <a:gd name="T0" fmla="*/ 2147483647 w 37"/>
                <a:gd name="T1" fmla="*/ 2147483647 h 55"/>
                <a:gd name="T2" fmla="*/ 2147483647 w 37"/>
                <a:gd name="T3" fmla="*/ 2147483647 h 55"/>
                <a:gd name="T4" fmla="*/ 2147483647 w 37"/>
                <a:gd name="T5" fmla="*/ 2147483647 h 55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37" h="55">
                  <a:moveTo>
                    <a:pt x="5" y="55"/>
                  </a:moveTo>
                  <a:cubicBezTo>
                    <a:pt x="8" y="21"/>
                    <a:pt x="0" y="0"/>
                    <a:pt x="33" y="11"/>
                  </a:cubicBezTo>
                  <a:cubicBezTo>
                    <a:pt x="34" y="15"/>
                    <a:pt x="37" y="23"/>
                    <a:pt x="37" y="23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97" name="Freeform 221"/>
            <p:cNvSpPr>
              <a:spLocks/>
            </p:cNvSpPr>
            <p:nvPr/>
          </p:nvSpPr>
          <p:spPr bwMode="auto">
            <a:xfrm>
              <a:off x="3079750" y="3389313"/>
              <a:ext cx="19050" cy="214312"/>
            </a:xfrm>
            <a:custGeom>
              <a:avLst/>
              <a:gdLst>
                <a:gd name="T0" fmla="*/ 0 w 12"/>
                <a:gd name="T1" fmla="*/ 0 h 144"/>
                <a:gd name="T2" fmla="*/ 2147483647 w 12"/>
                <a:gd name="T3" fmla="*/ 2147483647 h 144"/>
                <a:gd name="T4" fmla="*/ 2147483647 w 12"/>
                <a:gd name="T5" fmla="*/ 2147483647 h 144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2" h="144">
                  <a:moveTo>
                    <a:pt x="0" y="0"/>
                  </a:moveTo>
                  <a:cubicBezTo>
                    <a:pt x="3" y="24"/>
                    <a:pt x="4" y="49"/>
                    <a:pt x="12" y="72"/>
                  </a:cubicBezTo>
                  <a:cubicBezTo>
                    <a:pt x="11" y="96"/>
                    <a:pt x="8" y="144"/>
                    <a:pt x="8" y="144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98" name="Freeform 223"/>
            <p:cNvSpPr>
              <a:spLocks/>
            </p:cNvSpPr>
            <p:nvPr/>
          </p:nvSpPr>
          <p:spPr bwMode="auto">
            <a:xfrm>
              <a:off x="3328988" y="3522663"/>
              <a:ext cx="100012" cy="79375"/>
            </a:xfrm>
            <a:custGeom>
              <a:avLst/>
              <a:gdLst>
                <a:gd name="T0" fmla="*/ 2147483647 w 63"/>
                <a:gd name="T1" fmla="*/ 2147483647 h 53"/>
                <a:gd name="T2" fmla="*/ 2147483647 w 63"/>
                <a:gd name="T3" fmla="*/ 2147483647 h 53"/>
                <a:gd name="T4" fmla="*/ 2147483647 w 63"/>
                <a:gd name="T5" fmla="*/ 2147483647 h 53"/>
                <a:gd name="T6" fmla="*/ 2147483647 w 63"/>
                <a:gd name="T7" fmla="*/ 2147483647 h 53"/>
                <a:gd name="T8" fmla="*/ 2147483647 w 63"/>
                <a:gd name="T9" fmla="*/ 2147483647 h 5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3" h="53">
                  <a:moveTo>
                    <a:pt x="47" y="1"/>
                  </a:moveTo>
                  <a:cubicBezTo>
                    <a:pt x="34" y="5"/>
                    <a:pt x="11" y="21"/>
                    <a:pt x="11" y="21"/>
                  </a:cubicBezTo>
                  <a:cubicBezTo>
                    <a:pt x="0" y="38"/>
                    <a:pt x="3" y="42"/>
                    <a:pt x="19" y="53"/>
                  </a:cubicBezTo>
                  <a:cubicBezTo>
                    <a:pt x="61" y="46"/>
                    <a:pt x="43" y="39"/>
                    <a:pt x="63" y="9"/>
                  </a:cubicBezTo>
                  <a:cubicBezTo>
                    <a:pt x="50" y="0"/>
                    <a:pt x="56" y="1"/>
                    <a:pt x="47" y="1"/>
                  </a:cubicBezTo>
                  <a:close/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499" name="Freeform 224"/>
            <p:cNvSpPr>
              <a:spLocks/>
            </p:cNvSpPr>
            <p:nvPr/>
          </p:nvSpPr>
          <p:spPr bwMode="auto">
            <a:xfrm>
              <a:off x="3338513" y="3473450"/>
              <a:ext cx="104775" cy="122238"/>
            </a:xfrm>
            <a:custGeom>
              <a:avLst/>
              <a:gdLst>
                <a:gd name="T0" fmla="*/ 0 w 66"/>
                <a:gd name="T1" fmla="*/ 2147483647 h 82"/>
                <a:gd name="T2" fmla="*/ 2147483647 w 66"/>
                <a:gd name="T3" fmla="*/ 2147483647 h 82"/>
                <a:gd name="T4" fmla="*/ 2147483647 w 66"/>
                <a:gd name="T5" fmla="*/ 2147483647 h 82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66" h="82">
                  <a:moveTo>
                    <a:pt x="0" y="10"/>
                  </a:moveTo>
                  <a:cubicBezTo>
                    <a:pt x="17" y="11"/>
                    <a:pt x="41" y="0"/>
                    <a:pt x="52" y="14"/>
                  </a:cubicBezTo>
                  <a:cubicBezTo>
                    <a:pt x="66" y="32"/>
                    <a:pt x="56" y="82"/>
                    <a:pt x="56" y="82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00" name="Freeform 225"/>
            <p:cNvSpPr>
              <a:spLocks/>
            </p:cNvSpPr>
            <p:nvPr/>
          </p:nvSpPr>
          <p:spPr bwMode="auto">
            <a:xfrm>
              <a:off x="3486150" y="3454400"/>
              <a:ext cx="120650" cy="168275"/>
            </a:xfrm>
            <a:custGeom>
              <a:avLst/>
              <a:gdLst>
                <a:gd name="T0" fmla="*/ 2147483647 w 76"/>
                <a:gd name="T1" fmla="*/ 2147483647 h 113"/>
                <a:gd name="T2" fmla="*/ 2147483647 w 76"/>
                <a:gd name="T3" fmla="*/ 2147483647 h 113"/>
                <a:gd name="T4" fmla="*/ 2147483647 w 76"/>
                <a:gd name="T5" fmla="*/ 0 h 113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76" h="113">
                  <a:moveTo>
                    <a:pt x="8" y="4"/>
                  </a:moveTo>
                  <a:cubicBezTo>
                    <a:pt x="0" y="28"/>
                    <a:pt x="21" y="47"/>
                    <a:pt x="40" y="60"/>
                  </a:cubicBezTo>
                  <a:cubicBezTo>
                    <a:pt x="76" y="113"/>
                    <a:pt x="64" y="21"/>
                    <a:pt x="64" y="0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01" name="Freeform 226"/>
            <p:cNvSpPr>
              <a:spLocks/>
            </p:cNvSpPr>
            <p:nvPr/>
          </p:nvSpPr>
          <p:spPr bwMode="auto">
            <a:xfrm>
              <a:off x="3663950" y="3471863"/>
              <a:ext cx="114300" cy="109537"/>
            </a:xfrm>
            <a:custGeom>
              <a:avLst/>
              <a:gdLst>
                <a:gd name="T0" fmla="*/ 2147483647 w 72"/>
                <a:gd name="T1" fmla="*/ 2147483647 h 74"/>
                <a:gd name="T2" fmla="*/ 2147483647 w 72"/>
                <a:gd name="T3" fmla="*/ 0 h 74"/>
                <a:gd name="T4" fmla="*/ 2147483647 w 72"/>
                <a:gd name="T5" fmla="*/ 2147483647 h 74"/>
                <a:gd name="T6" fmla="*/ 2147483647 w 72"/>
                <a:gd name="T7" fmla="*/ 2147483647 h 7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72" h="74">
                  <a:moveTo>
                    <a:pt x="12" y="28"/>
                  </a:moveTo>
                  <a:cubicBezTo>
                    <a:pt x="59" y="60"/>
                    <a:pt x="72" y="13"/>
                    <a:pt x="32" y="0"/>
                  </a:cubicBezTo>
                  <a:cubicBezTo>
                    <a:pt x="0" y="11"/>
                    <a:pt x="5" y="62"/>
                    <a:pt x="36" y="72"/>
                  </a:cubicBezTo>
                  <a:cubicBezTo>
                    <a:pt x="59" y="67"/>
                    <a:pt x="53" y="74"/>
                    <a:pt x="60" y="60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02" name="Freeform 227"/>
            <p:cNvSpPr>
              <a:spLocks/>
            </p:cNvSpPr>
            <p:nvPr/>
          </p:nvSpPr>
          <p:spPr bwMode="auto">
            <a:xfrm>
              <a:off x="3867150" y="3462338"/>
              <a:ext cx="76200" cy="104775"/>
            </a:xfrm>
            <a:custGeom>
              <a:avLst/>
              <a:gdLst>
                <a:gd name="T0" fmla="*/ 2147483647 w 48"/>
                <a:gd name="T1" fmla="*/ 2147483647 h 71"/>
                <a:gd name="T2" fmla="*/ 2147483647 w 48"/>
                <a:gd name="T3" fmla="*/ 2147483647 h 71"/>
                <a:gd name="T4" fmla="*/ 2147483647 w 48"/>
                <a:gd name="T5" fmla="*/ 2147483647 h 71"/>
                <a:gd name="T6" fmla="*/ 2147483647 w 48"/>
                <a:gd name="T7" fmla="*/ 2147483647 h 71"/>
                <a:gd name="T8" fmla="*/ 2147483647 w 48"/>
                <a:gd name="T9" fmla="*/ 2147483647 h 71"/>
                <a:gd name="T10" fmla="*/ 0 w 48"/>
                <a:gd name="T11" fmla="*/ 2147483647 h 7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8" h="71">
                  <a:moveTo>
                    <a:pt x="48" y="15"/>
                  </a:moveTo>
                  <a:cubicBezTo>
                    <a:pt x="26" y="0"/>
                    <a:pt x="21" y="1"/>
                    <a:pt x="12" y="27"/>
                  </a:cubicBezTo>
                  <a:cubicBezTo>
                    <a:pt x="13" y="31"/>
                    <a:pt x="12" y="37"/>
                    <a:pt x="16" y="39"/>
                  </a:cubicBezTo>
                  <a:cubicBezTo>
                    <a:pt x="23" y="43"/>
                    <a:pt x="36" y="36"/>
                    <a:pt x="40" y="43"/>
                  </a:cubicBezTo>
                  <a:cubicBezTo>
                    <a:pt x="45" y="51"/>
                    <a:pt x="37" y="62"/>
                    <a:pt x="36" y="71"/>
                  </a:cubicBezTo>
                  <a:cubicBezTo>
                    <a:pt x="5" y="67"/>
                    <a:pt x="17" y="67"/>
                    <a:pt x="0" y="67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03" name="Freeform 228"/>
            <p:cNvSpPr>
              <a:spLocks/>
            </p:cNvSpPr>
            <p:nvPr/>
          </p:nvSpPr>
          <p:spPr bwMode="auto">
            <a:xfrm>
              <a:off x="4751388" y="3424238"/>
              <a:ext cx="6350" cy="158750"/>
            </a:xfrm>
            <a:custGeom>
              <a:avLst/>
              <a:gdLst>
                <a:gd name="T0" fmla="*/ 2147483647 w 4"/>
                <a:gd name="T1" fmla="*/ 0 h 108"/>
                <a:gd name="T2" fmla="*/ 0 w 4"/>
                <a:gd name="T3" fmla="*/ 2147483647 h 108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4" h="108">
                  <a:moveTo>
                    <a:pt x="4" y="0"/>
                  </a:moveTo>
                  <a:cubicBezTo>
                    <a:pt x="3" y="36"/>
                    <a:pt x="0" y="108"/>
                    <a:pt x="0" y="108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04" name="Freeform 229"/>
            <p:cNvSpPr>
              <a:spLocks/>
            </p:cNvSpPr>
            <p:nvPr/>
          </p:nvSpPr>
          <p:spPr bwMode="auto">
            <a:xfrm>
              <a:off x="4706938" y="3465513"/>
              <a:ext cx="88900" cy="11112"/>
            </a:xfrm>
            <a:custGeom>
              <a:avLst/>
              <a:gdLst>
                <a:gd name="T0" fmla="*/ 0 w 56"/>
                <a:gd name="T1" fmla="*/ 2147483647 h 8"/>
                <a:gd name="T2" fmla="*/ 2147483647 w 56"/>
                <a:gd name="T3" fmla="*/ 0 h 8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56" h="8">
                  <a:moveTo>
                    <a:pt x="0" y="8"/>
                  </a:moveTo>
                  <a:cubicBezTo>
                    <a:pt x="18" y="2"/>
                    <a:pt x="56" y="0"/>
                    <a:pt x="56" y="0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05" name="Freeform 231"/>
            <p:cNvSpPr>
              <a:spLocks/>
            </p:cNvSpPr>
            <p:nvPr/>
          </p:nvSpPr>
          <p:spPr bwMode="auto">
            <a:xfrm>
              <a:off x="4852988" y="3411538"/>
              <a:ext cx="1587" cy="177800"/>
            </a:xfrm>
            <a:custGeom>
              <a:avLst/>
              <a:gdLst>
                <a:gd name="T0" fmla="*/ 0 w 1"/>
                <a:gd name="T1" fmla="*/ 0 h 120"/>
                <a:gd name="T2" fmla="*/ 0 w 1"/>
                <a:gd name="T3" fmla="*/ 2147483647 h 120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" h="120">
                  <a:moveTo>
                    <a:pt x="0" y="0"/>
                  </a:moveTo>
                  <a:cubicBezTo>
                    <a:pt x="0" y="40"/>
                    <a:pt x="0" y="80"/>
                    <a:pt x="0" y="120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06" name="Freeform 232"/>
            <p:cNvSpPr>
              <a:spLocks/>
            </p:cNvSpPr>
            <p:nvPr/>
          </p:nvSpPr>
          <p:spPr bwMode="auto">
            <a:xfrm>
              <a:off x="4846638" y="3476625"/>
              <a:ext cx="69850" cy="95250"/>
            </a:xfrm>
            <a:custGeom>
              <a:avLst/>
              <a:gdLst>
                <a:gd name="T0" fmla="*/ 0 w 44"/>
                <a:gd name="T1" fmla="*/ 2147483647 h 64"/>
                <a:gd name="T2" fmla="*/ 2147483647 w 44"/>
                <a:gd name="T3" fmla="*/ 0 h 64"/>
                <a:gd name="T4" fmla="*/ 2147483647 w 44"/>
                <a:gd name="T5" fmla="*/ 2147483647 h 64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44" h="64">
                  <a:moveTo>
                    <a:pt x="0" y="40"/>
                  </a:moveTo>
                  <a:cubicBezTo>
                    <a:pt x="6" y="17"/>
                    <a:pt x="13" y="8"/>
                    <a:pt x="36" y="0"/>
                  </a:cubicBezTo>
                  <a:cubicBezTo>
                    <a:pt x="44" y="32"/>
                    <a:pt x="40" y="11"/>
                    <a:pt x="40" y="64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07" name="Freeform 236"/>
            <p:cNvSpPr>
              <a:spLocks/>
            </p:cNvSpPr>
            <p:nvPr/>
          </p:nvSpPr>
          <p:spPr bwMode="auto">
            <a:xfrm>
              <a:off x="5308600" y="3486150"/>
              <a:ext cx="141288" cy="131763"/>
            </a:xfrm>
            <a:custGeom>
              <a:avLst/>
              <a:gdLst>
                <a:gd name="T0" fmla="*/ 2147483647 w 89"/>
                <a:gd name="T1" fmla="*/ 2147483647 h 89"/>
                <a:gd name="T2" fmla="*/ 2147483647 w 89"/>
                <a:gd name="T3" fmla="*/ 2147483647 h 89"/>
                <a:gd name="T4" fmla="*/ 2147483647 w 89"/>
                <a:gd name="T5" fmla="*/ 2147483647 h 89"/>
                <a:gd name="T6" fmla="*/ 2147483647 w 89"/>
                <a:gd name="T7" fmla="*/ 2147483647 h 89"/>
                <a:gd name="T8" fmla="*/ 2147483647 w 89"/>
                <a:gd name="T9" fmla="*/ 2147483647 h 89"/>
                <a:gd name="T10" fmla="*/ 2147483647 w 89"/>
                <a:gd name="T11" fmla="*/ 2147483647 h 8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89" h="89">
                  <a:moveTo>
                    <a:pt x="45" y="3"/>
                  </a:moveTo>
                  <a:cubicBezTo>
                    <a:pt x="32" y="4"/>
                    <a:pt x="17" y="0"/>
                    <a:pt x="5" y="7"/>
                  </a:cubicBezTo>
                  <a:cubicBezTo>
                    <a:pt x="0" y="10"/>
                    <a:pt x="4" y="21"/>
                    <a:pt x="9" y="23"/>
                  </a:cubicBezTo>
                  <a:cubicBezTo>
                    <a:pt x="27" y="29"/>
                    <a:pt x="46" y="26"/>
                    <a:pt x="65" y="27"/>
                  </a:cubicBezTo>
                  <a:cubicBezTo>
                    <a:pt x="83" y="33"/>
                    <a:pt x="79" y="44"/>
                    <a:pt x="89" y="59"/>
                  </a:cubicBezTo>
                  <a:cubicBezTo>
                    <a:pt x="79" y="89"/>
                    <a:pt x="19" y="81"/>
                    <a:pt x="37" y="63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08" name="Freeform 237"/>
            <p:cNvSpPr>
              <a:spLocks/>
            </p:cNvSpPr>
            <p:nvPr/>
          </p:nvSpPr>
          <p:spPr bwMode="auto">
            <a:xfrm>
              <a:off x="5513388" y="3497263"/>
              <a:ext cx="6350" cy="82550"/>
            </a:xfrm>
            <a:custGeom>
              <a:avLst/>
              <a:gdLst>
                <a:gd name="T0" fmla="*/ 0 w 4"/>
                <a:gd name="T1" fmla="*/ 0 h 56"/>
                <a:gd name="T2" fmla="*/ 2147483647 w 4"/>
                <a:gd name="T3" fmla="*/ 2147483647 h 56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4" h="56">
                  <a:moveTo>
                    <a:pt x="0" y="0"/>
                  </a:moveTo>
                  <a:cubicBezTo>
                    <a:pt x="1" y="19"/>
                    <a:pt x="4" y="56"/>
                    <a:pt x="4" y="56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09" name="Freeform 238"/>
            <p:cNvSpPr>
              <a:spLocks/>
            </p:cNvSpPr>
            <p:nvPr/>
          </p:nvSpPr>
          <p:spPr bwMode="auto">
            <a:xfrm>
              <a:off x="5576888" y="3508375"/>
              <a:ext cx="107950" cy="92075"/>
            </a:xfrm>
            <a:custGeom>
              <a:avLst/>
              <a:gdLst>
                <a:gd name="T0" fmla="*/ 2147483647 w 68"/>
                <a:gd name="T1" fmla="*/ 2147483647 h 62"/>
                <a:gd name="T2" fmla="*/ 2147483647 w 68"/>
                <a:gd name="T3" fmla="*/ 2147483647 h 62"/>
                <a:gd name="T4" fmla="*/ 2147483647 w 68"/>
                <a:gd name="T5" fmla="*/ 2147483647 h 62"/>
                <a:gd name="T6" fmla="*/ 2147483647 w 68"/>
                <a:gd name="T7" fmla="*/ 2147483647 h 62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68" h="62">
                  <a:moveTo>
                    <a:pt x="6" y="10"/>
                  </a:moveTo>
                  <a:cubicBezTo>
                    <a:pt x="7" y="25"/>
                    <a:pt x="0" y="43"/>
                    <a:pt x="10" y="54"/>
                  </a:cubicBezTo>
                  <a:cubicBezTo>
                    <a:pt x="17" y="62"/>
                    <a:pt x="36" y="59"/>
                    <a:pt x="42" y="50"/>
                  </a:cubicBezTo>
                  <a:cubicBezTo>
                    <a:pt x="68" y="12"/>
                    <a:pt x="40" y="0"/>
                    <a:pt x="7" y="6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10" name="Freeform 239"/>
            <p:cNvSpPr>
              <a:spLocks/>
            </p:cNvSpPr>
            <p:nvPr/>
          </p:nvSpPr>
          <p:spPr bwMode="auto">
            <a:xfrm>
              <a:off x="5624513" y="3425825"/>
              <a:ext cx="85725" cy="177800"/>
            </a:xfrm>
            <a:custGeom>
              <a:avLst/>
              <a:gdLst>
                <a:gd name="T0" fmla="*/ 2147483647 w 54"/>
                <a:gd name="T1" fmla="*/ 0 h 120"/>
                <a:gd name="T2" fmla="*/ 2147483647 w 54"/>
                <a:gd name="T3" fmla="*/ 2147483647 h 120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54" h="120">
                  <a:moveTo>
                    <a:pt x="26" y="0"/>
                  </a:moveTo>
                  <a:cubicBezTo>
                    <a:pt x="29" y="80"/>
                    <a:pt x="0" y="102"/>
                    <a:pt x="54" y="120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11" name="Freeform 240"/>
            <p:cNvSpPr>
              <a:spLocks/>
            </p:cNvSpPr>
            <p:nvPr/>
          </p:nvSpPr>
          <p:spPr bwMode="auto">
            <a:xfrm>
              <a:off x="5745163" y="3497263"/>
              <a:ext cx="120650" cy="80962"/>
            </a:xfrm>
            <a:custGeom>
              <a:avLst/>
              <a:gdLst>
                <a:gd name="T0" fmla="*/ 2147483647 w 76"/>
                <a:gd name="T1" fmla="*/ 2147483647 h 55"/>
                <a:gd name="T2" fmla="*/ 2147483647 w 76"/>
                <a:gd name="T3" fmla="*/ 2147483647 h 55"/>
                <a:gd name="T4" fmla="*/ 2147483647 w 76"/>
                <a:gd name="T5" fmla="*/ 0 h 55"/>
                <a:gd name="T6" fmla="*/ 2147483647 w 76"/>
                <a:gd name="T7" fmla="*/ 2147483647 h 55"/>
                <a:gd name="T8" fmla="*/ 2147483647 w 76"/>
                <a:gd name="T9" fmla="*/ 2147483647 h 5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6" h="55">
                  <a:moveTo>
                    <a:pt x="16" y="40"/>
                  </a:moveTo>
                  <a:cubicBezTo>
                    <a:pt x="23" y="39"/>
                    <a:pt x="33" y="42"/>
                    <a:pt x="36" y="36"/>
                  </a:cubicBezTo>
                  <a:cubicBezTo>
                    <a:pt x="49" y="6"/>
                    <a:pt x="35" y="5"/>
                    <a:pt x="20" y="0"/>
                  </a:cubicBezTo>
                  <a:cubicBezTo>
                    <a:pt x="4" y="11"/>
                    <a:pt x="0" y="48"/>
                    <a:pt x="24" y="52"/>
                  </a:cubicBezTo>
                  <a:cubicBezTo>
                    <a:pt x="41" y="55"/>
                    <a:pt x="59" y="52"/>
                    <a:pt x="76" y="52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12" name="Freeform 241"/>
            <p:cNvSpPr>
              <a:spLocks/>
            </p:cNvSpPr>
            <p:nvPr/>
          </p:nvSpPr>
          <p:spPr bwMode="auto">
            <a:xfrm>
              <a:off x="995363" y="3714750"/>
              <a:ext cx="109537" cy="96838"/>
            </a:xfrm>
            <a:custGeom>
              <a:avLst/>
              <a:gdLst>
                <a:gd name="T0" fmla="*/ 2147483647 w 69"/>
                <a:gd name="T1" fmla="*/ 2147483647 h 66"/>
                <a:gd name="T2" fmla="*/ 2147483647 w 69"/>
                <a:gd name="T3" fmla="*/ 2147483647 h 66"/>
                <a:gd name="T4" fmla="*/ 2147483647 w 69"/>
                <a:gd name="T5" fmla="*/ 2147483647 h 66"/>
                <a:gd name="T6" fmla="*/ 2147483647 w 69"/>
                <a:gd name="T7" fmla="*/ 2147483647 h 66"/>
                <a:gd name="T8" fmla="*/ 2147483647 w 69"/>
                <a:gd name="T9" fmla="*/ 2147483647 h 6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9" h="66">
                  <a:moveTo>
                    <a:pt x="69" y="1"/>
                  </a:moveTo>
                  <a:cubicBezTo>
                    <a:pt x="48" y="2"/>
                    <a:pt x="26" y="0"/>
                    <a:pt x="5" y="5"/>
                  </a:cubicBezTo>
                  <a:cubicBezTo>
                    <a:pt x="0" y="6"/>
                    <a:pt x="12" y="11"/>
                    <a:pt x="17" y="13"/>
                  </a:cubicBezTo>
                  <a:cubicBezTo>
                    <a:pt x="31" y="18"/>
                    <a:pt x="61" y="25"/>
                    <a:pt x="61" y="25"/>
                  </a:cubicBezTo>
                  <a:cubicBezTo>
                    <a:pt x="54" y="66"/>
                    <a:pt x="46" y="57"/>
                    <a:pt x="1" y="57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13" name="Freeform 242"/>
            <p:cNvSpPr>
              <a:spLocks/>
            </p:cNvSpPr>
            <p:nvPr/>
          </p:nvSpPr>
          <p:spPr bwMode="auto">
            <a:xfrm>
              <a:off x="1119188" y="3709988"/>
              <a:ext cx="119062" cy="101600"/>
            </a:xfrm>
            <a:custGeom>
              <a:avLst/>
              <a:gdLst>
                <a:gd name="T0" fmla="*/ 2147483647 w 75"/>
                <a:gd name="T1" fmla="*/ 2147483647 h 69"/>
                <a:gd name="T2" fmla="*/ 2147483647 w 75"/>
                <a:gd name="T3" fmla="*/ 2147483647 h 69"/>
                <a:gd name="T4" fmla="*/ 2147483647 w 75"/>
                <a:gd name="T5" fmla="*/ 2147483647 h 69"/>
                <a:gd name="T6" fmla="*/ 2147483647 w 75"/>
                <a:gd name="T7" fmla="*/ 2147483647 h 69"/>
                <a:gd name="T8" fmla="*/ 2147483647 w 75"/>
                <a:gd name="T9" fmla="*/ 2147483647 h 69"/>
                <a:gd name="T10" fmla="*/ 2147483647 w 75"/>
                <a:gd name="T11" fmla="*/ 0 h 69"/>
                <a:gd name="T12" fmla="*/ 2147483647 w 75"/>
                <a:gd name="T13" fmla="*/ 2147483647 h 6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75" h="69">
                  <a:moveTo>
                    <a:pt x="7" y="32"/>
                  </a:moveTo>
                  <a:cubicBezTo>
                    <a:pt x="8" y="40"/>
                    <a:pt x="5" y="51"/>
                    <a:pt x="11" y="56"/>
                  </a:cubicBezTo>
                  <a:cubicBezTo>
                    <a:pt x="19" y="63"/>
                    <a:pt x="43" y="64"/>
                    <a:pt x="43" y="64"/>
                  </a:cubicBezTo>
                  <a:cubicBezTo>
                    <a:pt x="52" y="63"/>
                    <a:pt x="67" y="69"/>
                    <a:pt x="71" y="60"/>
                  </a:cubicBezTo>
                  <a:cubicBezTo>
                    <a:pt x="75" y="51"/>
                    <a:pt x="60" y="44"/>
                    <a:pt x="55" y="36"/>
                  </a:cubicBezTo>
                  <a:cubicBezTo>
                    <a:pt x="43" y="18"/>
                    <a:pt x="41" y="7"/>
                    <a:pt x="19" y="0"/>
                  </a:cubicBezTo>
                  <a:cubicBezTo>
                    <a:pt x="0" y="12"/>
                    <a:pt x="7" y="3"/>
                    <a:pt x="7" y="32"/>
                  </a:cubicBezTo>
                  <a:close/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14" name="Freeform 243"/>
            <p:cNvSpPr>
              <a:spLocks/>
            </p:cNvSpPr>
            <p:nvPr/>
          </p:nvSpPr>
          <p:spPr bwMode="auto">
            <a:xfrm>
              <a:off x="1422400" y="3644900"/>
              <a:ext cx="17463" cy="168275"/>
            </a:xfrm>
            <a:custGeom>
              <a:avLst/>
              <a:gdLst>
                <a:gd name="T0" fmla="*/ 0 w 11"/>
                <a:gd name="T1" fmla="*/ 0 h 114"/>
                <a:gd name="T2" fmla="*/ 2147483647 w 11"/>
                <a:gd name="T3" fmla="*/ 2147483647 h 114"/>
                <a:gd name="T4" fmla="*/ 0 w 11"/>
                <a:gd name="T5" fmla="*/ 2147483647 h 114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1" h="114">
                  <a:moveTo>
                    <a:pt x="0" y="0"/>
                  </a:moveTo>
                  <a:cubicBezTo>
                    <a:pt x="11" y="43"/>
                    <a:pt x="8" y="27"/>
                    <a:pt x="8" y="108"/>
                  </a:cubicBezTo>
                  <a:cubicBezTo>
                    <a:pt x="8" y="114"/>
                    <a:pt x="4" y="96"/>
                    <a:pt x="0" y="92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15" name="Freeform 244"/>
            <p:cNvSpPr>
              <a:spLocks/>
            </p:cNvSpPr>
            <p:nvPr/>
          </p:nvSpPr>
          <p:spPr bwMode="auto">
            <a:xfrm>
              <a:off x="1390650" y="3668713"/>
              <a:ext cx="82550" cy="31750"/>
            </a:xfrm>
            <a:custGeom>
              <a:avLst/>
              <a:gdLst>
                <a:gd name="T0" fmla="*/ 0 w 52"/>
                <a:gd name="T1" fmla="*/ 2147483647 h 22"/>
                <a:gd name="T2" fmla="*/ 2147483647 w 52"/>
                <a:gd name="T3" fmla="*/ 0 h 22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52" h="22">
                  <a:moveTo>
                    <a:pt x="0" y="12"/>
                  </a:moveTo>
                  <a:cubicBezTo>
                    <a:pt x="51" y="8"/>
                    <a:pt x="41" y="22"/>
                    <a:pt x="52" y="0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16" name="Freeform 245"/>
            <p:cNvSpPr>
              <a:spLocks/>
            </p:cNvSpPr>
            <p:nvPr/>
          </p:nvSpPr>
          <p:spPr bwMode="auto">
            <a:xfrm>
              <a:off x="1530350" y="3614738"/>
              <a:ext cx="1588" cy="184150"/>
            </a:xfrm>
            <a:custGeom>
              <a:avLst/>
              <a:gdLst>
                <a:gd name="T0" fmla="*/ 0 w 1"/>
                <a:gd name="T1" fmla="*/ 0 h 124"/>
                <a:gd name="T2" fmla="*/ 0 w 1"/>
                <a:gd name="T3" fmla="*/ 2147483647 h 124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" h="124">
                  <a:moveTo>
                    <a:pt x="0" y="0"/>
                  </a:moveTo>
                  <a:cubicBezTo>
                    <a:pt x="0" y="41"/>
                    <a:pt x="0" y="83"/>
                    <a:pt x="0" y="124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17" name="Freeform 246"/>
            <p:cNvSpPr>
              <a:spLocks/>
            </p:cNvSpPr>
            <p:nvPr/>
          </p:nvSpPr>
          <p:spPr bwMode="auto">
            <a:xfrm>
              <a:off x="1530350" y="3703638"/>
              <a:ext cx="104775" cy="123825"/>
            </a:xfrm>
            <a:custGeom>
              <a:avLst/>
              <a:gdLst>
                <a:gd name="T0" fmla="*/ 0 w 66"/>
                <a:gd name="T1" fmla="*/ 2147483647 h 84"/>
                <a:gd name="T2" fmla="*/ 2147483647 w 66"/>
                <a:gd name="T3" fmla="*/ 2147483647 h 84"/>
                <a:gd name="T4" fmla="*/ 2147483647 w 66"/>
                <a:gd name="T5" fmla="*/ 0 h 84"/>
                <a:gd name="T6" fmla="*/ 2147483647 w 66"/>
                <a:gd name="T7" fmla="*/ 2147483647 h 84"/>
                <a:gd name="T8" fmla="*/ 2147483647 w 66"/>
                <a:gd name="T9" fmla="*/ 2147483647 h 8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6" h="84">
                  <a:moveTo>
                    <a:pt x="0" y="32"/>
                  </a:moveTo>
                  <a:cubicBezTo>
                    <a:pt x="4" y="16"/>
                    <a:pt x="0" y="15"/>
                    <a:pt x="16" y="8"/>
                  </a:cubicBezTo>
                  <a:cubicBezTo>
                    <a:pt x="24" y="5"/>
                    <a:pt x="40" y="0"/>
                    <a:pt x="40" y="0"/>
                  </a:cubicBezTo>
                  <a:cubicBezTo>
                    <a:pt x="46" y="4"/>
                    <a:pt x="59" y="11"/>
                    <a:pt x="60" y="20"/>
                  </a:cubicBezTo>
                  <a:cubicBezTo>
                    <a:pt x="64" y="84"/>
                    <a:pt x="66" y="82"/>
                    <a:pt x="48" y="64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18" name="Freeform 248"/>
            <p:cNvSpPr>
              <a:spLocks/>
            </p:cNvSpPr>
            <p:nvPr/>
          </p:nvSpPr>
          <p:spPr bwMode="auto">
            <a:xfrm>
              <a:off x="1982788" y="3738563"/>
              <a:ext cx="169862" cy="98425"/>
            </a:xfrm>
            <a:custGeom>
              <a:avLst/>
              <a:gdLst>
                <a:gd name="T0" fmla="*/ 2147483647 w 107"/>
                <a:gd name="T1" fmla="*/ 0 h 66"/>
                <a:gd name="T2" fmla="*/ 2147483647 w 107"/>
                <a:gd name="T3" fmla="*/ 2147483647 h 66"/>
                <a:gd name="T4" fmla="*/ 2147483647 w 107"/>
                <a:gd name="T5" fmla="*/ 2147483647 h 66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07" h="66">
                  <a:moveTo>
                    <a:pt x="3" y="0"/>
                  </a:moveTo>
                  <a:cubicBezTo>
                    <a:pt x="8" y="57"/>
                    <a:pt x="0" y="54"/>
                    <a:pt x="51" y="48"/>
                  </a:cubicBezTo>
                  <a:cubicBezTo>
                    <a:pt x="104" y="66"/>
                    <a:pt x="107" y="47"/>
                    <a:pt x="107" y="4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19" name="Freeform 249"/>
            <p:cNvSpPr>
              <a:spLocks/>
            </p:cNvSpPr>
            <p:nvPr/>
          </p:nvSpPr>
          <p:spPr bwMode="auto">
            <a:xfrm>
              <a:off x="2063750" y="3762375"/>
              <a:ext cx="9525" cy="41275"/>
            </a:xfrm>
            <a:custGeom>
              <a:avLst/>
              <a:gdLst>
                <a:gd name="T0" fmla="*/ 0 w 6"/>
                <a:gd name="T1" fmla="*/ 0 h 28"/>
                <a:gd name="T2" fmla="*/ 2147483647 w 6"/>
                <a:gd name="T3" fmla="*/ 2147483647 h 28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6" h="28">
                  <a:moveTo>
                    <a:pt x="0" y="0"/>
                  </a:moveTo>
                  <a:cubicBezTo>
                    <a:pt x="6" y="17"/>
                    <a:pt x="4" y="8"/>
                    <a:pt x="4" y="28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20" name="Freeform 250"/>
            <p:cNvSpPr>
              <a:spLocks/>
            </p:cNvSpPr>
            <p:nvPr/>
          </p:nvSpPr>
          <p:spPr bwMode="auto">
            <a:xfrm>
              <a:off x="2241550" y="3727450"/>
              <a:ext cx="1588" cy="95250"/>
            </a:xfrm>
            <a:custGeom>
              <a:avLst/>
              <a:gdLst>
                <a:gd name="T0" fmla="*/ 0 w 1"/>
                <a:gd name="T1" fmla="*/ 0 h 64"/>
                <a:gd name="T2" fmla="*/ 0 w 1"/>
                <a:gd name="T3" fmla="*/ 2147483647 h 64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" h="64">
                  <a:moveTo>
                    <a:pt x="0" y="0"/>
                  </a:moveTo>
                  <a:cubicBezTo>
                    <a:pt x="0" y="21"/>
                    <a:pt x="0" y="43"/>
                    <a:pt x="0" y="64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grpSp>
          <p:nvGrpSpPr>
            <p:cNvPr id="12521" name="Group 3"/>
            <p:cNvGrpSpPr>
              <a:grpSpLocks/>
            </p:cNvGrpSpPr>
            <p:nvPr/>
          </p:nvGrpSpPr>
          <p:grpSpPr bwMode="auto">
            <a:xfrm>
              <a:off x="2305050" y="3714750"/>
              <a:ext cx="128588" cy="107950"/>
              <a:chOff x="2305050" y="3244850"/>
              <a:chExt cx="128588" cy="107950"/>
            </a:xfrm>
          </p:grpSpPr>
          <p:sp>
            <p:nvSpPr>
              <p:cNvPr id="12600" name="Freeform 252"/>
              <p:cNvSpPr>
                <a:spLocks/>
              </p:cNvSpPr>
              <p:nvPr/>
            </p:nvSpPr>
            <p:spPr bwMode="auto">
              <a:xfrm>
                <a:off x="2305050" y="3257550"/>
                <a:ext cx="1588" cy="95250"/>
              </a:xfrm>
              <a:custGeom>
                <a:avLst/>
                <a:gdLst>
                  <a:gd name="T0" fmla="*/ 0 w 1"/>
                  <a:gd name="T1" fmla="*/ 0 h 64"/>
                  <a:gd name="T2" fmla="*/ 0 w 1"/>
                  <a:gd name="T3" fmla="*/ 2147483647 h 64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64">
                    <a:moveTo>
                      <a:pt x="0" y="0"/>
                    </a:moveTo>
                    <a:cubicBezTo>
                      <a:pt x="0" y="21"/>
                      <a:pt x="0" y="43"/>
                      <a:pt x="0" y="64"/>
                    </a:cubicBezTo>
                  </a:path>
                </a:pathLst>
              </a:custGeom>
              <a:noFill/>
              <a:ln w="28575" cap="rnd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12601" name="Freeform 253"/>
              <p:cNvSpPr>
                <a:spLocks/>
              </p:cNvSpPr>
              <p:nvPr/>
            </p:nvSpPr>
            <p:spPr bwMode="auto">
              <a:xfrm>
                <a:off x="2311400" y="3244850"/>
                <a:ext cx="122238" cy="107950"/>
              </a:xfrm>
              <a:custGeom>
                <a:avLst/>
                <a:gdLst>
                  <a:gd name="T0" fmla="*/ 0 w 77"/>
                  <a:gd name="T1" fmla="*/ 2147483647 h 73"/>
                  <a:gd name="T2" fmla="*/ 2147483647 w 77"/>
                  <a:gd name="T3" fmla="*/ 2147483647 h 73"/>
                  <a:gd name="T4" fmla="*/ 2147483647 w 77"/>
                  <a:gd name="T5" fmla="*/ 2147483647 h 73"/>
                  <a:gd name="T6" fmla="*/ 2147483647 w 77"/>
                  <a:gd name="T7" fmla="*/ 2147483647 h 73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77" h="73">
                    <a:moveTo>
                      <a:pt x="0" y="33"/>
                    </a:moveTo>
                    <a:cubicBezTo>
                      <a:pt x="12" y="15"/>
                      <a:pt x="27" y="12"/>
                      <a:pt x="44" y="1"/>
                    </a:cubicBezTo>
                    <a:cubicBezTo>
                      <a:pt x="53" y="3"/>
                      <a:pt x="75" y="0"/>
                      <a:pt x="76" y="17"/>
                    </a:cubicBezTo>
                    <a:cubicBezTo>
                      <a:pt x="77" y="36"/>
                      <a:pt x="72" y="73"/>
                      <a:pt x="72" y="73"/>
                    </a:cubicBezTo>
                  </a:path>
                </a:pathLst>
              </a:custGeom>
              <a:noFill/>
              <a:ln w="28575" cap="rnd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</p:grpSp>
        <p:sp>
          <p:nvSpPr>
            <p:cNvPr id="12522" name="Freeform 254"/>
            <p:cNvSpPr>
              <a:spLocks/>
            </p:cNvSpPr>
            <p:nvPr/>
          </p:nvSpPr>
          <p:spPr bwMode="auto">
            <a:xfrm>
              <a:off x="2474913" y="3697288"/>
              <a:ext cx="96837" cy="136525"/>
            </a:xfrm>
            <a:custGeom>
              <a:avLst/>
              <a:gdLst>
                <a:gd name="T0" fmla="*/ 2147483647 w 61"/>
                <a:gd name="T1" fmla="*/ 2147483647 h 92"/>
                <a:gd name="T2" fmla="*/ 2147483647 w 61"/>
                <a:gd name="T3" fmla="*/ 2147483647 h 92"/>
                <a:gd name="T4" fmla="*/ 2147483647 w 61"/>
                <a:gd name="T5" fmla="*/ 2147483647 h 92"/>
                <a:gd name="T6" fmla="*/ 2147483647 w 61"/>
                <a:gd name="T7" fmla="*/ 2147483647 h 92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61" h="92">
                  <a:moveTo>
                    <a:pt x="17" y="32"/>
                  </a:moveTo>
                  <a:cubicBezTo>
                    <a:pt x="8" y="45"/>
                    <a:pt x="0" y="56"/>
                    <a:pt x="9" y="72"/>
                  </a:cubicBezTo>
                  <a:cubicBezTo>
                    <a:pt x="16" y="84"/>
                    <a:pt x="45" y="92"/>
                    <a:pt x="45" y="92"/>
                  </a:cubicBezTo>
                  <a:cubicBezTo>
                    <a:pt x="39" y="0"/>
                    <a:pt x="61" y="32"/>
                    <a:pt x="17" y="32"/>
                  </a:cubicBezTo>
                  <a:close/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23" name="Freeform 255"/>
            <p:cNvSpPr>
              <a:spLocks/>
            </p:cNvSpPr>
            <p:nvPr/>
          </p:nvSpPr>
          <p:spPr bwMode="auto">
            <a:xfrm>
              <a:off x="2552700" y="3638550"/>
              <a:ext cx="25400" cy="190500"/>
            </a:xfrm>
            <a:custGeom>
              <a:avLst/>
              <a:gdLst>
                <a:gd name="T0" fmla="*/ 0 w 16"/>
                <a:gd name="T1" fmla="*/ 0 h 129"/>
                <a:gd name="T2" fmla="*/ 2147483647 w 16"/>
                <a:gd name="T3" fmla="*/ 2147483647 h 129"/>
                <a:gd name="T4" fmla="*/ 2147483647 w 16"/>
                <a:gd name="T5" fmla="*/ 2147483647 h 129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6" h="129">
                  <a:moveTo>
                    <a:pt x="0" y="0"/>
                  </a:moveTo>
                  <a:cubicBezTo>
                    <a:pt x="1" y="32"/>
                    <a:pt x="2" y="64"/>
                    <a:pt x="4" y="96"/>
                  </a:cubicBezTo>
                  <a:cubicBezTo>
                    <a:pt x="4" y="101"/>
                    <a:pt x="7" y="129"/>
                    <a:pt x="16" y="120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24" name="Freeform 256"/>
            <p:cNvSpPr>
              <a:spLocks/>
            </p:cNvSpPr>
            <p:nvPr/>
          </p:nvSpPr>
          <p:spPr bwMode="auto">
            <a:xfrm>
              <a:off x="2768600" y="3744913"/>
              <a:ext cx="12700" cy="88900"/>
            </a:xfrm>
            <a:custGeom>
              <a:avLst/>
              <a:gdLst>
                <a:gd name="T0" fmla="*/ 2147483647 w 8"/>
                <a:gd name="T1" fmla="*/ 0 h 60"/>
                <a:gd name="T2" fmla="*/ 0 w 8"/>
                <a:gd name="T3" fmla="*/ 2147483647 h 60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8" h="60">
                  <a:moveTo>
                    <a:pt x="8" y="0"/>
                  </a:moveTo>
                  <a:cubicBezTo>
                    <a:pt x="2" y="19"/>
                    <a:pt x="0" y="60"/>
                    <a:pt x="0" y="60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25" name="Freeform 257"/>
            <p:cNvSpPr>
              <a:spLocks/>
            </p:cNvSpPr>
            <p:nvPr/>
          </p:nvSpPr>
          <p:spPr bwMode="auto">
            <a:xfrm>
              <a:off x="2813050" y="3757613"/>
              <a:ext cx="76200" cy="93662"/>
            </a:xfrm>
            <a:custGeom>
              <a:avLst/>
              <a:gdLst>
                <a:gd name="T0" fmla="*/ 2147483647 w 48"/>
                <a:gd name="T1" fmla="*/ 0 h 64"/>
                <a:gd name="T2" fmla="*/ 0 w 48"/>
                <a:gd name="T3" fmla="*/ 2147483647 h 64"/>
                <a:gd name="T4" fmla="*/ 2147483647 w 48"/>
                <a:gd name="T5" fmla="*/ 2147483647 h 64"/>
                <a:gd name="T6" fmla="*/ 2147483647 w 48"/>
                <a:gd name="T7" fmla="*/ 2147483647 h 6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48" h="64">
                  <a:moveTo>
                    <a:pt x="32" y="0"/>
                  </a:moveTo>
                  <a:cubicBezTo>
                    <a:pt x="14" y="5"/>
                    <a:pt x="6" y="6"/>
                    <a:pt x="0" y="24"/>
                  </a:cubicBezTo>
                  <a:cubicBezTo>
                    <a:pt x="13" y="33"/>
                    <a:pt x="25" y="35"/>
                    <a:pt x="40" y="40"/>
                  </a:cubicBezTo>
                  <a:cubicBezTo>
                    <a:pt x="48" y="64"/>
                    <a:pt x="27" y="60"/>
                    <a:pt x="8" y="60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26" name="Freeform 258"/>
            <p:cNvSpPr>
              <a:spLocks/>
            </p:cNvSpPr>
            <p:nvPr/>
          </p:nvSpPr>
          <p:spPr bwMode="auto">
            <a:xfrm>
              <a:off x="3098800" y="3662363"/>
              <a:ext cx="25400" cy="231775"/>
            </a:xfrm>
            <a:custGeom>
              <a:avLst/>
              <a:gdLst>
                <a:gd name="T0" fmla="*/ 0 w 16"/>
                <a:gd name="T1" fmla="*/ 0 h 156"/>
                <a:gd name="T2" fmla="*/ 2147483647 w 16"/>
                <a:gd name="T3" fmla="*/ 2147483647 h 156"/>
                <a:gd name="T4" fmla="*/ 2147483647 w 16"/>
                <a:gd name="T5" fmla="*/ 2147483647 h 156"/>
                <a:gd name="T6" fmla="*/ 2147483647 w 16"/>
                <a:gd name="T7" fmla="*/ 2147483647 h 15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6" h="156">
                  <a:moveTo>
                    <a:pt x="0" y="0"/>
                  </a:moveTo>
                  <a:cubicBezTo>
                    <a:pt x="3" y="36"/>
                    <a:pt x="5" y="70"/>
                    <a:pt x="16" y="104"/>
                  </a:cubicBezTo>
                  <a:cubicBezTo>
                    <a:pt x="15" y="120"/>
                    <a:pt x="15" y="136"/>
                    <a:pt x="12" y="152"/>
                  </a:cubicBezTo>
                  <a:cubicBezTo>
                    <a:pt x="11" y="156"/>
                    <a:pt x="8" y="140"/>
                    <a:pt x="8" y="140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27" name="Freeform 259"/>
            <p:cNvSpPr>
              <a:spLocks/>
            </p:cNvSpPr>
            <p:nvPr/>
          </p:nvSpPr>
          <p:spPr bwMode="auto">
            <a:xfrm>
              <a:off x="3124200" y="3759200"/>
              <a:ext cx="119063" cy="128588"/>
            </a:xfrm>
            <a:custGeom>
              <a:avLst/>
              <a:gdLst>
                <a:gd name="T0" fmla="*/ 0 w 75"/>
                <a:gd name="T1" fmla="*/ 2147483647 h 87"/>
                <a:gd name="T2" fmla="*/ 2147483647 w 75"/>
                <a:gd name="T3" fmla="*/ 2147483647 h 87"/>
                <a:gd name="T4" fmla="*/ 2147483647 w 75"/>
                <a:gd name="T5" fmla="*/ 2147483647 h 87"/>
                <a:gd name="T6" fmla="*/ 2147483647 w 75"/>
                <a:gd name="T7" fmla="*/ 2147483647 h 87"/>
                <a:gd name="T8" fmla="*/ 2147483647 w 75"/>
                <a:gd name="T9" fmla="*/ 2147483647 h 8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5" h="87">
                  <a:moveTo>
                    <a:pt x="0" y="11"/>
                  </a:moveTo>
                  <a:cubicBezTo>
                    <a:pt x="15" y="6"/>
                    <a:pt x="26" y="0"/>
                    <a:pt x="44" y="11"/>
                  </a:cubicBezTo>
                  <a:cubicBezTo>
                    <a:pt x="52" y="16"/>
                    <a:pt x="60" y="35"/>
                    <a:pt x="60" y="35"/>
                  </a:cubicBezTo>
                  <a:cubicBezTo>
                    <a:pt x="66" y="58"/>
                    <a:pt x="75" y="72"/>
                    <a:pt x="52" y="87"/>
                  </a:cubicBezTo>
                  <a:cubicBezTo>
                    <a:pt x="24" y="81"/>
                    <a:pt x="4" y="74"/>
                    <a:pt x="4" y="39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28" name="Freeform 260"/>
            <p:cNvSpPr>
              <a:spLocks/>
            </p:cNvSpPr>
            <p:nvPr/>
          </p:nvSpPr>
          <p:spPr bwMode="auto">
            <a:xfrm>
              <a:off x="3276600" y="3649663"/>
              <a:ext cx="23813" cy="225425"/>
            </a:xfrm>
            <a:custGeom>
              <a:avLst/>
              <a:gdLst>
                <a:gd name="T0" fmla="*/ 0 w 15"/>
                <a:gd name="T1" fmla="*/ 0 h 152"/>
                <a:gd name="T2" fmla="*/ 2147483647 w 15"/>
                <a:gd name="T3" fmla="*/ 2147483647 h 152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5" h="152">
                  <a:moveTo>
                    <a:pt x="0" y="0"/>
                  </a:moveTo>
                  <a:cubicBezTo>
                    <a:pt x="15" y="44"/>
                    <a:pt x="8" y="110"/>
                    <a:pt x="8" y="152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29" name="Freeform 261"/>
            <p:cNvSpPr>
              <a:spLocks/>
            </p:cNvSpPr>
            <p:nvPr/>
          </p:nvSpPr>
          <p:spPr bwMode="auto">
            <a:xfrm>
              <a:off x="3346450" y="3757613"/>
              <a:ext cx="114300" cy="100012"/>
            </a:xfrm>
            <a:custGeom>
              <a:avLst/>
              <a:gdLst>
                <a:gd name="T0" fmla="*/ 0 w 72"/>
                <a:gd name="T1" fmla="*/ 2147483647 h 68"/>
                <a:gd name="T2" fmla="*/ 2147483647 w 72"/>
                <a:gd name="T3" fmla="*/ 2147483647 h 68"/>
                <a:gd name="T4" fmla="*/ 2147483647 w 72"/>
                <a:gd name="T5" fmla="*/ 2147483647 h 68"/>
                <a:gd name="T6" fmla="*/ 2147483647 w 72"/>
                <a:gd name="T7" fmla="*/ 2147483647 h 68"/>
                <a:gd name="T8" fmla="*/ 2147483647 w 72"/>
                <a:gd name="T9" fmla="*/ 0 h 68"/>
                <a:gd name="T10" fmla="*/ 0 w 72"/>
                <a:gd name="T11" fmla="*/ 2147483647 h 6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72" h="68">
                  <a:moveTo>
                    <a:pt x="0" y="16"/>
                  </a:moveTo>
                  <a:cubicBezTo>
                    <a:pt x="4" y="46"/>
                    <a:pt x="3" y="58"/>
                    <a:pt x="32" y="68"/>
                  </a:cubicBezTo>
                  <a:cubicBezTo>
                    <a:pt x="46" y="65"/>
                    <a:pt x="72" y="56"/>
                    <a:pt x="72" y="56"/>
                  </a:cubicBezTo>
                  <a:cubicBezTo>
                    <a:pt x="70" y="42"/>
                    <a:pt x="72" y="26"/>
                    <a:pt x="60" y="16"/>
                  </a:cubicBezTo>
                  <a:cubicBezTo>
                    <a:pt x="53" y="10"/>
                    <a:pt x="36" y="0"/>
                    <a:pt x="36" y="0"/>
                  </a:cubicBezTo>
                  <a:cubicBezTo>
                    <a:pt x="21" y="3"/>
                    <a:pt x="7" y="2"/>
                    <a:pt x="0" y="16"/>
                  </a:cubicBezTo>
                  <a:close/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30" name="Freeform 262"/>
            <p:cNvSpPr>
              <a:spLocks/>
            </p:cNvSpPr>
            <p:nvPr/>
          </p:nvSpPr>
          <p:spPr bwMode="auto">
            <a:xfrm>
              <a:off x="3500438" y="3757613"/>
              <a:ext cx="76200" cy="123825"/>
            </a:xfrm>
            <a:custGeom>
              <a:avLst/>
              <a:gdLst>
                <a:gd name="T0" fmla="*/ 2147483647 w 48"/>
                <a:gd name="T1" fmla="*/ 0 h 84"/>
                <a:gd name="T2" fmla="*/ 2147483647 w 48"/>
                <a:gd name="T3" fmla="*/ 2147483647 h 84"/>
                <a:gd name="T4" fmla="*/ 2147483647 w 48"/>
                <a:gd name="T5" fmla="*/ 2147483647 h 84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48" h="84">
                  <a:moveTo>
                    <a:pt x="11" y="0"/>
                  </a:moveTo>
                  <a:cubicBezTo>
                    <a:pt x="12" y="16"/>
                    <a:pt x="0" y="84"/>
                    <a:pt x="35" y="72"/>
                  </a:cubicBezTo>
                  <a:cubicBezTo>
                    <a:pt x="48" y="52"/>
                    <a:pt x="43" y="65"/>
                    <a:pt x="43" y="32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31" name="Freeform 263"/>
            <p:cNvSpPr>
              <a:spLocks/>
            </p:cNvSpPr>
            <p:nvPr/>
          </p:nvSpPr>
          <p:spPr bwMode="auto">
            <a:xfrm>
              <a:off x="3575050" y="3751263"/>
              <a:ext cx="114300" cy="106362"/>
            </a:xfrm>
            <a:custGeom>
              <a:avLst/>
              <a:gdLst>
                <a:gd name="T0" fmla="*/ 0 w 72"/>
                <a:gd name="T1" fmla="*/ 2147483647 h 72"/>
                <a:gd name="T2" fmla="*/ 2147483647 w 72"/>
                <a:gd name="T3" fmla="*/ 2147483647 h 72"/>
                <a:gd name="T4" fmla="*/ 2147483647 w 72"/>
                <a:gd name="T5" fmla="*/ 0 h 72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72" h="72">
                  <a:moveTo>
                    <a:pt x="0" y="12"/>
                  </a:moveTo>
                  <a:cubicBezTo>
                    <a:pt x="7" y="34"/>
                    <a:pt x="12" y="50"/>
                    <a:pt x="16" y="72"/>
                  </a:cubicBezTo>
                  <a:cubicBezTo>
                    <a:pt x="72" y="65"/>
                    <a:pt x="44" y="69"/>
                    <a:pt x="44" y="0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32" name="Freeform 264"/>
            <p:cNvSpPr>
              <a:spLocks/>
            </p:cNvSpPr>
            <p:nvPr/>
          </p:nvSpPr>
          <p:spPr bwMode="auto">
            <a:xfrm>
              <a:off x="3727450" y="3751263"/>
              <a:ext cx="12700" cy="136525"/>
            </a:xfrm>
            <a:custGeom>
              <a:avLst/>
              <a:gdLst>
                <a:gd name="T0" fmla="*/ 0 w 8"/>
                <a:gd name="T1" fmla="*/ 0 h 92"/>
                <a:gd name="T2" fmla="*/ 2147483647 w 8"/>
                <a:gd name="T3" fmla="*/ 2147483647 h 92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8" h="92">
                  <a:moveTo>
                    <a:pt x="0" y="0"/>
                  </a:moveTo>
                  <a:cubicBezTo>
                    <a:pt x="6" y="38"/>
                    <a:pt x="8" y="47"/>
                    <a:pt x="8" y="92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33" name="Freeform 265"/>
            <p:cNvSpPr>
              <a:spLocks/>
            </p:cNvSpPr>
            <p:nvPr/>
          </p:nvSpPr>
          <p:spPr bwMode="auto">
            <a:xfrm>
              <a:off x="3822700" y="3762375"/>
              <a:ext cx="4763" cy="165100"/>
            </a:xfrm>
            <a:custGeom>
              <a:avLst/>
              <a:gdLst>
                <a:gd name="T0" fmla="*/ 0 w 3"/>
                <a:gd name="T1" fmla="*/ 0 h 111"/>
                <a:gd name="T2" fmla="*/ 0 w 3"/>
                <a:gd name="T3" fmla="*/ 2147483647 h 11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3" h="111">
                  <a:moveTo>
                    <a:pt x="0" y="0"/>
                  </a:moveTo>
                  <a:cubicBezTo>
                    <a:pt x="3" y="15"/>
                    <a:pt x="0" y="111"/>
                    <a:pt x="0" y="80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34" name="Freeform 266"/>
            <p:cNvSpPr>
              <a:spLocks/>
            </p:cNvSpPr>
            <p:nvPr/>
          </p:nvSpPr>
          <p:spPr bwMode="auto">
            <a:xfrm>
              <a:off x="3813175" y="3744913"/>
              <a:ext cx="88900" cy="125412"/>
            </a:xfrm>
            <a:custGeom>
              <a:avLst/>
              <a:gdLst>
                <a:gd name="T0" fmla="*/ 2147483647 w 98"/>
                <a:gd name="T1" fmla="*/ 2147483647 h 84"/>
                <a:gd name="T2" fmla="*/ 2147483647 w 98"/>
                <a:gd name="T3" fmla="*/ 2147483647 h 84"/>
                <a:gd name="T4" fmla="*/ 2147483647 w 98"/>
                <a:gd name="T5" fmla="*/ 0 h 84"/>
                <a:gd name="T6" fmla="*/ 2147483647 w 98"/>
                <a:gd name="T7" fmla="*/ 2147483647 h 84"/>
                <a:gd name="T8" fmla="*/ 2147483647 w 98"/>
                <a:gd name="T9" fmla="*/ 2147483647 h 8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8" h="84">
                  <a:moveTo>
                    <a:pt x="2" y="36"/>
                  </a:moveTo>
                  <a:cubicBezTo>
                    <a:pt x="3" y="27"/>
                    <a:pt x="0" y="15"/>
                    <a:pt x="6" y="8"/>
                  </a:cubicBezTo>
                  <a:cubicBezTo>
                    <a:pt x="11" y="1"/>
                    <a:pt x="30" y="0"/>
                    <a:pt x="30" y="0"/>
                  </a:cubicBezTo>
                  <a:cubicBezTo>
                    <a:pt x="54" y="6"/>
                    <a:pt x="78" y="14"/>
                    <a:pt x="98" y="28"/>
                  </a:cubicBezTo>
                  <a:cubicBezTo>
                    <a:pt x="93" y="65"/>
                    <a:pt x="94" y="47"/>
                    <a:pt x="94" y="84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35" name="Freeform 267"/>
            <p:cNvSpPr>
              <a:spLocks/>
            </p:cNvSpPr>
            <p:nvPr/>
          </p:nvSpPr>
          <p:spPr bwMode="auto">
            <a:xfrm>
              <a:off x="3941763" y="3752850"/>
              <a:ext cx="198437" cy="103188"/>
            </a:xfrm>
            <a:custGeom>
              <a:avLst/>
              <a:gdLst>
                <a:gd name="T0" fmla="*/ 2147483647 w 125"/>
                <a:gd name="T1" fmla="*/ 2147483647 h 70"/>
                <a:gd name="T2" fmla="*/ 2147483647 w 125"/>
                <a:gd name="T3" fmla="*/ 2147483647 h 70"/>
                <a:gd name="T4" fmla="*/ 2147483647 w 125"/>
                <a:gd name="T5" fmla="*/ 2147483647 h 70"/>
                <a:gd name="T6" fmla="*/ 2147483647 w 125"/>
                <a:gd name="T7" fmla="*/ 0 h 70"/>
                <a:gd name="T8" fmla="*/ 2147483647 w 125"/>
                <a:gd name="T9" fmla="*/ 2147483647 h 7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25" h="70">
                  <a:moveTo>
                    <a:pt x="43" y="8"/>
                  </a:moveTo>
                  <a:cubicBezTo>
                    <a:pt x="0" y="15"/>
                    <a:pt x="1" y="17"/>
                    <a:pt x="15" y="60"/>
                  </a:cubicBezTo>
                  <a:cubicBezTo>
                    <a:pt x="39" y="59"/>
                    <a:pt x="67" y="70"/>
                    <a:pt x="87" y="56"/>
                  </a:cubicBezTo>
                  <a:cubicBezTo>
                    <a:pt x="125" y="29"/>
                    <a:pt x="72" y="4"/>
                    <a:pt x="59" y="0"/>
                  </a:cubicBezTo>
                  <a:cubicBezTo>
                    <a:pt x="16" y="5"/>
                    <a:pt x="11" y="2"/>
                    <a:pt x="43" y="8"/>
                  </a:cubicBezTo>
                  <a:close/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36" name="Freeform 268"/>
            <p:cNvSpPr>
              <a:spLocks/>
            </p:cNvSpPr>
            <p:nvPr/>
          </p:nvSpPr>
          <p:spPr bwMode="auto">
            <a:xfrm>
              <a:off x="3943350" y="3727450"/>
              <a:ext cx="177800" cy="288925"/>
            </a:xfrm>
            <a:custGeom>
              <a:avLst/>
              <a:gdLst>
                <a:gd name="T0" fmla="*/ 2147483647 w 112"/>
                <a:gd name="T1" fmla="*/ 0 h 195"/>
                <a:gd name="T2" fmla="*/ 2147483647 w 112"/>
                <a:gd name="T3" fmla="*/ 2147483647 h 195"/>
                <a:gd name="T4" fmla="*/ 2147483647 w 112"/>
                <a:gd name="T5" fmla="*/ 2147483647 h 195"/>
                <a:gd name="T6" fmla="*/ 0 w 112"/>
                <a:gd name="T7" fmla="*/ 2147483647 h 195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12" h="195">
                  <a:moveTo>
                    <a:pt x="96" y="0"/>
                  </a:moveTo>
                  <a:cubicBezTo>
                    <a:pt x="95" y="56"/>
                    <a:pt x="112" y="116"/>
                    <a:pt x="92" y="168"/>
                  </a:cubicBezTo>
                  <a:cubicBezTo>
                    <a:pt x="82" y="195"/>
                    <a:pt x="8" y="148"/>
                    <a:pt x="8" y="148"/>
                  </a:cubicBezTo>
                  <a:cubicBezTo>
                    <a:pt x="5" y="140"/>
                    <a:pt x="0" y="124"/>
                    <a:pt x="0" y="124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37" name="Freeform 269"/>
            <p:cNvSpPr>
              <a:spLocks/>
            </p:cNvSpPr>
            <p:nvPr/>
          </p:nvSpPr>
          <p:spPr bwMode="auto">
            <a:xfrm>
              <a:off x="4318000" y="3668713"/>
              <a:ext cx="38100" cy="212725"/>
            </a:xfrm>
            <a:custGeom>
              <a:avLst/>
              <a:gdLst>
                <a:gd name="T0" fmla="*/ 2147483647 w 24"/>
                <a:gd name="T1" fmla="*/ 0 h 144"/>
                <a:gd name="T2" fmla="*/ 2147483647 w 24"/>
                <a:gd name="T3" fmla="*/ 2147483647 h 144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24" h="144">
                  <a:moveTo>
                    <a:pt x="12" y="0"/>
                  </a:moveTo>
                  <a:cubicBezTo>
                    <a:pt x="0" y="50"/>
                    <a:pt x="24" y="96"/>
                    <a:pt x="24" y="144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38" name="Freeform 270"/>
            <p:cNvSpPr>
              <a:spLocks/>
            </p:cNvSpPr>
            <p:nvPr/>
          </p:nvSpPr>
          <p:spPr bwMode="auto">
            <a:xfrm>
              <a:off x="4286250" y="3709988"/>
              <a:ext cx="133350" cy="11112"/>
            </a:xfrm>
            <a:custGeom>
              <a:avLst/>
              <a:gdLst>
                <a:gd name="T0" fmla="*/ 0 w 84"/>
                <a:gd name="T1" fmla="*/ 0 h 8"/>
                <a:gd name="T2" fmla="*/ 2147483647 w 84"/>
                <a:gd name="T3" fmla="*/ 2147483647 h 8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84" h="8">
                  <a:moveTo>
                    <a:pt x="0" y="0"/>
                  </a:moveTo>
                  <a:cubicBezTo>
                    <a:pt x="25" y="2"/>
                    <a:pt x="57" y="8"/>
                    <a:pt x="84" y="8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39" name="Freeform 271"/>
            <p:cNvSpPr>
              <a:spLocks/>
            </p:cNvSpPr>
            <p:nvPr/>
          </p:nvSpPr>
          <p:spPr bwMode="auto">
            <a:xfrm>
              <a:off x="4416425" y="3638550"/>
              <a:ext cx="28575" cy="242888"/>
            </a:xfrm>
            <a:custGeom>
              <a:avLst/>
              <a:gdLst>
                <a:gd name="T0" fmla="*/ 2147483647 w 18"/>
                <a:gd name="T1" fmla="*/ 0 h 164"/>
                <a:gd name="T2" fmla="*/ 2147483647 w 18"/>
                <a:gd name="T3" fmla="*/ 2147483647 h 164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8" h="164">
                  <a:moveTo>
                    <a:pt x="10" y="0"/>
                  </a:moveTo>
                  <a:cubicBezTo>
                    <a:pt x="0" y="31"/>
                    <a:pt x="18" y="127"/>
                    <a:pt x="18" y="164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40" name="Freeform 272"/>
            <p:cNvSpPr>
              <a:spLocks/>
            </p:cNvSpPr>
            <p:nvPr/>
          </p:nvSpPr>
          <p:spPr bwMode="auto">
            <a:xfrm>
              <a:off x="4438650" y="3760788"/>
              <a:ext cx="128588" cy="127000"/>
            </a:xfrm>
            <a:custGeom>
              <a:avLst/>
              <a:gdLst>
                <a:gd name="T0" fmla="*/ 0 w 81"/>
                <a:gd name="T1" fmla="*/ 2147483647 h 85"/>
                <a:gd name="T2" fmla="*/ 2147483647 w 81"/>
                <a:gd name="T3" fmla="*/ 2147483647 h 85"/>
                <a:gd name="T4" fmla="*/ 2147483647 w 81"/>
                <a:gd name="T5" fmla="*/ 2147483647 h 85"/>
                <a:gd name="T6" fmla="*/ 2147483647 w 81"/>
                <a:gd name="T7" fmla="*/ 2147483647 h 85"/>
                <a:gd name="T8" fmla="*/ 2147483647 w 81"/>
                <a:gd name="T9" fmla="*/ 2147483647 h 85"/>
                <a:gd name="T10" fmla="*/ 2147483647 w 81"/>
                <a:gd name="T11" fmla="*/ 2147483647 h 8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81" h="85">
                  <a:moveTo>
                    <a:pt x="0" y="29"/>
                  </a:moveTo>
                  <a:cubicBezTo>
                    <a:pt x="2" y="17"/>
                    <a:pt x="0" y="4"/>
                    <a:pt x="16" y="1"/>
                  </a:cubicBezTo>
                  <a:cubicBezTo>
                    <a:pt x="20" y="0"/>
                    <a:pt x="43" y="12"/>
                    <a:pt x="44" y="13"/>
                  </a:cubicBezTo>
                  <a:cubicBezTo>
                    <a:pt x="52" y="18"/>
                    <a:pt x="68" y="29"/>
                    <a:pt x="68" y="29"/>
                  </a:cubicBezTo>
                  <a:cubicBezTo>
                    <a:pt x="77" y="57"/>
                    <a:pt x="81" y="48"/>
                    <a:pt x="76" y="85"/>
                  </a:cubicBezTo>
                  <a:cubicBezTo>
                    <a:pt x="66" y="71"/>
                    <a:pt x="70" y="77"/>
                    <a:pt x="64" y="65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41" name="Freeform 275"/>
            <p:cNvSpPr>
              <a:spLocks/>
            </p:cNvSpPr>
            <p:nvPr/>
          </p:nvSpPr>
          <p:spPr bwMode="auto">
            <a:xfrm>
              <a:off x="4953000" y="3790950"/>
              <a:ext cx="82550" cy="98425"/>
            </a:xfrm>
            <a:custGeom>
              <a:avLst/>
              <a:gdLst>
                <a:gd name="T0" fmla="*/ 2147483647 w 52"/>
                <a:gd name="T1" fmla="*/ 0 h 66"/>
                <a:gd name="T2" fmla="*/ 2147483647 w 52"/>
                <a:gd name="T3" fmla="*/ 2147483647 h 66"/>
                <a:gd name="T4" fmla="*/ 2147483647 w 52"/>
                <a:gd name="T5" fmla="*/ 2147483647 h 66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52" h="66">
                  <a:moveTo>
                    <a:pt x="8" y="0"/>
                  </a:moveTo>
                  <a:cubicBezTo>
                    <a:pt x="12" y="55"/>
                    <a:pt x="0" y="66"/>
                    <a:pt x="52" y="60"/>
                  </a:cubicBezTo>
                  <a:cubicBezTo>
                    <a:pt x="51" y="55"/>
                    <a:pt x="48" y="44"/>
                    <a:pt x="48" y="44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42" name="Freeform 276"/>
            <p:cNvSpPr>
              <a:spLocks/>
            </p:cNvSpPr>
            <p:nvPr/>
          </p:nvSpPr>
          <p:spPr bwMode="auto">
            <a:xfrm>
              <a:off x="5022850" y="3790950"/>
              <a:ext cx="77788" cy="85725"/>
            </a:xfrm>
            <a:custGeom>
              <a:avLst/>
              <a:gdLst>
                <a:gd name="T0" fmla="*/ 0 w 49"/>
                <a:gd name="T1" fmla="*/ 2147483647 h 58"/>
                <a:gd name="T2" fmla="*/ 2147483647 w 49"/>
                <a:gd name="T3" fmla="*/ 2147483647 h 58"/>
                <a:gd name="T4" fmla="*/ 2147483647 w 49"/>
                <a:gd name="T5" fmla="*/ 2147483647 h 58"/>
                <a:gd name="T6" fmla="*/ 2147483647 w 49"/>
                <a:gd name="T7" fmla="*/ 2147483647 h 58"/>
                <a:gd name="T8" fmla="*/ 2147483647 w 49"/>
                <a:gd name="T9" fmla="*/ 0 h 5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9" h="58">
                  <a:moveTo>
                    <a:pt x="0" y="4"/>
                  </a:moveTo>
                  <a:cubicBezTo>
                    <a:pt x="11" y="37"/>
                    <a:pt x="7" y="20"/>
                    <a:pt x="12" y="56"/>
                  </a:cubicBezTo>
                  <a:cubicBezTo>
                    <a:pt x="22" y="55"/>
                    <a:pt x="46" y="58"/>
                    <a:pt x="48" y="40"/>
                  </a:cubicBezTo>
                  <a:cubicBezTo>
                    <a:pt x="49" y="31"/>
                    <a:pt x="46" y="21"/>
                    <a:pt x="44" y="12"/>
                  </a:cubicBezTo>
                  <a:cubicBezTo>
                    <a:pt x="43" y="8"/>
                    <a:pt x="40" y="0"/>
                    <a:pt x="40" y="0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grpSp>
          <p:nvGrpSpPr>
            <p:cNvPr id="12543" name="Group 1"/>
            <p:cNvGrpSpPr>
              <a:grpSpLocks/>
            </p:cNvGrpSpPr>
            <p:nvPr/>
          </p:nvGrpSpPr>
          <p:grpSpPr bwMode="auto">
            <a:xfrm>
              <a:off x="5137150" y="3767138"/>
              <a:ext cx="141288" cy="127000"/>
              <a:chOff x="5137150" y="3297238"/>
              <a:chExt cx="141288" cy="127000"/>
            </a:xfrm>
          </p:grpSpPr>
          <p:sp>
            <p:nvSpPr>
              <p:cNvPr id="12598" name="Freeform 277"/>
              <p:cNvSpPr>
                <a:spLocks/>
              </p:cNvSpPr>
              <p:nvPr/>
            </p:nvSpPr>
            <p:spPr bwMode="auto">
              <a:xfrm>
                <a:off x="5137150" y="3336925"/>
                <a:ext cx="107950" cy="77788"/>
              </a:xfrm>
              <a:custGeom>
                <a:avLst/>
                <a:gdLst>
                  <a:gd name="T0" fmla="*/ 2147483647 w 68"/>
                  <a:gd name="T1" fmla="*/ 2147483647 h 67"/>
                  <a:gd name="T2" fmla="*/ 0 w 68"/>
                  <a:gd name="T3" fmla="*/ 2147483647 h 67"/>
                  <a:gd name="T4" fmla="*/ 2147483647 w 68"/>
                  <a:gd name="T5" fmla="*/ 2147483647 h 67"/>
                  <a:gd name="T6" fmla="*/ 2147483647 w 68"/>
                  <a:gd name="T7" fmla="*/ 2147483647 h 67"/>
                  <a:gd name="T8" fmla="*/ 2147483647 w 68"/>
                  <a:gd name="T9" fmla="*/ 0 h 67"/>
                  <a:gd name="T10" fmla="*/ 2147483647 w 68"/>
                  <a:gd name="T11" fmla="*/ 2147483647 h 6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68" h="67">
                    <a:moveTo>
                      <a:pt x="44" y="4"/>
                    </a:moveTo>
                    <a:cubicBezTo>
                      <a:pt x="21" y="8"/>
                      <a:pt x="12" y="6"/>
                      <a:pt x="0" y="24"/>
                    </a:cubicBezTo>
                    <a:cubicBezTo>
                      <a:pt x="5" y="45"/>
                      <a:pt x="8" y="50"/>
                      <a:pt x="28" y="60"/>
                    </a:cubicBezTo>
                    <a:cubicBezTo>
                      <a:pt x="46" y="58"/>
                      <a:pt x="68" y="67"/>
                      <a:pt x="68" y="44"/>
                    </a:cubicBezTo>
                    <a:cubicBezTo>
                      <a:pt x="68" y="25"/>
                      <a:pt x="59" y="0"/>
                      <a:pt x="36" y="0"/>
                    </a:cubicBezTo>
                    <a:cubicBezTo>
                      <a:pt x="33" y="0"/>
                      <a:pt x="41" y="3"/>
                      <a:pt x="44" y="4"/>
                    </a:cubicBezTo>
                    <a:close/>
                  </a:path>
                </a:pathLst>
              </a:custGeom>
              <a:noFill/>
              <a:ln w="28575" cap="rnd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12599" name="Freeform 278"/>
              <p:cNvSpPr>
                <a:spLocks/>
              </p:cNvSpPr>
              <p:nvPr/>
            </p:nvSpPr>
            <p:spPr bwMode="auto">
              <a:xfrm>
                <a:off x="5175250" y="3297238"/>
                <a:ext cx="103188" cy="127000"/>
              </a:xfrm>
              <a:custGeom>
                <a:avLst/>
                <a:gdLst>
                  <a:gd name="T0" fmla="*/ 0 w 65"/>
                  <a:gd name="T1" fmla="*/ 0 h 85"/>
                  <a:gd name="T2" fmla="*/ 2147483647 w 65"/>
                  <a:gd name="T3" fmla="*/ 2147483647 h 85"/>
                  <a:gd name="T4" fmla="*/ 2147483647 w 65"/>
                  <a:gd name="T5" fmla="*/ 2147483647 h 85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65" h="85">
                    <a:moveTo>
                      <a:pt x="0" y="0"/>
                    </a:moveTo>
                    <a:cubicBezTo>
                      <a:pt x="63" y="8"/>
                      <a:pt x="37" y="27"/>
                      <a:pt x="48" y="84"/>
                    </a:cubicBezTo>
                    <a:cubicBezTo>
                      <a:pt x="65" y="80"/>
                      <a:pt x="64" y="85"/>
                      <a:pt x="64" y="76"/>
                    </a:cubicBezTo>
                  </a:path>
                </a:pathLst>
              </a:custGeom>
              <a:noFill/>
              <a:ln w="28575" cap="rnd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</p:grpSp>
        <p:grpSp>
          <p:nvGrpSpPr>
            <p:cNvPr id="12544" name="Group 4"/>
            <p:cNvGrpSpPr>
              <a:grpSpLocks/>
            </p:cNvGrpSpPr>
            <p:nvPr/>
          </p:nvGrpSpPr>
          <p:grpSpPr bwMode="auto">
            <a:xfrm>
              <a:off x="5245100" y="3767138"/>
              <a:ext cx="165100" cy="268287"/>
              <a:chOff x="5245100" y="3251200"/>
              <a:chExt cx="165100" cy="268288"/>
            </a:xfrm>
          </p:grpSpPr>
          <p:sp>
            <p:nvSpPr>
              <p:cNvPr id="12596" name="Freeform 279"/>
              <p:cNvSpPr>
                <a:spLocks/>
              </p:cNvSpPr>
              <p:nvPr/>
            </p:nvSpPr>
            <p:spPr bwMode="auto">
              <a:xfrm>
                <a:off x="5321300" y="3251200"/>
                <a:ext cx="76200" cy="119063"/>
              </a:xfrm>
              <a:custGeom>
                <a:avLst/>
                <a:gdLst>
                  <a:gd name="T0" fmla="*/ 0 w 48"/>
                  <a:gd name="T1" fmla="*/ 0 h 80"/>
                  <a:gd name="T2" fmla="*/ 2147483647 w 48"/>
                  <a:gd name="T3" fmla="*/ 2147483647 h 80"/>
                  <a:gd name="T4" fmla="*/ 2147483647 w 48"/>
                  <a:gd name="T5" fmla="*/ 2147483647 h 8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48" h="80">
                    <a:moveTo>
                      <a:pt x="0" y="0"/>
                    </a:moveTo>
                    <a:cubicBezTo>
                      <a:pt x="3" y="40"/>
                      <a:pt x="0" y="67"/>
                      <a:pt x="40" y="80"/>
                    </a:cubicBezTo>
                    <a:cubicBezTo>
                      <a:pt x="43" y="72"/>
                      <a:pt x="48" y="56"/>
                      <a:pt x="48" y="56"/>
                    </a:cubicBezTo>
                  </a:path>
                </a:pathLst>
              </a:custGeom>
              <a:noFill/>
              <a:ln w="28575" cap="rnd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12597" name="Freeform 280"/>
              <p:cNvSpPr>
                <a:spLocks/>
              </p:cNvSpPr>
              <p:nvPr/>
            </p:nvSpPr>
            <p:spPr bwMode="auto">
              <a:xfrm>
                <a:off x="5245100" y="3257550"/>
                <a:ext cx="165100" cy="261938"/>
              </a:xfrm>
              <a:custGeom>
                <a:avLst/>
                <a:gdLst>
                  <a:gd name="T0" fmla="*/ 2147483647 w 104"/>
                  <a:gd name="T1" fmla="*/ 0 h 177"/>
                  <a:gd name="T2" fmla="*/ 2147483647 w 104"/>
                  <a:gd name="T3" fmla="*/ 2147483647 h 177"/>
                  <a:gd name="T4" fmla="*/ 2147483647 w 104"/>
                  <a:gd name="T5" fmla="*/ 2147483647 h 177"/>
                  <a:gd name="T6" fmla="*/ 0 w 104"/>
                  <a:gd name="T7" fmla="*/ 2147483647 h 17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04" h="177">
                    <a:moveTo>
                      <a:pt x="88" y="0"/>
                    </a:moveTo>
                    <a:cubicBezTo>
                      <a:pt x="91" y="42"/>
                      <a:pt x="104" y="112"/>
                      <a:pt x="92" y="152"/>
                    </a:cubicBezTo>
                    <a:cubicBezTo>
                      <a:pt x="89" y="161"/>
                      <a:pt x="68" y="168"/>
                      <a:pt x="68" y="168"/>
                    </a:cubicBezTo>
                    <a:cubicBezTo>
                      <a:pt x="16" y="164"/>
                      <a:pt x="17" y="177"/>
                      <a:pt x="0" y="144"/>
                    </a:cubicBezTo>
                  </a:path>
                </a:pathLst>
              </a:custGeom>
              <a:noFill/>
              <a:ln w="28575" cap="rnd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</p:grpSp>
        <p:sp>
          <p:nvSpPr>
            <p:cNvPr id="12545" name="Freeform 283"/>
            <p:cNvSpPr>
              <a:spLocks/>
            </p:cNvSpPr>
            <p:nvPr/>
          </p:nvSpPr>
          <p:spPr bwMode="auto">
            <a:xfrm>
              <a:off x="4957763" y="3506788"/>
              <a:ext cx="79375" cy="76200"/>
            </a:xfrm>
            <a:custGeom>
              <a:avLst/>
              <a:gdLst>
                <a:gd name="T0" fmla="*/ 2147483647 w 50"/>
                <a:gd name="T1" fmla="*/ 0 h 52"/>
                <a:gd name="T2" fmla="*/ 0 w 50"/>
                <a:gd name="T3" fmla="*/ 2147483647 h 52"/>
                <a:gd name="T4" fmla="*/ 2147483647 w 50"/>
                <a:gd name="T5" fmla="*/ 2147483647 h 52"/>
                <a:gd name="T6" fmla="*/ 2147483647 w 50"/>
                <a:gd name="T7" fmla="*/ 2147483647 h 52"/>
                <a:gd name="T8" fmla="*/ 2147483647 w 50"/>
                <a:gd name="T9" fmla="*/ 0 h 5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0" h="52">
                  <a:moveTo>
                    <a:pt x="40" y="0"/>
                  </a:moveTo>
                  <a:cubicBezTo>
                    <a:pt x="24" y="4"/>
                    <a:pt x="14" y="7"/>
                    <a:pt x="0" y="16"/>
                  </a:cubicBezTo>
                  <a:cubicBezTo>
                    <a:pt x="1" y="24"/>
                    <a:pt x="0" y="33"/>
                    <a:pt x="4" y="40"/>
                  </a:cubicBezTo>
                  <a:cubicBezTo>
                    <a:pt x="11" y="52"/>
                    <a:pt x="38" y="52"/>
                    <a:pt x="44" y="40"/>
                  </a:cubicBezTo>
                  <a:cubicBezTo>
                    <a:pt x="50" y="28"/>
                    <a:pt x="41" y="13"/>
                    <a:pt x="40" y="0"/>
                  </a:cubicBezTo>
                  <a:close/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46" name="Freeform 284"/>
            <p:cNvSpPr>
              <a:spLocks/>
            </p:cNvSpPr>
            <p:nvPr/>
          </p:nvSpPr>
          <p:spPr bwMode="auto">
            <a:xfrm>
              <a:off x="4968875" y="3476625"/>
              <a:ext cx="95250" cy="120650"/>
            </a:xfrm>
            <a:custGeom>
              <a:avLst/>
              <a:gdLst>
                <a:gd name="T0" fmla="*/ 0 w 60"/>
                <a:gd name="T1" fmla="*/ 0 h 81"/>
                <a:gd name="T2" fmla="*/ 2147483647 w 60"/>
                <a:gd name="T3" fmla="*/ 2147483647 h 81"/>
                <a:gd name="T4" fmla="*/ 2147483647 w 60"/>
                <a:gd name="T5" fmla="*/ 2147483647 h 81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60" h="81">
                  <a:moveTo>
                    <a:pt x="0" y="0"/>
                  </a:moveTo>
                  <a:cubicBezTo>
                    <a:pt x="45" y="6"/>
                    <a:pt x="31" y="10"/>
                    <a:pt x="44" y="48"/>
                  </a:cubicBezTo>
                  <a:cubicBezTo>
                    <a:pt x="48" y="81"/>
                    <a:pt x="60" y="76"/>
                    <a:pt x="60" y="61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47" name="Freeform 285"/>
            <p:cNvSpPr>
              <a:spLocks/>
            </p:cNvSpPr>
            <p:nvPr/>
          </p:nvSpPr>
          <p:spPr bwMode="auto">
            <a:xfrm>
              <a:off x="5095875" y="3408363"/>
              <a:ext cx="76200" cy="182562"/>
            </a:xfrm>
            <a:custGeom>
              <a:avLst/>
              <a:gdLst>
                <a:gd name="T0" fmla="*/ 0 w 48"/>
                <a:gd name="T1" fmla="*/ 0 h 124"/>
                <a:gd name="T2" fmla="*/ 2147483647 w 48"/>
                <a:gd name="T3" fmla="*/ 2147483647 h 124"/>
                <a:gd name="T4" fmla="*/ 2147483647 w 48"/>
                <a:gd name="T5" fmla="*/ 2147483647 h 124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48" h="124">
                  <a:moveTo>
                    <a:pt x="0" y="0"/>
                  </a:moveTo>
                  <a:cubicBezTo>
                    <a:pt x="21" y="43"/>
                    <a:pt x="4" y="41"/>
                    <a:pt x="16" y="108"/>
                  </a:cubicBezTo>
                  <a:cubicBezTo>
                    <a:pt x="19" y="124"/>
                    <a:pt x="42" y="118"/>
                    <a:pt x="48" y="112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48" name="Freeform 286"/>
            <p:cNvSpPr>
              <a:spLocks/>
            </p:cNvSpPr>
            <p:nvPr/>
          </p:nvSpPr>
          <p:spPr bwMode="auto">
            <a:xfrm>
              <a:off x="5076825" y="3443288"/>
              <a:ext cx="69850" cy="1587"/>
            </a:xfrm>
            <a:custGeom>
              <a:avLst/>
              <a:gdLst>
                <a:gd name="T0" fmla="*/ 0 w 44"/>
                <a:gd name="T1" fmla="*/ 0 h 1"/>
                <a:gd name="T2" fmla="*/ 2147483647 w 44"/>
                <a:gd name="T3" fmla="*/ 0 h 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44" h="1">
                  <a:moveTo>
                    <a:pt x="0" y="0"/>
                  </a:moveTo>
                  <a:cubicBezTo>
                    <a:pt x="15" y="0"/>
                    <a:pt x="29" y="0"/>
                    <a:pt x="44" y="0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50" name="Freeform 672"/>
            <p:cNvSpPr>
              <a:spLocks/>
            </p:cNvSpPr>
            <p:nvPr/>
          </p:nvSpPr>
          <p:spPr bwMode="auto">
            <a:xfrm>
              <a:off x="638175" y="3249613"/>
              <a:ext cx="522288" cy="760412"/>
            </a:xfrm>
            <a:custGeom>
              <a:avLst/>
              <a:gdLst>
                <a:gd name="T0" fmla="*/ 2147483647 w 329"/>
                <a:gd name="T1" fmla="*/ 2147483647 h 479"/>
                <a:gd name="T2" fmla="*/ 2147483647 w 329"/>
                <a:gd name="T3" fmla="*/ 2147483647 h 479"/>
                <a:gd name="T4" fmla="*/ 2147483647 w 329"/>
                <a:gd name="T5" fmla="*/ 2147483647 h 479"/>
                <a:gd name="T6" fmla="*/ 2147483647 w 329"/>
                <a:gd name="T7" fmla="*/ 2147483647 h 479"/>
                <a:gd name="T8" fmla="*/ 2147483647 w 329"/>
                <a:gd name="T9" fmla="*/ 2147483647 h 4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29" h="479">
                  <a:moveTo>
                    <a:pt x="256" y="23"/>
                  </a:moveTo>
                  <a:cubicBezTo>
                    <a:pt x="117" y="30"/>
                    <a:pt x="99" y="0"/>
                    <a:pt x="27" y="68"/>
                  </a:cubicBezTo>
                  <a:cubicBezTo>
                    <a:pt x="0" y="153"/>
                    <a:pt x="15" y="95"/>
                    <a:pt x="27" y="279"/>
                  </a:cubicBezTo>
                  <a:cubicBezTo>
                    <a:pt x="29" y="302"/>
                    <a:pt x="33" y="388"/>
                    <a:pt x="55" y="416"/>
                  </a:cubicBezTo>
                  <a:cubicBezTo>
                    <a:pt x="104" y="479"/>
                    <a:pt x="302" y="452"/>
                    <a:pt x="329" y="452"/>
                  </a:cubicBezTo>
                </a:path>
              </a:pathLst>
            </a:custGeom>
            <a:noFill/>
            <a:ln w="38100" cap="rnd" cmpd="sng">
              <a:solidFill>
                <a:srgbClr val="292929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51" name="Freeform 673"/>
            <p:cNvSpPr>
              <a:spLocks/>
            </p:cNvSpPr>
            <p:nvPr/>
          </p:nvSpPr>
          <p:spPr bwMode="auto">
            <a:xfrm>
              <a:off x="373063" y="2865438"/>
              <a:ext cx="279400" cy="711200"/>
            </a:xfrm>
            <a:custGeom>
              <a:avLst/>
              <a:gdLst>
                <a:gd name="T0" fmla="*/ 2147483647 w 176"/>
                <a:gd name="T1" fmla="*/ 2147483647 h 448"/>
                <a:gd name="T2" fmla="*/ 2147483647 w 176"/>
                <a:gd name="T3" fmla="*/ 2147483647 h 448"/>
                <a:gd name="T4" fmla="*/ 2147483647 w 176"/>
                <a:gd name="T5" fmla="*/ 2147483647 h 448"/>
                <a:gd name="T6" fmla="*/ 2147483647 w 176"/>
                <a:gd name="T7" fmla="*/ 0 h 448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76" h="448">
                  <a:moveTo>
                    <a:pt x="176" y="448"/>
                  </a:moveTo>
                  <a:cubicBezTo>
                    <a:pt x="123" y="428"/>
                    <a:pt x="94" y="386"/>
                    <a:pt x="48" y="356"/>
                  </a:cubicBezTo>
                  <a:cubicBezTo>
                    <a:pt x="3" y="288"/>
                    <a:pt x="0" y="324"/>
                    <a:pt x="21" y="201"/>
                  </a:cubicBezTo>
                  <a:cubicBezTo>
                    <a:pt x="28" y="160"/>
                    <a:pt x="132" y="40"/>
                    <a:pt x="112" y="0"/>
                  </a:cubicBezTo>
                </a:path>
              </a:pathLst>
            </a:custGeom>
            <a:noFill/>
            <a:ln w="38100" cap="rnd" cmpd="sng">
              <a:solidFill>
                <a:srgbClr val="292929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52" name="Freeform 1"/>
            <p:cNvSpPr>
              <a:spLocks/>
            </p:cNvSpPr>
            <p:nvPr/>
          </p:nvSpPr>
          <p:spPr bwMode="auto">
            <a:xfrm>
              <a:off x="5995988" y="3486150"/>
              <a:ext cx="82550" cy="82550"/>
            </a:xfrm>
            <a:custGeom>
              <a:avLst/>
              <a:gdLst>
                <a:gd name="T0" fmla="*/ 18091 w 83433"/>
                <a:gd name="T1" fmla="*/ 562 h 83228"/>
                <a:gd name="T2" fmla="*/ 5661 w 83433"/>
                <a:gd name="T3" fmla="*/ 5823 h 83228"/>
                <a:gd name="T4" fmla="*/ 3178 w 83433"/>
                <a:gd name="T5" fmla="*/ 40017 h 83228"/>
                <a:gd name="T6" fmla="*/ 8149 w 83433"/>
                <a:gd name="T7" fmla="*/ 55804 h 83228"/>
                <a:gd name="T8" fmla="*/ 23065 w 83433"/>
                <a:gd name="T9" fmla="*/ 63695 h 83228"/>
                <a:gd name="T10" fmla="*/ 30522 w 83433"/>
                <a:gd name="T11" fmla="*/ 68953 h 83228"/>
                <a:gd name="T12" fmla="*/ 50407 w 83433"/>
                <a:gd name="T13" fmla="*/ 66324 h 83228"/>
                <a:gd name="T14" fmla="*/ 57863 w 83433"/>
                <a:gd name="T15" fmla="*/ 58431 h 83228"/>
                <a:gd name="T16" fmla="*/ 65323 w 83433"/>
                <a:gd name="T17" fmla="*/ 42650 h 83228"/>
                <a:gd name="T18" fmla="*/ 62836 w 83433"/>
                <a:gd name="T19" fmla="*/ 13717 h 83228"/>
                <a:gd name="T20" fmla="*/ 40466 w 83433"/>
                <a:gd name="T21" fmla="*/ 562 h 83228"/>
                <a:gd name="T22" fmla="*/ 18091 w 83433"/>
                <a:gd name="T23" fmla="*/ 562 h 8322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83433" h="83228">
                  <a:moveTo>
                    <a:pt x="23108" y="678"/>
                  </a:moveTo>
                  <a:cubicBezTo>
                    <a:pt x="15700" y="1736"/>
                    <a:pt x="11871" y="3715"/>
                    <a:pt x="7233" y="7028"/>
                  </a:cubicBezTo>
                  <a:cubicBezTo>
                    <a:pt x="-5624" y="16212"/>
                    <a:pt x="2196" y="38374"/>
                    <a:pt x="4058" y="48303"/>
                  </a:cubicBezTo>
                  <a:cubicBezTo>
                    <a:pt x="5292" y="54882"/>
                    <a:pt x="4839" y="63640"/>
                    <a:pt x="10408" y="67353"/>
                  </a:cubicBezTo>
                  <a:cubicBezTo>
                    <a:pt x="37705" y="85551"/>
                    <a:pt x="3168" y="63733"/>
                    <a:pt x="29458" y="76878"/>
                  </a:cubicBezTo>
                  <a:cubicBezTo>
                    <a:pt x="32871" y="78585"/>
                    <a:pt x="35808" y="81111"/>
                    <a:pt x="38983" y="83228"/>
                  </a:cubicBezTo>
                  <a:cubicBezTo>
                    <a:pt x="47450" y="82170"/>
                    <a:pt x="56364" y="82969"/>
                    <a:pt x="64383" y="80053"/>
                  </a:cubicBezTo>
                  <a:cubicBezTo>
                    <a:pt x="68603" y="78519"/>
                    <a:pt x="71033" y="73977"/>
                    <a:pt x="73908" y="70528"/>
                  </a:cubicBezTo>
                  <a:cubicBezTo>
                    <a:pt x="80747" y="62322"/>
                    <a:pt x="80251" y="61024"/>
                    <a:pt x="83433" y="51478"/>
                  </a:cubicBezTo>
                  <a:cubicBezTo>
                    <a:pt x="82375" y="39836"/>
                    <a:pt x="85201" y="27146"/>
                    <a:pt x="80258" y="16553"/>
                  </a:cubicBezTo>
                  <a:cubicBezTo>
                    <a:pt x="78568" y="12931"/>
                    <a:pt x="59614" y="1471"/>
                    <a:pt x="51683" y="678"/>
                  </a:cubicBezTo>
                  <a:cubicBezTo>
                    <a:pt x="44311" y="-59"/>
                    <a:pt x="30516" y="-380"/>
                    <a:pt x="23108" y="678"/>
                  </a:cubicBezTo>
                  <a:close/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53" name="Freeform 2"/>
            <p:cNvSpPr>
              <a:spLocks/>
            </p:cNvSpPr>
            <p:nvPr/>
          </p:nvSpPr>
          <p:spPr bwMode="auto">
            <a:xfrm>
              <a:off x="6173788" y="3370263"/>
              <a:ext cx="60325" cy="201612"/>
            </a:xfrm>
            <a:custGeom>
              <a:avLst/>
              <a:gdLst>
                <a:gd name="T0" fmla="*/ 51465 w 60762"/>
                <a:gd name="T1" fmla="*/ 7884 h 201186"/>
                <a:gd name="T2" fmla="*/ 16508 w 60762"/>
                <a:gd name="T3" fmla="*/ 4549 h 201186"/>
                <a:gd name="T4" fmla="*/ 11128 w 60762"/>
                <a:gd name="T5" fmla="*/ 14552 h 201186"/>
                <a:gd name="T6" fmla="*/ 3060 w 60762"/>
                <a:gd name="T7" fmla="*/ 67884 h 201186"/>
                <a:gd name="T8" fmla="*/ 368 w 60762"/>
                <a:gd name="T9" fmla="*/ 77883 h 201186"/>
                <a:gd name="T10" fmla="*/ 368 w 60762"/>
                <a:gd name="T11" fmla="*/ 211217 h 20118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0762" h="201186">
                  <a:moveTo>
                    <a:pt x="60762" y="7511"/>
                  </a:moveTo>
                  <a:cubicBezTo>
                    <a:pt x="44095" y="844"/>
                    <a:pt x="39867" y="-3816"/>
                    <a:pt x="19487" y="4336"/>
                  </a:cubicBezTo>
                  <a:cubicBezTo>
                    <a:pt x="15944" y="5753"/>
                    <a:pt x="15254" y="10686"/>
                    <a:pt x="13137" y="13861"/>
                  </a:cubicBezTo>
                  <a:cubicBezTo>
                    <a:pt x="-2540" y="76570"/>
                    <a:pt x="14965" y="2218"/>
                    <a:pt x="3612" y="64661"/>
                  </a:cubicBezTo>
                  <a:cubicBezTo>
                    <a:pt x="3013" y="67954"/>
                    <a:pt x="515" y="70840"/>
                    <a:pt x="437" y="74186"/>
                  </a:cubicBezTo>
                  <a:cubicBezTo>
                    <a:pt x="-547" y="116508"/>
                    <a:pt x="437" y="158853"/>
                    <a:pt x="437" y="201186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54" name="Freeform 3"/>
            <p:cNvSpPr>
              <a:spLocks/>
            </p:cNvSpPr>
            <p:nvPr/>
          </p:nvSpPr>
          <p:spPr bwMode="auto">
            <a:xfrm>
              <a:off x="6129338" y="3467100"/>
              <a:ext cx="101600" cy="0"/>
            </a:xfrm>
            <a:custGeom>
              <a:avLst/>
              <a:gdLst>
                <a:gd name="T0" fmla="*/ 0 w 101600"/>
                <a:gd name="T1" fmla="*/ 101600 w 101600"/>
                <a:gd name="T2" fmla="*/ 0 60000 65536"/>
                <a:gd name="T3" fmla="*/ 0 60000 65536"/>
              </a:gdLst>
              <a:ahLst/>
              <a:cxnLst>
                <a:cxn ang="T2">
                  <a:pos x="T0" y="0"/>
                </a:cxn>
                <a:cxn ang="T3">
                  <a:pos x="T1" y="0"/>
                </a:cxn>
              </a:cxnLst>
              <a:rect l="0" t="0" r="r" b="b"/>
              <a:pathLst>
                <a:path w="101600">
                  <a:moveTo>
                    <a:pt x="0" y="0"/>
                  </a:moveTo>
                  <a:lnTo>
                    <a:pt x="101600" y="0"/>
                  </a:ln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55" name="Freeform 4"/>
            <p:cNvSpPr>
              <a:spLocks/>
            </p:cNvSpPr>
            <p:nvPr/>
          </p:nvSpPr>
          <p:spPr bwMode="auto">
            <a:xfrm>
              <a:off x="6418263" y="3371850"/>
              <a:ext cx="15875" cy="225425"/>
            </a:xfrm>
            <a:custGeom>
              <a:avLst/>
              <a:gdLst>
                <a:gd name="T0" fmla="*/ 6350 w 15875"/>
                <a:gd name="T1" fmla="*/ 0 h 225425"/>
                <a:gd name="T2" fmla="*/ 15875 w 15875"/>
                <a:gd name="T3" fmla="*/ 31750 h 225425"/>
                <a:gd name="T4" fmla="*/ 12700 w 15875"/>
                <a:gd name="T5" fmla="*/ 133350 h 225425"/>
                <a:gd name="T6" fmla="*/ 9525 w 15875"/>
                <a:gd name="T7" fmla="*/ 149225 h 225425"/>
                <a:gd name="T8" fmla="*/ 3175 w 15875"/>
                <a:gd name="T9" fmla="*/ 200025 h 225425"/>
                <a:gd name="T10" fmla="*/ 0 w 15875"/>
                <a:gd name="T11" fmla="*/ 225425 h 22542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5875" h="225425">
                  <a:moveTo>
                    <a:pt x="6350" y="0"/>
                  </a:moveTo>
                  <a:cubicBezTo>
                    <a:pt x="6719" y="1108"/>
                    <a:pt x="15875" y="26952"/>
                    <a:pt x="15875" y="31750"/>
                  </a:cubicBezTo>
                  <a:cubicBezTo>
                    <a:pt x="15875" y="65633"/>
                    <a:pt x="14529" y="99516"/>
                    <a:pt x="12700" y="133350"/>
                  </a:cubicBezTo>
                  <a:cubicBezTo>
                    <a:pt x="12409" y="138739"/>
                    <a:pt x="10288" y="143883"/>
                    <a:pt x="9525" y="149225"/>
                  </a:cubicBezTo>
                  <a:cubicBezTo>
                    <a:pt x="7112" y="166119"/>
                    <a:pt x="5292" y="183092"/>
                    <a:pt x="3175" y="200025"/>
                  </a:cubicBezTo>
                  <a:lnTo>
                    <a:pt x="0" y="225425"/>
                  </a:ln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56" name="Freeform 5"/>
            <p:cNvSpPr>
              <a:spLocks/>
            </p:cNvSpPr>
            <p:nvPr/>
          </p:nvSpPr>
          <p:spPr bwMode="auto">
            <a:xfrm>
              <a:off x="6392863" y="3441700"/>
              <a:ext cx="92075" cy="0"/>
            </a:xfrm>
            <a:custGeom>
              <a:avLst/>
              <a:gdLst>
                <a:gd name="T0" fmla="*/ 0 w 92075"/>
                <a:gd name="T1" fmla="*/ 92075 w 92075"/>
                <a:gd name="T2" fmla="*/ 0 60000 65536"/>
                <a:gd name="T3" fmla="*/ 0 60000 65536"/>
              </a:gdLst>
              <a:ahLst/>
              <a:cxnLst>
                <a:cxn ang="T2">
                  <a:pos x="T0" y="0"/>
                </a:cxn>
                <a:cxn ang="T3">
                  <a:pos x="T1" y="0"/>
                </a:cxn>
              </a:cxnLst>
              <a:rect l="0" t="0" r="r" b="b"/>
              <a:pathLst>
                <a:path w="92075">
                  <a:moveTo>
                    <a:pt x="0" y="0"/>
                  </a:moveTo>
                  <a:lnTo>
                    <a:pt x="92075" y="0"/>
                  </a:ln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57" name="Freeform 6"/>
            <p:cNvSpPr>
              <a:spLocks/>
            </p:cNvSpPr>
            <p:nvPr/>
          </p:nvSpPr>
          <p:spPr bwMode="auto">
            <a:xfrm>
              <a:off x="6494463" y="3365500"/>
              <a:ext cx="31750" cy="225425"/>
            </a:xfrm>
            <a:custGeom>
              <a:avLst/>
              <a:gdLst>
                <a:gd name="T0" fmla="*/ 0 w 31750"/>
                <a:gd name="T1" fmla="*/ 0 h 225425"/>
                <a:gd name="T2" fmla="*/ 3175 w 31750"/>
                <a:gd name="T3" fmla="*/ 15875 h 225425"/>
                <a:gd name="T4" fmla="*/ 6350 w 31750"/>
                <a:gd name="T5" fmla="*/ 25400 h 225425"/>
                <a:gd name="T6" fmla="*/ 9525 w 31750"/>
                <a:gd name="T7" fmla="*/ 41275 h 225425"/>
                <a:gd name="T8" fmla="*/ 19050 w 31750"/>
                <a:gd name="T9" fmla="*/ 69850 h 225425"/>
                <a:gd name="T10" fmla="*/ 22225 w 31750"/>
                <a:gd name="T11" fmla="*/ 79375 h 225425"/>
                <a:gd name="T12" fmla="*/ 31750 w 31750"/>
                <a:gd name="T13" fmla="*/ 142875 h 225425"/>
                <a:gd name="T14" fmla="*/ 28575 w 31750"/>
                <a:gd name="T15" fmla="*/ 200025 h 225425"/>
                <a:gd name="T16" fmla="*/ 25400 w 31750"/>
                <a:gd name="T17" fmla="*/ 225425 h 22542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31750" h="225425">
                  <a:moveTo>
                    <a:pt x="0" y="0"/>
                  </a:moveTo>
                  <a:cubicBezTo>
                    <a:pt x="1058" y="5292"/>
                    <a:pt x="1866" y="10640"/>
                    <a:pt x="3175" y="15875"/>
                  </a:cubicBezTo>
                  <a:cubicBezTo>
                    <a:pt x="3987" y="19122"/>
                    <a:pt x="5538" y="22153"/>
                    <a:pt x="6350" y="25400"/>
                  </a:cubicBezTo>
                  <a:cubicBezTo>
                    <a:pt x="7659" y="30635"/>
                    <a:pt x="8042" y="36086"/>
                    <a:pt x="9525" y="41275"/>
                  </a:cubicBezTo>
                  <a:cubicBezTo>
                    <a:pt x="12283" y="50929"/>
                    <a:pt x="15875" y="60325"/>
                    <a:pt x="19050" y="69850"/>
                  </a:cubicBezTo>
                  <a:lnTo>
                    <a:pt x="22225" y="79375"/>
                  </a:lnTo>
                  <a:cubicBezTo>
                    <a:pt x="25253" y="100572"/>
                    <a:pt x="28722" y="121678"/>
                    <a:pt x="31750" y="142875"/>
                  </a:cubicBezTo>
                  <a:cubicBezTo>
                    <a:pt x="30692" y="161925"/>
                    <a:pt x="30228" y="181017"/>
                    <a:pt x="28575" y="200025"/>
                  </a:cubicBezTo>
                  <a:cubicBezTo>
                    <a:pt x="24777" y="243698"/>
                    <a:pt x="25400" y="195980"/>
                    <a:pt x="25400" y="225425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58" name="Freeform 7"/>
            <p:cNvSpPr>
              <a:spLocks/>
            </p:cNvSpPr>
            <p:nvPr/>
          </p:nvSpPr>
          <p:spPr bwMode="auto">
            <a:xfrm>
              <a:off x="6532563" y="3470275"/>
              <a:ext cx="77787" cy="120650"/>
            </a:xfrm>
            <a:custGeom>
              <a:avLst/>
              <a:gdLst>
                <a:gd name="T0" fmla="*/ 0 w 77391"/>
                <a:gd name="T1" fmla="*/ 33385 h 121345"/>
                <a:gd name="T2" fmla="*/ 7141 w 77391"/>
                <a:gd name="T3" fmla="*/ 19476 h 121345"/>
                <a:gd name="T4" fmla="*/ 17851 w 77391"/>
                <a:gd name="T5" fmla="*/ 11129 h 121345"/>
                <a:gd name="T6" fmla="*/ 42845 w 77391"/>
                <a:gd name="T7" fmla="*/ 0 h 121345"/>
                <a:gd name="T8" fmla="*/ 64268 w 77391"/>
                <a:gd name="T9" fmla="*/ 5564 h 121345"/>
                <a:gd name="T10" fmla="*/ 67840 w 77391"/>
                <a:gd name="T11" fmla="*/ 13912 h 121345"/>
                <a:gd name="T12" fmla="*/ 74980 w 77391"/>
                <a:gd name="T13" fmla="*/ 22257 h 121345"/>
                <a:gd name="T14" fmla="*/ 82118 w 77391"/>
                <a:gd name="T15" fmla="*/ 38948 h 121345"/>
                <a:gd name="T16" fmla="*/ 82118 w 77391"/>
                <a:gd name="T17" fmla="*/ 105719 h 121345"/>
                <a:gd name="T18" fmla="*/ 74980 w 77391"/>
                <a:gd name="T19" fmla="*/ 100154 h 12134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77391" h="121345">
                  <a:moveTo>
                    <a:pt x="0" y="38100"/>
                  </a:moveTo>
                  <a:cubicBezTo>
                    <a:pt x="2117" y="32808"/>
                    <a:pt x="3329" y="27058"/>
                    <a:pt x="6350" y="22225"/>
                  </a:cubicBezTo>
                  <a:cubicBezTo>
                    <a:pt x="8730" y="18417"/>
                    <a:pt x="12466" y="15622"/>
                    <a:pt x="15875" y="12700"/>
                  </a:cubicBezTo>
                  <a:cubicBezTo>
                    <a:pt x="28107" y="2215"/>
                    <a:pt x="25544" y="4185"/>
                    <a:pt x="38100" y="0"/>
                  </a:cubicBezTo>
                  <a:cubicBezTo>
                    <a:pt x="44450" y="2117"/>
                    <a:pt x="51703" y="2459"/>
                    <a:pt x="57150" y="6350"/>
                  </a:cubicBezTo>
                  <a:cubicBezTo>
                    <a:pt x="59873" y="8295"/>
                    <a:pt x="58828" y="12882"/>
                    <a:pt x="60325" y="15875"/>
                  </a:cubicBezTo>
                  <a:cubicBezTo>
                    <a:pt x="62032" y="19288"/>
                    <a:pt x="65125" y="21913"/>
                    <a:pt x="66675" y="25400"/>
                  </a:cubicBezTo>
                  <a:cubicBezTo>
                    <a:pt x="69393" y="31517"/>
                    <a:pt x="73025" y="44450"/>
                    <a:pt x="73025" y="44450"/>
                  </a:cubicBezTo>
                  <a:cubicBezTo>
                    <a:pt x="77248" y="74011"/>
                    <a:pt x="80254" y="84506"/>
                    <a:pt x="73025" y="120650"/>
                  </a:cubicBezTo>
                  <a:cubicBezTo>
                    <a:pt x="72438" y="123585"/>
                    <a:pt x="68792" y="116417"/>
                    <a:pt x="66675" y="114300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59" name="Freeform 8"/>
            <p:cNvSpPr>
              <a:spLocks/>
            </p:cNvSpPr>
            <p:nvPr/>
          </p:nvSpPr>
          <p:spPr bwMode="auto">
            <a:xfrm>
              <a:off x="6659563" y="3482975"/>
              <a:ext cx="63500" cy="107950"/>
            </a:xfrm>
            <a:custGeom>
              <a:avLst/>
              <a:gdLst>
                <a:gd name="T0" fmla="*/ 0 w 63500"/>
                <a:gd name="T1" fmla="*/ 44450 h 107950"/>
                <a:gd name="T2" fmla="*/ 44450 w 63500"/>
                <a:gd name="T3" fmla="*/ 44450 h 107950"/>
                <a:gd name="T4" fmla="*/ 53975 w 63500"/>
                <a:gd name="T5" fmla="*/ 38100 h 107950"/>
                <a:gd name="T6" fmla="*/ 60325 w 63500"/>
                <a:gd name="T7" fmla="*/ 28575 h 107950"/>
                <a:gd name="T8" fmla="*/ 50800 w 63500"/>
                <a:gd name="T9" fmla="*/ 0 h 107950"/>
                <a:gd name="T10" fmla="*/ 15875 w 63500"/>
                <a:gd name="T11" fmla="*/ 3175 h 107950"/>
                <a:gd name="T12" fmla="*/ 9525 w 63500"/>
                <a:gd name="T13" fmla="*/ 12700 h 107950"/>
                <a:gd name="T14" fmla="*/ 3175 w 63500"/>
                <a:gd name="T15" fmla="*/ 38100 h 107950"/>
                <a:gd name="T16" fmla="*/ 0 w 63500"/>
                <a:gd name="T17" fmla="*/ 50800 h 107950"/>
                <a:gd name="T18" fmla="*/ 3175 w 63500"/>
                <a:gd name="T19" fmla="*/ 76200 h 107950"/>
                <a:gd name="T20" fmla="*/ 6350 w 63500"/>
                <a:gd name="T21" fmla="*/ 85725 h 107950"/>
                <a:gd name="T22" fmla="*/ 15875 w 63500"/>
                <a:gd name="T23" fmla="*/ 92075 h 107950"/>
                <a:gd name="T24" fmla="*/ 38100 w 63500"/>
                <a:gd name="T25" fmla="*/ 107950 h 107950"/>
                <a:gd name="T26" fmla="*/ 63500 w 63500"/>
                <a:gd name="T27" fmla="*/ 98425 h 10795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63500" h="107950">
                  <a:moveTo>
                    <a:pt x="0" y="44450"/>
                  </a:moveTo>
                  <a:cubicBezTo>
                    <a:pt x="19403" y="47684"/>
                    <a:pt x="23349" y="50205"/>
                    <a:pt x="44450" y="44450"/>
                  </a:cubicBezTo>
                  <a:cubicBezTo>
                    <a:pt x="48131" y="43446"/>
                    <a:pt x="50800" y="40217"/>
                    <a:pt x="53975" y="38100"/>
                  </a:cubicBezTo>
                  <a:cubicBezTo>
                    <a:pt x="56092" y="34925"/>
                    <a:pt x="59904" y="32368"/>
                    <a:pt x="60325" y="28575"/>
                  </a:cubicBezTo>
                  <a:cubicBezTo>
                    <a:pt x="61955" y="13909"/>
                    <a:pt x="57501" y="10052"/>
                    <a:pt x="50800" y="0"/>
                  </a:cubicBezTo>
                  <a:cubicBezTo>
                    <a:pt x="39158" y="1058"/>
                    <a:pt x="27048" y="-263"/>
                    <a:pt x="15875" y="3175"/>
                  </a:cubicBezTo>
                  <a:cubicBezTo>
                    <a:pt x="12228" y="4297"/>
                    <a:pt x="10829" y="9114"/>
                    <a:pt x="9525" y="12700"/>
                  </a:cubicBezTo>
                  <a:cubicBezTo>
                    <a:pt x="6543" y="20902"/>
                    <a:pt x="5292" y="29633"/>
                    <a:pt x="3175" y="38100"/>
                  </a:cubicBezTo>
                  <a:lnTo>
                    <a:pt x="0" y="50800"/>
                  </a:lnTo>
                  <a:cubicBezTo>
                    <a:pt x="1058" y="59267"/>
                    <a:pt x="1649" y="67805"/>
                    <a:pt x="3175" y="76200"/>
                  </a:cubicBezTo>
                  <a:cubicBezTo>
                    <a:pt x="3774" y="79493"/>
                    <a:pt x="4259" y="83112"/>
                    <a:pt x="6350" y="85725"/>
                  </a:cubicBezTo>
                  <a:cubicBezTo>
                    <a:pt x="8734" y="88705"/>
                    <a:pt x="12770" y="89857"/>
                    <a:pt x="15875" y="92075"/>
                  </a:cubicBezTo>
                  <a:cubicBezTo>
                    <a:pt x="43442" y="111766"/>
                    <a:pt x="15652" y="92985"/>
                    <a:pt x="38100" y="107950"/>
                  </a:cubicBezTo>
                  <a:cubicBezTo>
                    <a:pt x="62668" y="104440"/>
                    <a:pt x="56978" y="111468"/>
                    <a:pt x="63500" y="98425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60" name="Freeform 9"/>
            <p:cNvSpPr>
              <a:spLocks/>
            </p:cNvSpPr>
            <p:nvPr/>
          </p:nvSpPr>
          <p:spPr bwMode="auto">
            <a:xfrm>
              <a:off x="6867525" y="3368675"/>
              <a:ext cx="15875" cy="247650"/>
            </a:xfrm>
            <a:custGeom>
              <a:avLst/>
              <a:gdLst>
                <a:gd name="T0" fmla="*/ 0 w 16462"/>
                <a:gd name="T1" fmla="*/ 0 h 247650"/>
                <a:gd name="T2" fmla="*/ 2754 w 16462"/>
                <a:gd name="T3" fmla="*/ 15875 h 247650"/>
                <a:gd name="T4" fmla="*/ 4132 w 16462"/>
                <a:gd name="T5" fmla="*/ 28575 h 247650"/>
                <a:gd name="T6" fmla="*/ 5509 w 16462"/>
                <a:gd name="T7" fmla="*/ 38100 h 247650"/>
                <a:gd name="T8" fmla="*/ 5509 w 16462"/>
                <a:gd name="T9" fmla="*/ 184150 h 247650"/>
                <a:gd name="T10" fmla="*/ 4132 w 16462"/>
                <a:gd name="T11" fmla="*/ 203200 h 247650"/>
                <a:gd name="T12" fmla="*/ 2754 w 16462"/>
                <a:gd name="T13" fmla="*/ 212725 h 247650"/>
                <a:gd name="T14" fmla="*/ 2754 w 16462"/>
                <a:gd name="T15" fmla="*/ 247650 h 24765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6462" h="247650">
                  <a:moveTo>
                    <a:pt x="0" y="0"/>
                  </a:moveTo>
                  <a:cubicBezTo>
                    <a:pt x="2117" y="5292"/>
                    <a:pt x="4548" y="10468"/>
                    <a:pt x="6350" y="15875"/>
                  </a:cubicBezTo>
                  <a:cubicBezTo>
                    <a:pt x="7730" y="20015"/>
                    <a:pt x="8326" y="24379"/>
                    <a:pt x="9525" y="28575"/>
                  </a:cubicBezTo>
                  <a:cubicBezTo>
                    <a:pt x="10444" y="31793"/>
                    <a:pt x="11642" y="34925"/>
                    <a:pt x="12700" y="38100"/>
                  </a:cubicBezTo>
                  <a:cubicBezTo>
                    <a:pt x="17661" y="107549"/>
                    <a:pt x="17773" y="87772"/>
                    <a:pt x="12700" y="184150"/>
                  </a:cubicBezTo>
                  <a:cubicBezTo>
                    <a:pt x="12362" y="190579"/>
                    <a:pt x="10922" y="196916"/>
                    <a:pt x="9525" y="203200"/>
                  </a:cubicBezTo>
                  <a:cubicBezTo>
                    <a:pt x="8799" y="206467"/>
                    <a:pt x="6588" y="209387"/>
                    <a:pt x="6350" y="212725"/>
                  </a:cubicBezTo>
                  <a:cubicBezTo>
                    <a:pt x="5521" y="224337"/>
                    <a:pt x="6350" y="236008"/>
                    <a:pt x="6350" y="247650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61" name="Freeform 10"/>
            <p:cNvSpPr>
              <a:spLocks/>
            </p:cNvSpPr>
            <p:nvPr/>
          </p:nvSpPr>
          <p:spPr bwMode="auto">
            <a:xfrm>
              <a:off x="6858000" y="3467100"/>
              <a:ext cx="66675" cy="3175"/>
            </a:xfrm>
            <a:custGeom>
              <a:avLst/>
              <a:gdLst>
                <a:gd name="T0" fmla="*/ 0 w 66675"/>
                <a:gd name="T1" fmla="*/ 3153 h 3176"/>
                <a:gd name="T2" fmla="*/ 66675 w 66675"/>
                <a:gd name="T3" fmla="*/ 1 h 3176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66675" h="3176">
                  <a:moveTo>
                    <a:pt x="0" y="3176"/>
                  </a:moveTo>
                  <a:cubicBezTo>
                    <a:pt x="60320" y="-175"/>
                    <a:pt x="38071" y="1"/>
                    <a:pt x="66675" y="1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62" name="Freeform 11"/>
            <p:cNvSpPr>
              <a:spLocks/>
            </p:cNvSpPr>
            <p:nvPr/>
          </p:nvSpPr>
          <p:spPr bwMode="auto">
            <a:xfrm>
              <a:off x="6956425" y="3457575"/>
              <a:ext cx="19050" cy="158750"/>
            </a:xfrm>
            <a:custGeom>
              <a:avLst/>
              <a:gdLst>
                <a:gd name="T0" fmla="*/ 261 w 19491"/>
                <a:gd name="T1" fmla="*/ 0 h 158750"/>
                <a:gd name="T2" fmla="*/ 11514 w 19491"/>
                <a:gd name="T3" fmla="*/ 158750 h 158750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9491" h="158750">
                  <a:moveTo>
                    <a:pt x="441" y="0"/>
                  </a:moveTo>
                  <a:cubicBezTo>
                    <a:pt x="-2762" y="172946"/>
                    <a:pt x="12284" y="110268"/>
                    <a:pt x="19491" y="158750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63" name="Freeform 12"/>
            <p:cNvSpPr>
              <a:spLocks/>
            </p:cNvSpPr>
            <p:nvPr/>
          </p:nvSpPr>
          <p:spPr bwMode="auto">
            <a:xfrm>
              <a:off x="6962775" y="3482975"/>
              <a:ext cx="57150" cy="47625"/>
            </a:xfrm>
            <a:custGeom>
              <a:avLst/>
              <a:gdLst>
                <a:gd name="T0" fmla="*/ 0 w 57150"/>
                <a:gd name="T1" fmla="*/ 47625 h 47625"/>
                <a:gd name="T2" fmla="*/ 6350 w 57150"/>
                <a:gd name="T3" fmla="*/ 22225 h 47625"/>
                <a:gd name="T4" fmla="*/ 15875 w 57150"/>
                <a:gd name="T5" fmla="*/ 12700 h 47625"/>
                <a:gd name="T6" fmla="*/ 31750 w 57150"/>
                <a:gd name="T7" fmla="*/ 0 h 47625"/>
                <a:gd name="T8" fmla="*/ 44450 w 57150"/>
                <a:gd name="T9" fmla="*/ 12700 h 47625"/>
                <a:gd name="T10" fmla="*/ 53975 w 57150"/>
                <a:gd name="T11" fmla="*/ 19050 h 47625"/>
                <a:gd name="T12" fmla="*/ 57150 w 57150"/>
                <a:gd name="T13" fmla="*/ 22225 h 4762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57150" h="47625">
                  <a:moveTo>
                    <a:pt x="0" y="47625"/>
                  </a:moveTo>
                  <a:cubicBezTo>
                    <a:pt x="458" y="45335"/>
                    <a:pt x="3561" y="26409"/>
                    <a:pt x="6350" y="22225"/>
                  </a:cubicBezTo>
                  <a:cubicBezTo>
                    <a:pt x="8841" y="18489"/>
                    <a:pt x="13000" y="16149"/>
                    <a:pt x="15875" y="12700"/>
                  </a:cubicBezTo>
                  <a:cubicBezTo>
                    <a:pt x="26922" y="-557"/>
                    <a:pt x="16113" y="5212"/>
                    <a:pt x="31750" y="0"/>
                  </a:cubicBezTo>
                  <a:cubicBezTo>
                    <a:pt x="52532" y="6927"/>
                    <a:pt x="32135" y="-2694"/>
                    <a:pt x="44450" y="12700"/>
                  </a:cubicBezTo>
                  <a:cubicBezTo>
                    <a:pt x="46834" y="15680"/>
                    <a:pt x="50922" y="16760"/>
                    <a:pt x="53975" y="19050"/>
                  </a:cubicBezTo>
                  <a:cubicBezTo>
                    <a:pt x="55172" y="19948"/>
                    <a:pt x="56092" y="21167"/>
                    <a:pt x="57150" y="22225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64" name="Freeform 13"/>
            <p:cNvSpPr>
              <a:spLocks/>
            </p:cNvSpPr>
            <p:nvPr/>
          </p:nvSpPr>
          <p:spPr bwMode="auto">
            <a:xfrm>
              <a:off x="7042150" y="3505200"/>
              <a:ext cx="88900" cy="107950"/>
            </a:xfrm>
            <a:custGeom>
              <a:avLst/>
              <a:gdLst>
                <a:gd name="T0" fmla="*/ 9525 w 88900"/>
                <a:gd name="T1" fmla="*/ 53084 h 108328"/>
                <a:gd name="T2" fmla="*/ 25400 w 88900"/>
                <a:gd name="T3" fmla="*/ 47225 h 108328"/>
                <a:gd name="T4" fmla="*/ 34925 w 88900"/>
                <a:gd name="T5" fmla="*/ 38437 h 108328"/>
                <a:gd name="T6" fmla="*/ 53975 w 88900"/>
                <a:gd name="T7" fmla="*/ 32577 h 108328"/>
                <a:gd name="T8" fmla="*/ 69850 w 88900"/>
                <a:gd name="T9" fmla="*/ 6209 h 108328"/>
                <a:gd name="T10" fmla="*/ 57150 w 88900"/>
                <a:gd name="T11" fmla="*/ 355 h 108328"/>
                <a:gd name="T12" fmla="*/ 15875 w 88900"/>
                <a:gd name="T13" fmla="*/ 6209 h 108328"/>
                <a:gd name="T14" fmla="*/ 9525 w 88900"/>
                <a:gd name="T15" fmla="*/ 14996 h 108328"/>
                <a:gd name="T16" fmla="*/ 3175 w 88900"/>
                <a:gd name="T17" fmla="*/ 35506 h 108328"/>
                <a:gd name="T18" fmla="*/ 0 w 88900"/>
                <a:gd name="T19" fmla="*/ 44294 h 108328"/>
                <a:gd name="T20" fmla="*/ 6350 w 88900"/>
                <a:gd name="T21" fmla="*/ 70663 h 108328"/>
                <a:gd name="T22" fmla="*/ 15875 w 88900"/>
                <a:gd name="T23" fmla="*/ 76524 h 108328"/>
                <a:gd name="T24" fmla="*/ 34925 w 88900"/>
                <a:gd name="T25" fmla="*/ 94100 h 108328"/>
                <a:gd name="T26" fmla="*/ 53975 w 88900"/>
                <a:gd name="T27" fmla="*/ 99961 h 108328"/>
                <a:gd name="T28" fmla="*/ 73025 w 88900"/>
                <a:gd name="T29" fmla="*/ 94100 h 108328"/>
                <a:gd name="T30" fmla="*/ 85725 w 88900"/>
                <a:gd name="T31" fmla="*/ 91171 h 108328"/>
                <a:gd name="T32" fmla="*/ 88900 w 88900"/>
                <a:gd name="T33" fmla="*/ 85311 h 10832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88900" h="108328">
                  <a:moveTo>
                    <a:pt x="9525" y="57528"/>
                  </a:moveTo>
                  <a:cubicBezTo>
                    <a:pt x="14817" y="55411"/>
                    <a:pt x="20567" y="54199"/>
                    <a:pt x="25400" y="51178"/>
                  </a:cubicBezTo>
                  <a:cubicBezTo>
                    <a:pt x="29208" y="48798"/>
                    <a:pt x="31000" y="43834"/>
                    <a:pt x="34925" y="41653"/>
                  </a:cubicBezTo>
                  <a:cubicBezTo>
                    <a:pt x="40776" y="38402"/>
                    <a:pt x="53975" y="35303"/>
                    <a:pt x="53975" y="35303"/>
                  </a:cubicBezTo>
                  <a:cubicBezTo>
                    <a:pt x="68531" y="13468"/>
                    <a:pt x="64262" y="23493"/>
                    <a:pt x="69850" y="6728"/>
                  </a:cubicBezTo>
                  <a:cubicBezTo>
                    <a:pt x="65617" y="4611"/>
                    <a:pt x="61871" y="715"/>
                    <a:pt x="57150" y="378"/>
                  </a:cubicBezTo>
                  <a:cubicBezTo>
                    <a:pt x="36927" y="-1066"/>
                    <a:pt x="30815" y="1748"/>
                    <a:pt x="15875" y="6728"/>
                  </a:cubicBezTo>
                  <a:cubicBezTo>
                    <a:pt x="13758" y="9903"/>
                    <a:pt x="11232" y="12840"/>
                    <a:pt x="9525" y="16253"/>
                  </a:cubicBezTo>
                  <a:cubicBezTo>
                    <a:pt x="6987" y="21328"/>
                    <a:pt x="4531" y="33731"/>
                    <a:pt x="3175" y="38478"/>
                  </a:cubicBezTo>
                  <a:cubicBezTo>
                    <a:pt x="2256" y="41696"/>
                    <a:pt x="1058" y="44828"/>
                    <a:pt x="0" y="48003"/>
                  </a:cubicBezTo>
                  <a:cubicBezTo>
                    <a:pt x="32" y="48198"/>
                    <a:pt x="3059" y="72464"/>
                    <a:pt x="6350" y="76578"/>
                  </a:cubicBezTo>
                  <a:cubicBezTo>
                    <a:pt x="8734" y="79558"/>
                    <a:pt x="13023" y="80393"/>
                    <a:pt x="15875" y="82928"/>
                  </a:cubicBezTo>
                  <a:cubicBezTo>
                    <a:pt x="22587" y="88894"/>
                    <a:pt x="26406" y="99138"/>
                    <a:pt x="34925" y="101978"/>
                  </a:cubicBezTo>
                  <a:lnTo>
                    <a:pt x="53975" y="108328"/>
                  </a:lnTo>
                  <a:cubicBezTo>
                    <a:pt x="60325" y="106211"/>
                    <a:pt x="66614" y="103901"/>
                    <a:pt x="73025" y="101978"/>
                  </a:cubicBezTo>
                  <a:cubicBezTo>
                    <a:pt x="77205" y="100724"/>
                    <a:pt x="81983" y="101048"/>
                    <a:pt x="85725" y="98803"/>
                  </a:cubicBezTo>
                  <a:cubicBezTo>
                    <a:pt x="87754" y="97585"/>
                    <a:pt x="87842" y="94570"/>
                    <a:pt x="88900" y="92453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65" name="Freeform 287"/>
            <p:cNvSpPr>
              <a:spLocks/>
            </p:cNvSpPr>
            <p:nvPr/>
          </p:nvSpPr>
          <p:spPr bwMode="auto">
            <a:xfrm>
              <a:off x="7159625" y="3498850"/>
              <a:ext cx="88900" cy="107950"/>
            </a:xfrm>
            <a:custGeom>
              <a:avLst/>
              <a:gdLst>
                <a:gd name="T0" fmla="*/ 9525 w 88900"/>
                <a:gd name="T1" fmla="*/ 53084 h 108328"/>
                <a:gd name="T2" fmla="*/ 25400 w 88900"/>
                <a:gd name="T3" fmla="*/ 47225 h 108328"/>
                <a:gd name="T4" fmla="*/ 34925 w 88900"/>
                <a:gd name="T5" fmla="*/ 38437 h 108328"/>
                <a:gd name="T6" fmla="*/ 53975 w 88900"/>
                <a:gd name="T7" fmla="*/ 32577 h 108328"/>
                <a:gd name="T8" fmla="*/ 69850 w 88900"/>
                <a:gd name="T9" fmla="*/ 6209 h 108328"/>
                <a:gd name="T10" fmla="*/ 57150 w 88900"/>
                <a:gd name="T11" fmla="*/ 355 h 108328"/>
                <a:gd name="T12" fmla="*/ 15875 w 88900"/>
                <a:gd name="T13" fmla="*/ 6209 h 108328"/>
                <a:gd name="T14" fmla="*/ 9525 w 88900"/>
                <a:gd name="T15" fmla="*/ 14996 h 108328"/>
                <a:gd name="T16" fmla="*/ 3175 w 88900"/>
                <a:gd name="T17" fmla="*/ 35506 h 108328"/>
                <a:gd name="T18" fmla="*/ 0 w 88900"/>
                <a:gd name="T19" fmla="*/ 44294 h 108328"/>
                <a:gd name="T20" fmla="*/ 6350 w 88900"/>
                <a:gd name="T21" fmla="*/ 70663 h 108328"/>
                <a:gd name="T22" fmla="*/ 15875 w 88900"/>
                <a:gd name="T23" fmla="*/ 76524 h 108328"/>
                <a:gd name="T24" fmla="*/ 34925 w 88900"/>
                <a:gd name="T25" fmla="*/ 94100 h 108328"/>
                <a:gd name="T26" fmla="*/ 53975 w 88900"/>
                <a:gd name="T27" fmla="*/ 99961 h 108328"/>
                <a:gd name="T28" fmla="*/ 73025 w 88900"/>
                <a:gd name="T29" fmla="*/ 94100 h 108328"/>
                <a:gd name="T30" fmla="*/ 85725 w 88900"/>
                <a:gd name="T31" fmla="*/ 91171 h 108328"/>
                <a:gd name="T32" fmla="*/ 88900 w 88900"/>
                <a:gd name="T33" fmla="*/ 85311 h 10832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88900" h="108328">
                  <a:moveTo>
                    <a:pt x="9525" y="57528"/>
                  </a:moveTo>
                  <a:cubicBezTo>
                    <a:pt x="14817" y="55411"/>
                    <a:pt x="20567" y="54199"/>
                    <a:pt x="25400" y="51178"/>
                  </a:cubicBezTo>
                  <a:cubicBezTo>
                    <a:pt x="29208" y="48798"/>
                    <a:pt x="31000" y="43834"/>
                    <a:pt x="34925" y="41653"/>
                  </a:cubicBezTo>
                  <a:cubicBezTo>
                    <a:pt x="40776" y="38402"/>
                    <a:pt x="53975" y="35303"/>
                    <a:pt x="53975" y="35303"/>
                  </a:cubicBezTo>
                  <a:cubicBezTo>
                    <a:pt x="68531" y="13468"/>
                    <a:pt x="64262" y="23493"/>
                    <a:pt x="69850" y="6728"/>
                  </a:cubicBezTo>
                  <a:cubicBezTo>
                    <a:pt x="65617" y="4611"/>
                    <a:pt x="61871" y="715"/>
                    <a:pt x="57150" y="378"/>
                  </a:cubicBezTo>
                  <a:cubicBezTo>
                    <a:pt x="36927" y="-1066"/>
                    <a:pt x="30815" y="1748"/>
                    <a:pt x="15875" y="6728"/>
                  </a:cubicBezTo>
                  <a:cubicBezTo>
                    <a:pt x="13758" y="9903"/>
                    <a:pt x="11232" y="12840"/>
                    <a:pt x="9525" y="16253"/>
                  </a:cubicBezTo>
                  <a:cubicBezTo>
                    <a:pt x="6987" y="21328"/>
                    <a:pt x="4531" y="33731"/>
                    <a:pt x="3175" y="38478"/>
                  </a:cubicBezTo>
                  <a:cubicBezTo>
                    <a:pt x="2256" y="41696"/>
                    <a:pt x="1058" y="44828"/>
                    <a:pt x="0" y="48003"/>
                  </a:cubicBezTo>
                  <a:cubicBezTo>
                    <a:pt x="32" y="48198"/>
                    <a:pt x="3059" y="72464"/>
                    <a:pt x="6350" y="76578"/>
                  </a:cubicBezTo>
                  <a:cubicBezTo>
                    <a:pt x="8734" y="79558"/>
                    <a:pt x="13023" y="80393"/>
                    <a:pt x="15875" y="82928"/>
                  </a:cubicBezTo>
                  <a:cubicBezTo>
                    <a:pt x="22587" y="88894"/>
                    <a:pt x="26406" y="99138"/>
                    <a:pt x="34925" y="101978"/>
                  </a:cubicBezTo>
                  <a:lnTo>
                    <a:pt x="53975" y="108328"/>
                  </a:lnTo>
                  <a:cubicBezTo>
                    <a:pt x="60325" y="106211"/>
                    <a:pt x="66614" y="103901"/>
                    <a:pt x="73025" y="101978"/>
                  </a:cubicBezTo>
                  <a:cubicBezTo>
                    <a:pt x="77205" y="100724"/>
                    <a:pt x="81983" y="101048"/>
                    <a:pt x="85725" y="98803"/>
                  </a:cubicBezTo>
                  <a:cubicBezTo>
                    <a:pt x="87754" y="97585"/>
                    <a:pt x="87842" y="94570"/>
                    <a:pt x="88900" y="92453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66" name="Freeform 15"/>
            <p:cNvSpPr>
              <a:spLocks/>
            </p:cNvSpPr>
            <p:nvPr/>
          </p:nvSpPr>
          <p:spPr bwMode="auto">
            <a:xfrm>
              <a:off x="5491163" y="3435350"/>
              <a:ext cx="30162" cy="15875"/>
            </a:xfrm>
            <a:custGeom>
              <a:avLst/>
              <a:gdLst>
                <a:gd name="T0" fmla="*/ 0 w 29199"/>
                <a:gd name="T1" fmla="*/ 3179 h 16360"/>
                <a:gd name="T2" fmla="*/ 33485 w 29199"/>
                <a:gd name="T3" fmla="*/ 7944 h 16360"/>
                <a:gd name="T4" fmla="*/ 53573 w 29199"/>
                <a:gd name="T5" fmla="*/ 1588 h 16360"/>
                <a:gd name="T6" fmla="*/ 33485 w 29199"/>
                <a:gd name="T7" fmla="*/ 0 h 16360"/>
                <a:gd name="T8" fmla="*/ 0 w 29199"/>
                <a:gd name="T9" fmla="*/ 3179 h 1636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9199" h="16360">
                  <a:moveTo>
                    <a:pt x="0" y="6350"/>
                  </a:moveTo>
                  <a:cubicBezTo>
                    <a:pt x="0" y="8996"/>
                    <a:pt x="9851" y="14536"/>
                    <a:pt x="15875" y="15875"/>
                  </a:cubicBezTo>
                  <a:cubicBezTo>
                    <a:pt x="26232" y="18177"/>
                    <a:pt x="34242" y="12017"/>
                    <a:pt x="25400" y="3175"/>
                  </a:cubicBezTo>
                  <a:cubicBezTo>
                    <a:pt x="23033" y="808"/>
                    <a:pt x="19222" y="0"/>
                    <a:pt x="15875" y="0"/>
                  </a:cubicBezTo>
                  <a:cubicBezTo>
                    <a:pt x="14378" y="0"/>
                    <a:pt x="0" y="3704"/>
                    <a:pt x="0" y="6350"/>
                  </a:cubicBezTo>
                  <a:close/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67" name="Freeform 290"/>
            <p:cNvSpPr>
              <a:spLocks/>
            </p:cNvSpPr>
            <p:nvPr/>
          </p:nvSpPr>
          <p:spPr bwMode="auto">
            <a:xfrm>
              <a:off x="3706813" y="3702050"/>
              <a:ext cx="28575" cy="17463"/>
            </a:xfrm>
            <a:custGeom>
              <a:avLst/>
              <a:gdLst>
                <a:gd name="T0" fmla="*/ 0 w 29199"/>
                <a:gd name="T1" fmla="*/ 28479 h 16360"/>
                <a:gd name="T2" fmla="*/ 9659 w 29199"/>
                <a:gd name="T3" fmla="*/ 71188 h 16360"/>
                <a:gd name="T4" fmla="*/ 15454 w 29199"/>
                <a:gd name="T5" fmla="*/ 14240 h 16360"/>
                <a:gd name="T6" fmla="*/ 9659 w 29199"/>
                <a:gd name="T7" fmla="*/ 0 h 16360"/>
                <a:gd name="T8" fmla="*/ 0 w 29199"/>
                <a:gd name="T9" fmla="*/ 28479 h 1636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9199" h="16360">
                  <a:moveTo>
                    <a:pt x="0" y="6350"/>
                  </a:moveTo>
                  <a:cubicBezTo>
                    <a:pt x="0" y="8996"/>
                    <a:pt x="9851" y="14536"/>
                    <a:pt x="15875" y="15875"/>
                  </a:cubicBezTo>
                  <a:cubicBezTo>
                    <a:pt x="26232" y="18177"/>
                    <a:pt x="34242" y="12017"/>
                    <a:pt x="25400" y="3175"/>
                  </a:cubicBezTo>
                  <a:cubicBezTo>
                    <a:pt x="23033" y="808"/>
                    <a:pt x="19222" y="0"/>
                    <a:pt x="15875" y="0"/>
                  </a:cubicBezTo>
                  <a:cubicBezTo>
                    <a:pt x="14378" y="0"/>
                    <a:pt x="0" y="3704"/>
                    <a:pt x="0" y="6350"/>
                  </a:cubicBezTo>
                  <a:close/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68" name="Freeform 291"/>
            <p:cNvSpPr>
              <a:spLocks/>
            </p:cNvSpPr>
            <p:nvPr/>
          </p:nvSpPr>
          <p:spPr bwMode="auto">
            <a:xfrm>
              <a:off x="2773363" y="3695700"/>
              <a:ext cx="28575" cy="15875"/>
            </a:xfrm>
            <a:custGeom>
              <a:avLst/>
              <a:gdLst>
                <a:gd name="T0" fmla="*/ 0 w 29199"/>
                <a:gd name="T1" fmla="*/ 3179 h 16360"/>
                <a:gd name="T2" fmla="*/ 9659 w 29199"/>
                <a:gd name="T3" fmla="*/ 7944 h 16360"/>
                <a:gd name="T4" fmla="*/ 15454 w 29199"/>
                <a:gd name="T5" fmla="*/ 1588 h 16360"/>
                <a:gd name="T6" fmla="*/ 9659 w 29199"/>
                <a:gd name="T7" fmla="*/ 0 h 16360"/>
                <a:gd name="T8" fmla="*/ 0 w 29199"/>
                <a:gd name="T9" fmla="*/ 3179 h 1636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9199" h="16360">
                  <a:moveTo>
                    <a:pt x="0" y="6350"/>
                  </a:moveTo>
                  <a:cubicBezTo>
                    <a:pt x="0" y="8996"/>
                    <a:pt x="9851" y="14536"/>
                    <a:pt x="15875" y="15875"/>
                  </a:cubicBezTo>
                  <a:cubicBezTo>
                    <a:pt x="26232" y="18177"/>
                    <a:pt x="34242" y="12017"/>
                    <a:pt x="25400" y="3175"/>
                  </a:cubicBezTo>
                  <a:cubicBezTo>
                    <a:pt x="23033" y="808"/>
                    <a:pt x="19222" y="0"/>
                    <a:pt x="15875" y="0"/>
                  </a:cubicBezTo>
                  <a:cubicBezTo>
                    <a:pt x="14378" y="0"/>
                    <a:pt x="0" y="3704"/>
                    <a:pt x="0" y="6350"/>
                  </a:cubicBezTo>
                  <a:close/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69" name="Freeform 292"/>
            <p:cNvSpPr>
              <a:spLocks/>
            </p:cNvSpPr>
            <p:nvPr/>
          </p:nvSpPr>
          <p:spPr bwMode="auto">
            <a:xfrm>
              <a:off x="2217738" y="3683000"/>
              <a:ext cx="28575" cy="17463"/>
            </a:xfrm>
            <a:custGeom>
              <a:avLst/>
              <a:gdLst>
                <a:gd name="T0" fmla="*/ 0 w 29199"/>
                <a:gd name="T1" fmla="*/ 28479 h 16360"/>
                <a:gd name="T2" fmla="*/ 9659 w 29199"/>
                <a:gd name="T3" fmla="*/ 71188 h 16360"/>
                <a:gd name="T4" fmla="*/ 15454 w 29199"/>
                <a:gd name="T5" fmla="*/ 14240 h 16360"/>
                <a:gd name="T6" fmla="*/ 9659 w 29199"/>
                <a:gd name="T7" fmla="*/ 0 h 16360"/>
                <a:gd name="T8" fmla="*/ 0 w 29199"/>
                <a:gd name="T9" fmla="*/ 28479 h 1636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9199" h="16360">
                  <a:moveTo>
                    <a:pt x="0" y="6350"/>
                  </a:moveTo>
                  <a:cubicBezTo>
                    <a:pt x="0" y="8996"/>
                    <a:pt x="9851" y="14536"/>
                    <a:pt x="15875" y="15875"/>
                  </a:cubicBezTo>
                  <a:cubicBezTo>
                    <a:pt x="26232" y="18177"/>
                    <a:pt x="34242" y="12017"/>
                    <a:pt x="25400" y="3175"/>
                  </a:cubicBezTo>
                  <a:cubicBezTo>
                    <a:pt x="23033" y="808"/>
                    <a:pt x="19222" y="0"/>
                    <a:pt x="15875" y="0"/>
                  </a:cubicBezTo>
                  <a:cubicBezTo>
                    <a:pt x="14378" y="0"/>
                    <a:pt x="0" y="3704"/>
                    <a:pt x="0" y="6350"/>
                  </a:cubicBezTo>
                  <a:close/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70" name="Freeform 226"/>
            <p:cNvSpPr>
              <a:spLocks/>
            </p:cNvSpPr>
            <p:nvPr/>
          </p:nvSpPr>
          <p:spPr bwMode="auto">
            <a:xfrm>
              <a:off x="3175000" y="3489325"/>
              <a:ext cx="114300" cy="109538"/>
            </a:xfrm>
            <a:custGeom>
              <a:avLst/>
              <a:gdLst>
                <a:gd name="T0" fmla="*/ 2147483647 w 72"/>
                <a:gd name="T1" fmla="*/ 2147483647 h 74"/>
                <a:gd name="T2" fmla="*/ 2147483647 w 72"/>
                <a:gd name="T3" fmla="*/ 0 h 74"/>
                <a:gd name="T4" fmla="*/ 2147483647 w 72"/>
                <a:gd name="T5" fmla="*/ 2147483647 h 74"/>
                <a:gd name="T6" fmla="*/ 2147483647 w 72"/>
                <a:gd name="T7" fmla="*/ 2147483647 h 7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72" h="74">
                  <a:moveTo>
                    <a:pt x="12" y="28"/>
                  </a:moveTo>
                  <a:cubicBezTo>
                    <a:pt x="59" y="60"/>
                    <a:pt x="72" y="13"/>
                    <a:pt x="32" y="0"/>
                  </a:cubicBezTo>
                  <a:cubicBezTo>
                    <a:pt x="0" y="11"/>
                    <a:pt x="5" y="62"/>
                    <a:pt x="36" y="72"/>
                  </a:cubicBezTo>
                  <a:cubicBezTo>
                    <a:pt x="59" y="67"/>
                    <a:pt x="53" y="74"/>
                    <a:pt x="60" y="60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71" name="Freeform 226"/>
            <p:cNvSpPr>
              <a:spLocks/>
            </p:cNvSpPr>
            <p:nvPr/>
          </p:nvSpPr>
          <p:spPr bwMode="auto">
            <a:xfrm>
              <a:off x="1474788" y="3449638"/>
              <a:ext cx="114300" cy="109537"/>
            </a:xfrm>
            <a:custGeom>
              <a:avLst/>
              <a:gdLst>
                <a:gd name="T0" fmla="*/ 2147483647 w 72"/>
                <a:gd name="T1" fmla="*/ 2147483647 h 74"/>
                <a:gd name="T2" fmla="*/ 2147483647 w 72"/>
                <a:gd name="T3" fmla="*/ 0 h 74"/>
                <a:gd name="T4" fmla="*/ 2147483647 w 72"/>
                <a:gd name="T5" fmla="*/ 2147483647 h 74"/>
                <a:gd name="T6" fmla="*/ 2147483647 w 72"/>
                <a:gd name="T7" fmla="*/ 2147483647 h 7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72" h="74">
                  <a:moveTo>
                    <a:pt x="12" y="28"/>
                  </a:moveTo>
                  <a:cubicBezTo>
                    <a:pt x="59" y="60"/>
                    <a:pt x="72" y="13"/>
                    <a:pt x="32" y="0"/>
                  </a:cubicBezTo>
                  <a:cubicBezTo>
                    <a:pt x="0" y="11"/>
                    <a:pt x="5" y="62"/>
                    <a:pt x="36" y="72"/>
                  </a:cubicBezTo>
                  <a:cubicBezTo>
                    <a:pt x="59" y="67"/>
                    <a:pt x="53" y="74"/>
                    <a:pt x="60" y="60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72" name="Freeform 226"/>
            <p:cNvSpPr>
              <a:spLocks/>
            </p:cNvSpPr>
            <p:nvPr/>
          </p:nvSpPr>
          <p:spPr bwMode="auto">
            <a:xfrm>
              <a:off x="1238250" y="3448050"/>
              <a:ext cx="114300" cy="109538"/>
            </a:xfrm>
            <a:custGeom>
              <a:avLst/>
              <a:gdLst>
                <a:gd name="T0" fmla="*/ 2147483647 w 72"/>
                <a:gd name="T1" fmla="*/ 2147483647 h 74"/>
                <a:gd name="T2" fmla="*/ 2147483647 w 72"/>
                <a:gd name="T3" fmla="*/ 0 h 74"/>
                <a:gd name="T4" fmla="*/ 2147483647 w 72"/>
                <a:gd name="T5" fmla="*/ 2147483647 h 74"/>
                <a:gd name="T6" fmla="*/ 2147483647 w 72"/>
                <a:gd name="T7" fmla="*/ 2147483647 h 7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72" h="74">
                  <a:moveTo>
                    <a:pt x="12" y="28"/>
                  </a:moveTo>
                  <a:cubicBezTo>
                    <a:pt x="59" y="60"/>
                    <a:pt x="72" y="13"/>
                    <a:pt x="32" y="0"/>
                  </a:cubicBezTo>
                  <a:cubicBezTo>
                    <a:pt x="0" y="11"/>
                    <a:pt x="5" y="62"/>
                    <a:pt x="36" y="72"/>
                  </a:cubicBezTo>
                  <a:cubicBezTo>
                    <a:pt x="59" y="67"/>
                    <a:pt x="53" y="74"/>
                    <a:pt x="60" y="60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73" name="Freeform 226"/>
            <p:cNvSpPr>
              <a:spLocks/>
            </p:cNvSpPr>
            <p:nvPr/>
          </p:nvSpPr>
          <p:spPr bwMode="auto">
            <a:xfrm>
              <a:off x="1652588" y="3702050"/>
              <a:ext cx="114300" cy="109538"/>
            </a:xfrm>
            <a:custGeom>
              <a:avLst/>
              <a:gdLst>
                <a:gd name="T0" fmla="*/ 2147483647 w 72"/>
                <a:gd name="T1" fmla="*/ 2147483647 h 74"/>
                <a:gd name="T2" fmla="*/ 2147483647 w 72"/>
                <a:gd name="T3" fmla="*/ 0 h 74"/>
                <a:gd name="T4" fmla="*/ 2147483647 w 72"/>
                <a:gd name="T5" fmla="*/ 2147483647 h 74"/>
                <a:gd name="T6" fmla="*/ 2147483647 w 72"/>
                <a:gd name="T7" fmla="*/ 2147483647 h 7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72" h="74">
                  <a:moveTo>
                    <a:pt x="12" y="28"/>
                  </a:moveTo>
                  <a:cubicBezTo>
                    <a:pt x="59" y="60"/>
                    <a:pt x="72" y="13"/>
                    <a:pt x="32" y="0"/>
                  </a:cubicBezTo>
                  <a:cubicBezTo>
                    <a:pt x="0" y="11"/>
                    <a:pt x="5" y="62"/>
                    <a:pt x="36" y="72"/>
                  </a:cubicBezTo>
                  <a:cubicBezTo>
                    <a:pt x="59" y="67"/>
                    <a:pt x="53" y="74"/>
                    <a:pt x="60" y="60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74" name="Freeform 1"/>
            <p:cNvSpPr>
              <a:spLocks/>
            </p:cNvSpPr>
            <p:nvPr/>
          </p:nvSpPr>
          <p:spPr bwMode="auto">
            <a:xfrm>
              <a:off x="2319338" y="3462338"/>
              <a:ext cx="114300" cy="93662"/>
            </a:xfrm>
            <a:custGeom>
              <a:avLst/>
              <a:gdLst>
                <a:gd name="T0" fmla="*/ 5 w 177800"/>
                <a:gd name="T1" fmla="*/ 12 h 130589"/>
                <a:gd name="T2" fmla="*/ 3 w 177800"/>
                <a:gd name="T3" fmla="*/ 1 h 130589"/>
                <a:gd name="T4" fmla="*/ 1 w 177800"/>
                <a:gd name="T5" fmla="*/ 8 h 130589"/>
                <a:gd name="T6" fmla="*/ 1 w 177800"/>
                <a:gd name="T7" fmla="*/ 16 h 130589"/>
                <a:gd name="T8" fmla="*/ 0 w 177800"/>
                <a:gd name="T9" fmla="*/ 41 h 130589"/>
                <a:gd name="T10" fmla="*/ 1 w 177800"/>
                <a:gd name="T11" fmla="*/ 53 h 130589"/>
                <a:gd name="T12" fmla="*/ 6 w 177800"/>
                <a:gd name="T13" fmla="*/ 57 h 130589"/>
                <a:gd name="T14" fmla="*/ 6 w 177800"/>
                <a:gd name="T15" fmla="*/ 53 h 130589"/>
                <a:gd name="T16" fmla="*/ 7 w 177800"/>
                <a:gd name="T17" fmla="*/ 41 h 130589"/>
                <a:gd name="T18" fmla="*/ 6 w 177800"/>
                <a:gd name="T19" fmla="*/ 12 h 130589"/>
                <a:gd name="T20" fmla="*/ 5 w 177800"/>
                <a:gd name="T21" fmla="*/ 4 h 130589"/>
                <a:gd name="T22" fmla="*/ 5 w 177800"/>
                <a:gd name="T23" fmla="*/ 12 h 130589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77800" h="130589">
                  <a:moveTo>
                    <a:pt x="127000" y="25499"/>
                  </a:moveTo>
                  <a:cubicBezTo>
                    <a:pt x="118533" y="24088"/>
                    <a:pt x="101055" y="1589"/>
                    <a:pt x="84666" y="99"/>
                  </a:cubicBezTo>
                  <a:cubicBezTo>
                    <a:pt x="66890" y="-1517"/>
                    <a:pt x="33866" y="17032"/>
                    <a:pt x="33866" y="17032"/>
                  </a:cubicBezTo>
                  <a:cubicBezTo>
                    <a:pt x="28222" y="22677"/>
                    <a:pt x="20503" y="26826"/>
                    <a:pt x="16933" y="33966"/>
                  </a:cubicBezTo>
                  <a:cubicBezTo>
                    <a:pt x="8951" y="49931"/>
                    <a:pt x="0" y="84766"/>
                    <a:pt x="0" y="84766"/>
                  </a:cubicBezTo>
                  <a:cubicBezTo>
                    <a:pt x="5644" y="93233"/>
                    <a:pt x="9738" y="102971"/>
                    <a:pt x="16933" y="110166"/>
                  </a:cubicBezTo>
                  <a:cubicBezTo>
                    <a:pt x="54093" y="147326"/>
                    <a:pt x="87354" y="123347"/>
                    <a:pt x="143933" y="118632"/>
                  </a:cubicBezTo>
                  <a:cubicBezTo>
                    <a:pt x="152400" y="115810"/>
                    <a:pt x="163022" y="116477"/>
                    <a:pt x="169333" y="110166"/>
                  </a:cubicBezTo>
                  <a:cubicBezTo>
                    <a:pt x="175644" y="103855"/>
                    <a:pt x="177800" y="93691"/>
                    <a:pt x="177800" y="84766"/>
                  </a:cubicBezTo>
                  <a:cubicBezTo>
                    <a:pt x="177800" y="61383"/>
                    <a:pt x="166225" y="42780"/>
                    <a:pt x="152400" y="25499"/>
                  </a:cubicBezTo>
                  <a:cubicBezTo>
                    <a:pt x="147413" y="19266"/>
                    <a:pt x="143039" y="11090"/>
                    <a:pt x="135466" y="8566"/>
                  </a:cubicBezTo>
                  <a:cubicBezTo>
                    <a:pt x="124757" y="4996"/>
                    <a:pt x="135467" y="26910"/>
                    <a:pt x="127000" y="25499"/>
                  </a:cubicBezTo>
                  <a:close/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grpSp>
          <p:nvGrpSpPr>
            <p:cNvPr id="12575" name="Group 303"/>
            <p:cNvGrpSpPr>
              <a:grpSpLocks/>
            </p:cNvGrpSpPr>
            <p:nvPr/>
          </p:nvGrpSpPr>
          <p:grpSpPr bwMode="auto">
            <a:xfrm>
              <a:off x="2492375" y="3460750"/>
              <a:ext cx="128588" cy="107950"/>
              <a:chOff x="2305050" y="3244850"/>
              <a:chExt cx="128588" cy="107950"/>
            </a:xfrm>
          </p:grpSpPr>
          <p:sp>
            <p:nvSpPr>
              <p:cNvPr id="12594" name="Freeform 252"/>
              <p:cNvSpPr>
                <a:spLocks/>
              </p:cNvSpPr>
              <p:nvPr/>
            </p:nvSpPr>
            <p:spPr bwMode="auto">
              <a:xfrm>
                <a:off x="2305050" y="3257550"/>
                <a:ext cx="1588" cy="95250"/>
              </a:xfrm>
              <a:custGeom>
                <a:avLst/>
                <a:gdLst>
                  <a:gd name="T0" fmla="*/ 0 w 1"/>
                  <a:gd name="T1" fmla="*/ 0 h 64"/>
                  <a:gd name="T2" fmla="*/ 0 w 1"/>
                  <a:gd name="T3" fmla="*/ 2147483647 h 64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64">
                    <a:moveTo>
                      <a:pt x="0" y="0"/>
                    </a:moveTo>
                    <a:cubicBezTo>
                      <a:pt x="0" y="21"/>
                      <a:pt x="0" y="43"/>
                      <a:pt x="0" y="64"/>
                    </a:cubicBezTo>
                  </a:path>
                </a:pathLst>
              </a:custGeom>
              <a:noFill/>
              <a:ln w="28575" cap="rnd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12595" name="Freeform 253"/>
              <p:cNvSpPr>
                <a:spLocks/>
              </p:cNvSpPr>
              <p:nvPr/>
            </p:nvSpPr>
            <p:spPr bwMode="auto">
              <a:xfrm>
                <a:off x="2311400" y="3244850"/>
                <a:ext cx="122238" cy="107950"/>
              </a:xfrm>
              <a:custGeom>
                <a:avLst/>
                <a:gdLst>
                  <a:gd name="T0" fmla="*/ 0 w 77"/>
                  <a:gd name="T1" fmla="*/ 2147483647 h 73"/>
                  <a:gd name="T2" fmla="*/ 2147483647 w 77"/>
                  <a:gd name="T3" fmla="*/ 2147483647 h 73"/>
                  <a:gd name="T4" fmla="*/ 2147483647 w 77"/>
                  <a:gd name="T5" fmla="*/ 2147483647 h 73"/>
                  <a:gd name="T6" fmla="*/ 2147483647 w 77"/>
                  <a:gd name="T7" fmla="*/ 2147483647 h 73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77" h="73">
                    <a:moveTo>
                      <a:pt x="0" y="33"/>
                    </a:moveTo>
                    <a:cubicBezTo>
                      <a:pt x="12" y="15"/>
                      <a:pt x="27" y="12"/>
                      <a:pt x="44" y="1"/>
                    </a:cubicBezTo>
                    <a:cubicBezTo>
                      <a:pt x="53" y="3"/>
                      <a:pt x="75" y="0"/>
                      <a:pt x="76" y="17"/>
                    </a:cubicBezTo>
                    <a:cubicBezTo>
                      <a:pt x="77" y="36"/>
                      <a:pt x="72" y="73"/>
                      <a:pt x="72" y="73"/>
                    </a:cubicBezTo>
                  </a:path>
                </a:pathLst>
              </a:custGeom>
              <a:noFill/>
              <a:ln w="28575" cap="rnd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</p:grpSp>
        <p:sp>
          <p:nvSpPr>
            <p:cNvPr id="12576" name="Freeform 221"/>
            <p:cNvSpPr>
              <a:spLocks/>
            </p:cNvSpPr>
            <p:nvPr/>
          </p:nvSpPr>
          <p:spPr bwMode="auto">
            <a:xfrm>
              <a:off x="2671763" y="3373438"/>
              <a:ext cx="19050" cy="214312"/>
            </a:xfrm>
            <a:custGeom>
              <a:avLst/>
              <a:gdLst>
                <a:gd name="T0" fmla="*/ 0 w 12"/>
                <a:gd name="T1" fmla="*/ 0 h 144"/>
                <a:gd name="T2" fmla="*/ 2147483647 w 12"/>
                <a:gd name="T3" fmla="*/ 2147483647 h 144"/>
                <a:gd name="T4" fmla="*/ 2147483647 w 12"/>
                <a:gd name="T5" fmla="*/ 2147483647 h 144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2" h="144">
                  <a:moveTo>
                    <a:pt x="0" y="0"/>
                  </a:moveTo>
                  <a:cubicBezTo>
                    <a:pt x="3" y="24"/>
                    <a:pt x="4" y="49"/>
                    <a:pt x="12" y="72"/>
                  </a:cubicBezTo>
                  <a:cubicBezTo>
                    <a:pt x="11" y="96"/>
                    <a:pt x="8" y="144"/>
                    <a:pt x="8" y="144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grpSp>
          <p:nvGrpSpPr>
            <p:cNvPr id="12577" name="Group 308"/>
            <p:cNvGrpSpPr>
              <a:grpSpLocks/>
            </p:cNvGrpSpPr>
            <p:nvPr/>
          </p:nvGrpSpPr>
          <p:grpSpPr bwMode="auto">
            <a:xfrm>
              <a:off x="2684463" y="3433763"/>
              <a:ext cx="165100" cy="211137"/>
              <a:chOff x="5245100" y="3251200"/>
              <a:chExt cx="165100" cy="268288"/>
            </a:xfrm>
          </p:grpSpPr>
          <p:sp>
            <p:nvSpPr>
              <p:cNvPr id="12592" name="Freeform 279"/>
              <p:cNvSpPr>
                <a:spLocks/>
              </p:cNvSpPr>
              <p:nvPr/>
            </p:nvSpPr>
            <p:spPr bwMode="auto">
              <a:xfrm>
                <a:off x="5321300" y="3251200"/>
                <a:ext cx="76200" cy="119063"/>
              </a:xfrm>
              <a:custGeom>
                <a:avLst/>
                <a:gdLst>
                  <a:gd name="T0" fmla="*/ 0 w 48"/>
                  <a:gd name="T1" fmla="*/ 0 h 80"/>
                  <a:gd name="T2" fmla="*/ 2147483647 w 48"/>
                  <a:gd name="T3" fmla="*/ 2147483647 h 80"/>
                  <a:gd name="T4" fmla="*/ 2147483647 w 48"/>
                  <a:gd name="T5" fmla="*/ 2147483647 h 8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48" h="80">
                    <a:moveTo>
                      <a:pt x="0" y="0"/>
                    </a:moveTo>
                    <a:cubicBezTo>
                      <a:pt x="3" y="40"/>
                      <a:pt x="0" y="67"/>
                      <a:pt x="40" y="80"/>
                    </a:cubicBezTo>
                    <a:cubicBezTo>
                      <a:pt x="43" y="72"/>
                      <a:pt x="48" y="56"/>
                      <a:pt x="48" y="56"/>
                    </a:cubicBezTo>
                  </a:path>
                </a:pathLst>
              </a:custGeom>
              <a:noFill/>
              <a:ln w="28575" cap="rnd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12593" name="Freeform 280"/>
              <p:cNvSpPr>
                <a:spLocks/>
              </p:cNvSpPr>
              <p:nvPr/>
            </p:nvSpPr>
            <p:spPr bwMode="auto">
              <a:xfrm>
                <a:off x="5245100" y="3257550"/>
                <a:ext cx="165100" cy="261938"/>
              </a:xfrm>
              <a:custGeom>
                <a:avLst/>
                <a:gdLst>
                  <a:gd name="T0" fmla="*/ 2147483647 w 104"/>
                  <a:gd name="T1" fmla="*/ 0 h 177"/>
                  <a:gd name="T2" fmla="*/ 2147483647 w 104"/>
                  <a:gd name="T3" fmla="*/ 2147483647 h 177"/>
                  <a:gd name="T4" fmla="*/ 2147483647 w 104"/>
                  <a:gd name="T5" fmla="*/ 2147483647 h 177"/>
                  <a:gd name="T6" fmla="*/ 0 w 104"/>
                  <a:gd name="T7" fmla="*/ 2147483647 h 17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04" h="177">
                    <a:moveTo>
                      <a:pt x="88" y="0"/>
                    </a:moveTo>
                    <a:cubicBezTo>
                      <a:pt x="91" y="42"/>
                      <a:pt x="104" y="112"/>
                      <a:pt x="92" y="152"/>
                    </a:cubicBezTo>
                    <a:cubicBezTo>
                      <a:pt x="89" y="161"/>
                      <a:pt x="68" y="168"/>
                      <a:pt x="68" y="168"/>
                    </a:cubicBezTo>
                    <a:cubicBezTo>
                      <a:pt x="16" y="164"/>
                      <a:pt x="17" y="177"/>
                      <a:pt x="0" y="144"/>
                    </a:cubicBezTo>
                  </a:path>
                </a:pathLst>
              </a:custGeom>
              <a:noFill/>
              <a:ln w="28575" cap="rnd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</p:grpSp>
        <p:sp>
          <p:nvSpPr>
            <p:cNvPr id="12578" name="Freeform 261"/>
            <p:cNvSpPr>
              <a:spLocks/>
            </p:cNvSpPr>
            <p:nvPr/>
          </p:nvSpPr>
          <p:spPr bwMode="auto">
            <a:xfrm>
              <a:off x="4183063" y="3470275"/>
              <a:ext cx="114300" cy="100013"/>
            </a:xfrm>
            <a:custGeom>
              <a:avLst/>
              <a:gdLst>
                <a:gd name="T0" fmla="*/ 0 w 72"/>
                <a:gd name="T1" fmla="*/ 2147483647 h 68"/>
                <a:gd name="T2" fmla="*/ 2147483647 w 72"/>
                <a:gd name="T3" fmla="*/ 2147483647 h 68"/>
                <a:gd name="T4" fmla="*/ 2147483647 w 72"/>
                <a:gd name="T5" fmla="*/ 2147483647 h 68"/>
                <a:gd name="T6" fmla="*/ 2147483647 w 72"/>
                <a:gd name="T7" fmla="*/ 2147483647 h 68"/>
                <a:gd name="T8" fmla="*/ 2147483647 w 72"/>
                <a:gd name="T9" fmla="*/ 0 h 68"/>
                <a:gd name="T10" fmla="*/ 0 w 72"/>
                <a:gd name="T11" fmla="*/ 2147483647 h 6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72" h="68">
                  <a:moveTo>
                    <a:pt x="0" y="16"/>
                  </a:moveTo>
                  <a:cubicBezTo>
                    <a:pt x="4" y="46"/>
                    <a:pt x="3" y="58"/>
                    <a:pt x="32" y="68"/>
                  </a:cubicBezTo>
                  <a:cubicBezTo>
                    <a:pt x="46" y="65"/>
                    <a:pt x="72" y="56"/>
                    <a:pt x="72" y="56"/>
                  </a:cubicBezTo>
                  <a:cubicBezTo>
                    <a:pt x="70" y="42"/>
                    <a:pt x="72" y="26"/>
                    <a:pt x="60" y="16"/>
                  </a:cubicBezTo>
                  <a:cubicBezTo>
                    <a:pt x="53" y="10"/>
                    <a:pt x="36" y="0"/>
                    <a:pt x="36" y="0"/>
                  </a:cubicBezTo>
                  <a:cubicBezTo>
                    <a:pt x="21" y="3"/>
                    <a:pt x="7" y="2"/>
                    <a:pt x="0" y="16"/>
                  </a:cubicBezTo>
                  <a:close/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grpSp>
          <p:nvGrpSpPr>
            <p:cNvPr id="12579" name="Group 312"/>
            <p:cNvGrpSpPr>
              <a:grpSpLocks/>
            </p:cNvGrpSpPr>
            <p:nvPr/>
          </p:nvGrpSpPr>
          <p:grpSpPr bwMode="auto">
            <a:xfrm>
              <a:off x="4351338" y="3470275"/>
              <a:ext cx="128587" cy="107950"/>
              <a:chOff x="2305050" y="3244850"/>
              <a:chExt cx="128588" cy="107950"/>
            </a:xfrm>
          </p:grpSpPr>
          <p:sp>
            <p:nvSpPr>
              <p:cNvPr id="12590" name="Freeform 252"/>
              <p:cNvSpPr>
                <a:spLocks/>
              </p:cNvSpPr>
              <p:nvPr/>
            </p:nvSpPr>
            <p:spPr bwMode="auto">
              <a:xfrm>
                <a:off x="2305050" y="3257550"/>
                <a:ext cx="1588" cy="95250"/>
              </a:xfrm>
              <a:custGeom>
                <a:avLst/>
                <a:gdLst>
                  <a:gd name="T0" fmla="*/ 0 w 1"/>
                  <a:gd name="T1" fmla="*/ 0 h 64"/>
                  <a:gd name="T2" fmla="*/ 0 w 1"/>
                  <a:gd name="T3" fmla="*/ 2147483647 h 64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64">
                    <a:moveTo>
                      <a:pt x="0" y="0"/>
                    </a:moveTo>
                    <a:cubicBezTo>
                      <a:pt x="0" y="21"/>
                      <a:pt x="0" y="43"/>
                      <a:pt x="0" y="64"/>
                    </a:cubicBezTo>
                  </a:path>
                </a:pathLst>
              </a:custGeom>
              <a:noFill/>
              <a:ln w="28575" cap="rnd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12591" name="Freeform 253"/>
              <p:cNvSpPr>
                <a:spLocks/>
              </p:cNvSpPr>
              <p:nvPr/>
            </p:nvSpPr>
            <p:spPr bwMode="auto">
              <a:xfrm>
                <a:off x="2311400" y="3244850"/>
                <a:ext cx="122238" cy="107950"/>
              </a:xfrm>
              <a:custGeom>
                <a:avLst/>
                <a:gdLst>
                  <a:gd name="T0" fmla="*/ 0 w 77"/>
                  <a:gd name="T1" fmla="*/ 2147483647 h 73"/>
                  <a:gd name="T2" fmla="*/ 2147483647 w 77"/>
                  <a:gd name="T3" fmla="*/ 2147483647 h 73"/>
                  <a:gd name="T4" fmla="*/ 2147483647 w 77"/>
                  <a:gd name="T5" fmla="*/ 2147483647 h 73"/>
                  <a:gd name="T6" fmla="*/ 2147483647 w 77"/>
                  <a:gd name="T7" fmla="*/ 2147483647 h 73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77" h="73">
                    <a:moveTo>
                      <a:pt x="0" y="33"/>
                    </a:moveTo>
                    <a:cubicBezTo>
                      <a:pt x="12" y="15"/>
                      <a:pt x="27" y="12"/>
                      <a:pt x="44" y="1"/>
                    </a:cubicBezTo>
                    <a:cubicBezTo>
                      <a:pt x="53" y="3"/>
                      <a:pt x="75" y="0"/>
                      <a:pt x="76" y="17"/>
                    </a:cubicBezTo>
                    <a:cubicBezTo>
                      <a:pt x="77" y="36"/>
                      <a:pt x="72" y="73"/>
                      <a:pt x="72" y="73"/>
                    </a:cubicBezTo>
                  </a:path>
                </a:pathLst>
              </a:custGeom>
              <a:noFill/>
              <a:ln w="28575" cap="rnd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</p:grpSp>
        <p:sp>
          <p:nvSpPr>
            <p:cNvPr id="12580" name="Freeform 283"/>
            <p:cNvSpPr>
              <a:spLocks/>
            </p:cNvSpPr>
            <p:nvPr/>
          </p:nvSpPr>
          <p:spPr bwMode="auto">
            <a:xfrm>
              <a:off x="4614863" y="3803650"/>
              <a:ext cx="79375" cy="76200"/>
            </a:xfrm>
            <a:custGeom>
              <a:avLst/>
              <a:gdLst>
                <a:gd name="T0" fmla="*/ 2147483647 w 50"/>
                <a:gd name="T1" fmla="*/ 0 h 52"/>
                <a:gd name="T2" fmla="*/ 0 w 50"/>
                <a:gd name="T3" fmla="*/ 2147483647 h 52"/>
                <a:gd name="T4" fmla="*/ 2147483647 w 50"/>
                <a:gd name="T5" fmla="*/ 2147483647 h 52"/>
                <a:gd name="T6" fmla="*/ 2147483647 w 50"/>
                <a:gd name="T7" fmla="*/ 2147483647 h 52"/>
                <a:gd name="T8" fmla="*/ 2147483647 w 50"/>
                <a:gd name="T9" fmla="*/ 0 h 5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0" h="52">
                  <a:moveTo>
                    <a:pt x="40" y="0"/>
                  </a:moveTo>
                  <a:cubicBezTo>
                    <a:pt x="24" y="4"/>
                    <a:pt x="14" y="7"/>
                    <a:pt x="0" y="16"/>
                  </a:cubicBezTo>
                  <a:cubicBezTo>
                    <a:pt x="1" y="24"/>
                    <a:pt x="0" y="33"/>
                    <a:pt x="4" y="40"/>
                  </a:cubicBezTo>
                  <a:cubicBezTo>
                    <a:pt x="11" y="52"/>
                    <a:pt x="38" y="52"/>
                    <a:pt x="44" y="40"/>
                  </a:cubicBezTo>
                  <a:cubicBezTo>
                    <a:pt x="50" y="28"/>
                    <a:pt x="41" y="13"/>
                    <a:pt x="40" y="0"/>
                  </a:cubicBezTo>
                  <a:close/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81" name="Freeform 284"/>
            <p:cNvSpPr>
              <a:spLocks/>
            </p:cNvSpPr>
            <p:nvPr/>
          </p:nvSpPr>
          <p:spPr bwMode="auto">
            <a:xfrm>
              <a:off x="4625975" y="3773488"/>
              <a:ext cx="95250" cy="120650"/>
            </a:xfrm>
            <a:custGeom>
              <a:avLst/>
              <a:gdLst>
                <a:gd name="T0" fmla="*/ 0 w 60"/>
                <a:gd name="T1" fmla="*/ 0 h 81"/>
                <a:gd name="T2" fmla="*/ 2147483647 w 60"/>
                <a:gd name="T3" fmla="*/ 2147483647 h 81"/>
                <a:gd name="T4" fmla="*/ 2147483647 w 60"/>
                <a:gd name="T5" fmla="*/ 2147483647 h 81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60" h="81">
                  <a:moveTo>
                    <a:pt x="0" y="0"/>
                  </a:moveTo>
                  <a:cubicBezTo>
                    <a:pt x="45" y="6"/>
                    <a:pt x="31" y="10"/>
                    <a:pt x="44" y="48"/>
                  </a:cubicBezTo>
                  <a:cubicBezTo>
                    <a:pt x="48" y="81"/>
                    <a:pt x="60" y="76"/>
                    <a:pt x="60" y="61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82" name="Freeform 285"/>
            <p:cNvSpPr>
              <a:spLocks/>
            </p:cNvSpPr>
            <p:nvPr/>
          </p:nvSpPr>
          <p:spPr bwMode="auto">
            <a:xfrm>
              <a:off x="4752975" y="3705225"/>
              <a:ext cx="76200" cy="182563"/>
            </a:xfrm>
            <a:custGeom>
              <a:avLst/>
              <a:gdLst>
                <a:gd name="T0" fmla="*/ 0 w 48"/>
                <a:gd name="T1" fmla="*/ 0 h 124"/>
                <a:gd name="T2" fmla="*/ 2147483647 w 48"/>
                <a:gd name="T3" fmla="*/ 2147483647 h 124"/>
                <a:gd name="T4" fmla="*/ 2147483647 w 48"/>
                <a:gd name="T5" fmla="*/ 2147483647 h 124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48" h="124">
                  <a:moveTo>
                    <a:pt x="0" y="0"/>
                  </a:moveTo>
                  <a:cubicBezTo>
                    <a:pt x="21" y="43"/>
                    <a:pt x="4" y="41"/>
                    <a:pt x="16" y="108"/>
                  </a:cubicBezTo>
                  <a:cubicBezTo>
                    <a:pt x="19" y="124"/>
                    <a:pt x="42" y="118"/>
                    <a:pt x="48" y="112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83" name="Freeform 286"/>
            <p:cNvSpPr>
              <a:spLocks/>
            </p:cNvSpPr>
            <p:nvPr/>
          </p:nvSpPr>
          <p:spPr bwMode="auto">
            <a:xfrm>
              <a:off x="4733925" y="3740150"/>
              <a:ext cx="69850" cy="1588"/>
            </a:xfrm>
            <a:custGeom>
              <a:avLst/>
              <a:gdLst>
                <a:gd name="T0" fmla="*/ 0 w 44"/>
                <a:gd name="T1" fmla="*/ 0 h 1"/>
                <a:gd name="T2" fmla="*/ 2147483647 w 44"/>
                <a:gd name="T3" fmla="*/ 0 h 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44" h="1">
                  <a:moveTo>
                    <a:pt x="0" y="0"/>
                  </a:moveTo>
                  <a:cubicBezTo>
                    <a:pt x="15" y="0"/>
                    <a:pt x="29" y="0"/>
                    <a:pt x="44" y="0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grpSp>
          <p:nvGrpSpPr>
            <p:cNvPr id="12584" name="Group 309"/>
            <p:cNvGrpSpPr>
              <a:grpSpLocks/>
            </p:cNvGrpSpPr>
            <p:nvPr/>
          </p:nvGrpSpPr>
          <p:grpSpPr bwMode="auto">
            <a:xfrm>
              <a:off x="1754188" y="3455988"/>
              <a:ext cx="141287" cy="127000"/>
              <a:chOff x="5137150" y="3297238"/>
              <a:chExt cx="141288" cy="127000"/>
            </a:xfrm>
          </p:grpSpPr>
          <p:sp>
            <p:nvSpPr>
              <p:cNvPr id="12588" name="Freeform 277"/>
              <p:cNvSpPr>
                <a:spLocks/>
              </p:cNvSpPr>
              <p:nvPr/>
            </p:nvSpPr>
            <p:spPr bwMode="auto">
              <a:xfrm>
                <a:off x="5137150" y="3336925"/>
                <a:ext cx="107950" cy="77788"/>
              </a:xfrm>
              <a:custGeom>
                <a:avLst/>
                <a:gdLst>
                  <a:gd name="T0" fmla="*/ 2147483647 w 68"/>
                  <a:gd name="T1" fmla="*/ 2147483647 h 67"/>
                  <a:gd name="T2" fmla="*/ 0 w 68"/>
                  <a:gd name="T3" fmla="*/ 2147483647 h 67"/>
                  <a:gd name="T4" fmla="*/ 2147483647 w 68"/>
                  <a:gd name="T5" fmla="*/ 2147483647 h 67"/>
                  <a:gd name="T6" fmla="*/ 2147483647 w 68"/>
                  <a:gd name="T7" fmla="*/ 2147483647 h 67"/>
                  <a:gd name="T8" fmla="*/ 2147483647 w 68"/>
                  <a:gd name="T9" fmla="*/ 0 h 67"/>
                  <a:gd name="T10" fmla="*/ 2147483647 w 68"/>
                  <a:gd name="T11" fmla="*/ 2147483647 h 6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68" h="67">
                    <a:moveTo>
                      <a:pt x="44" y="4"/>
                    </a:moveTo>
                    <a:cubicBezTo>
                      <a:pt x="21" y="8"/>
                      <a:pt x="12" y="6"/>
                      <a:pt x="0" y="24"/>
                    </a:cubicBezTo>
                    <a:cubicBezTo>
                      <a:pt x="5" y="45"/>
                      <a:pt x="8" y="50"/>
                      <a:pt x="28" y="60"/>
                    </a:cubicBezTo>
                    <a:cubicBezTo>
                      <a:pt x="46" y="58"/>
                      <a:pt x="68" y="67"/>
                      <a:pt x="68" y="44"/>
                    </a:cubicBezTo>
                    <a:cubicBezTo>
                      <a:pt x="68" y="25"/>
                      <a:pt x="59" y="0"/>
                      <a:pt x="36" y="0"/>
                    </a:cubicBezTo>
                    <a:cubicBezTo>
                      <a:pt x="33" y="0"/>
                      <a:pt x="41" y="3"/>
                      <a:pt x="44" y="4"/>
                    </a:cubicBezTo>
                    <a:close/>
                  </a:path>
                </a:pathLst>
              </a:custGeom>
              <a:noFill/>
              <a:ln w="28575" cap="rnd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12589" name="Freeform 278"/>
              <p:cNvSpPr>
                <a:spLocks/>
              </p:cNvSpPr>
              <p:nvPr/>
            </p:nvSpPr>
            <p:spPr bwMode="auto">
              <a:xfrm>
                <a:off x="5175250" y="3297238"/>
                <a:ext cx="103188" cy="127000"/>
              </a:xfrm>
              <a:custGeom>
                <a:avLst/>
                <a:gdLst>
                  <a:gd name="T0" fmla="*/ 0 w 65"/>
                  <a:gd name="T1" fmla="*/ 0 h 85"/>
                  <a:gd name="T2" fmla="*/ 2147483647 w 65"/>
                  <a:gd name="T3" fmla="*/ 2147483647 h 85"/>
                  <a:gd name="T4" fmla="*/ 2147483647 w 65"/>
                  <a:gd name="T5" fmla="*/ 2147483647 h 85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65" h="85">
                    <a:moveTo>
                      <a:pt x="0" y="0"/>
                    </a:moveTo>
                    <a:cubicBezTo>
                      <a:pt x="63" y="8"/>
                      <a:pt x="37" y="27"/>
                      <a:pt x="48" y="84"/>
                    </a:cubicBezTo>
                    <a:cubicBezTo>
                      <a:pt x="65" y="80"/>
                      <a:pt x="64" y="85"/>
                      <a:pt x="64" y="76"/>
                    </a:cubicBezTo>
                  </a:path>
                </a:pathLst>
              </a:custGeom>
              <a:noFill/>
              <a:ln w="28575" cap="rnd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</p:grpSp>
        <p:sp>
          <p:nvSpPr>
            <p:cNvPr id="12585" name="Freeform 226"/>
            <p:cNvSpPr>
              <a:spLocks/>
            </p:cNvSpPr>
            <p:nvPr/>
          </p:nvSpPr>
          <p:spPr bwMode="auto">
            <a:xfrm>
              <a:off x="2044700" y="3465513"/>
              <a:ext cx="114300" cy="109537"/>
            </a:xfrm>
            <a:custGeom>
              <a:avLst/>
              <a:gdLst>
                <a:gd name="T0" fmla="*/ 2147483647 w 72"/>
                <a:gd name="T1" fmla="*/ 2147483647 h 74"/>
                <a:gd name="T2" fmla="*/ 2147483647 w 72"/>
                <a:gd name="T3" fmla="*/ 0 h 74"/>
                <a:gd name="T4" fmla="*/ 2147483647 w 72"/>
                <a:gd name="T5" fmla="*/ 2147483647 h 74"/>
                <a:gd name="T6" fmla="*/ 2147483647 w 72"/>
                <a:gd name="T7" fmla="*/ 2147483647 h 7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72" h="74">
                  <a:moveTo>
                    <a:pt x="12" y="28"/>
                  </a:moveTo>
                  <a:cubicBezTo>
                    <a:pt x="59" y="60"/>
                    <a:pt x="72" y="13"/>
                    <a:pt x="32" y="0"/>
                  </a:cubicBezTo>
                  <a:cubicBezTo>
                    <a:pt x="0" y="11"/>
                    <a:pt x="5" y="62"/>
                    <a:pt x="36" y="72"/>
                  </a:cubicBezTo>
                  <a:cubicBezTo>
                    <a:pt x="59" y="67"/>
                    <a:pt x="53" y="74"/>
                    <a:pt x="60" y="60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86" name="Freeform 2"/>
            <p:cNvSpPr>
              <a:spLocks/>
            </p:cNvSpPr>
            <p:nvPr/>
          </p:nvSpPr>
          <p:spPr bwMode="auto">
            <a:xfrm>
              <a:off x="1931988" y="3448050"/>
              <a:ext cx="12700" cy="152400"/>
            </a:xfrm>
            <a:custGeom>
              <a:avLst/>
              <a:gdLst>
                <a:gd name="T0" fmla="*/ 0 w 12700"/>
                <a:gd name="T1" fmla="*/ 0 h 152400"/>
                <a:gd name="T2" fmla="*/ 12700 w 12700"/>
                <a:gd name="T3" fmla="*/ 152400 h 152400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2700" h="152400">
                  <a:moveTo>
                    <a:pt x="0" y="0"/>
                  </a:moveTo>
                  <a:cubicBezTo>
                    <a:pt x="12883" y="148159"/>
                    <a:pt x="12700" y="97183"/>
                    <a:pt x="12700" y="152400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587" name="Freeform 3"/>
            <p:cNvSpPr>
              <a:spLocks/>
            </p:cNvSpPr>
            <p:nvPr/>
          </p:nvSpPr>
          <p:spPr bwMode="auto">
            <a:xfrm>
              <a:off x="1944688" y="3479800"/>
              <a:ext cx="95250" cy="50800"/>
            </a:xfrm>
            <a:custGeom>
              <a:avLst/>
              <a:gdLst>
                <a:gd name="T0" fmla="*/ 95250 w 95250"/>
                <a:gd name="T1" fmla="*/ 526 h 51501"/>
                <a:gd name="T2" fmla="*/ 0 w 95250"/>
                <a:gd name="T3" fmla="*/ 33859 h 51501"/>
                <a:gd name="T4" fmla="*/ 0 w 95250"/>
                <a:gd name="T5" fmla="*/ 38619 h 51501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95250" h="51501">
                  <a:moveTo>
                    <a:pt x="95250" y="701"/>
                  </a:moveTo>
                  <a:cubicBezTo>
                    <a:pt x="43526" y="4680"/>
                    <a:pt x="0" y="-17482"/>
                    <a:pt x="0" y="45151"/>
                  </a:cubicBezTo>
                  <a:lnTo>
                    <a:pt x="0" y="51501"/>
                  </a:ln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grpSp>
          <p:nvGrpSpPr>
            <p:cNvPr id="12" name="Group 11"/>
            <p:cNvGrpSpPr/>
            <p:nvPr/>
          </p:nvGrpSpPr>
          <p:grpSpPr>
            <a:xfrm>
              <a:off x="698098" y="1649802"/>
              <a:ext cx="884640" cy="1591081"/>
              <a:chOff x="698098" y="1649802"/>
              <a:chExt cx="884640" cy="1591081"/>
            </a:xfrm>
          </p:grpSpPr>
          <p:sp>
            <p:nvSpPr>
              <p:cNvPr id="12478" name="Freeform 183"/>
              <p:cNvSpPr>
                <a:spLocks/>
              </p:cNvSpPr>
              <p:nvPr/>
            </p:nvSpPr>
            <p:spPr bwMode="auto">
              <a:xfrm rot="310071">
                <a:off x="998643" y="2531427"/>
                <a:ext cx="95252" cy="286535"/>
              </a:xfrm>
              <a:custGeom>
                <a:avLst/>
                <a:gdLst>
                  <a:gd name="T0" fmla="*/ 0 w 36"/>
                  <a:gd name="T1" fmla="*/ 0 h 120"/>
                  <a:gd name="T2" fmla="*/ 2147483647 w 36"/>
                  <a:gd name="T3" fmla="*/ 2147483647 h 120"/>
                  <a:gd name="T4" fmla="*/ 2147483647 w 36"/>
                  <a:gd name="T5" fmla="*/ 2147483647 h 120"/>
                  <a:gd name="T6" fmla="*/ 2147483647 w 36"/>
                  <a:gd name="T7" fmla="*/ 2147483647 h 120"/>
                  <a:gd name="T8" fmla="*/ 0 60000 65536"/>
                  <a:gd name="T9" fmla="*/ 0 60000 65536"/>
                  <a:gd name="T10" fmla="*/ 0 60000 65536"/>
                  <a:gd name="T11" fmla="*/ 0 60000 65536"/>
                  <a:gd name="connsiteX0" fmla="*/ 0 w 16667"/>
                  <a:gd name="connsiteY0" fmla="*/ 0 h 15973"/>
                  <a:gd name="connsiteX1" fmla="*/ 16667 w 16667"/>
                  <a:gd name="connsiteY1" fmla="*/ 15306 h 15973"/>
                  <a:gd name="connsiteX2" fmla="*/ 13334 w 16667"/>
                  <a:gd name="connsiteY2" fmla="*/ 15973 h 15973"/>
                  <a:gd name="connsiteX3" fmla="*/ 10000 w 16667"/>
                  <a:gd name="connsiteY3" fmla="*/ 15306 h 159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6667" h="15973">
                    <a:moveTo>
                      <a:pt x="0" y="0"/>
                    </a:moveTo>
                    <a:cubicBezTo>
                      <a:pt x="2778" y="3250"/>
                      <a:pt x="13056" y="12140"/>
                      <a:pt x="16667" y="15306"/>
                    </a:cubicBezTo>
                    <a:cubicBezTo>
                      <a:pt x="15556" y="15556"/>
                      <a:pt x="14723" y="15973"/>
                      <a:pt x="13334" y="15973"/>
                    </a:cubicBezTo>
                    <a:cubicBezTo>
                      <a:pt x="11945" y="15973"/>
                      <a:pt x="10000" y="15306"/>
                      <a:pt x="10000" y="15306"/>
                    </a:cubicBezTo>
                  </a:path>
                </a:pathLst>
              </a:custGeom>
              <a:noFill/>
              <a:ln w="19050" cap="rnd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12477" name="Freeform 182"/>
              <p:cNvSpPr>
                <a:spLocks/>
              </p:cNvSpPr>
              <p:nvPr/>
            </p:nvSpPr>
            <p:spPr bwMode="auto">
              <a:xfrm>
                <a:off x="702869" y="2043627"/>
                <a:ext cx="344201" cy="770252"/>
              </a:xfrm>
              <a:custGeom>
                <a:avLst/>
                <a:gdLst>
                  <a:gd name="T0" fmla="*/ 2147483647 w 217"/>
                  <a:gd name="T1" fmla="*/ 2147483647 h 433"/>
                  <a:gd name="T2" fmla="*/ 0 w 217"/>
                  <a:gd name="T3" fmla="*/ 2147483647 h 433"/>
                  <a:gd name="T4" fmla="*/ 2147483647 w 217"/>
                  <a:gd name="T5" fmla="*/ 2147483647 h 433"/>
                  <a:gd name="T6" fmla="*/ 2147483647 w 217"/>
                  <a:gd name="T7" fmla="*/ 2147483647 h 433"/>
                  <a:gd name="T8" fmla="*/ 2147483647 w 217"/>
                  <a:gd name="T9" fmla="*/ 2147483647 h 433"/>
                  <a:gd name="T10" fmla="*/ 2147483647 w 217"/>
                  <a:gd name="T11" fmla="*/ 2147483647 h 433"/>
                  <a:gd name="T12" fmla="*/ 2147483647 w 217"/>
                  <a:gd name="T13" fmla="*/ 2147483647 h 433"/>
                  <a:gd name="T14" fmla="*/ 2147483647 w 217"/>
                  <a:gd name="T15" fmla="*/ 2147483647 h 433"/>
                  <a:gd name="T16" fmla="*/ 2147483647 w 217"/>
                  <a:gd name="T17" fmla="*/ 2147483647 h 433"/>
                  <a:gd name="T18" fmla="*/ 2147483647 w 217"/>
                  <a:gd name="T19" fmla="*/ 2147483647 h 433"/>
                  <a:gd name="T20" fmla="*/ 2147483647 w 217"/>
                  <a:gd name="T21" fmla="*/ 2147483647 h 433"/>
                  <a:gd name="T22" fmla="*/ 2147483647 w 217"/>
                  <a:gd name="T23" fmla="*/ 2147483647 h 433"/>
                  <a:gd name="T24" fmla="*/ 2147483647 w 217"/>
                  <a:gd name="T25" fmla="*/ 2147483647 h 43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connsiteX0" fmla="*/ 922 w 9974"/>
                  <a:gd name="connsiteY0" fmla="*/ 9491 h 9491"/>
                  <a:gd name="connsiteX1" fmla="*/ 0 w 9974"/>
                  <a:gd name="connsiteY1" fmla="*/ 8105 h 9491"/>
                  <a:gd name="connsiteX2" fmla="*/ 184 w 9974"/>
                  <a:gd name="connsiteY2" fmla="*/ 5519 h 9491"/>
                  <a:gd name="connsiteX3" fmla="*/ 553 w 9974"/>
                  <a:gd name="connsiteY3" fmla="*/ 4964 h 9491"/>
                  <a:gd name="connsiteX4" fmla="*/ 1106 w 9974"/>
                  <a:gd name="connsiteY4" fmla="*/ 3024 h 9491"/>
                  <a:gd name="connsiteX5" fmla="*/ 553 w 9974"/>
                  <a:gd name="connsiteY5" fmla="*/ 2008 h 9491"/>
                  <a:gd name="connsiteX6" fmla="*/ 184 w 9974"/>
                  <a:gd name="connsiteY6" fmla="*/ 1454 h 9491"/>
                  <a:gd name="connsiteX7" fmla="*/ 7373 w 9974"/>
                  <a:gd name="connsiteY7" fmla="*/ 68 h 9491"/>
                  <a:gd name="connsiteX8" fmla="*/ 9032 w 9974"/>
                  <a:gd name="connsiteY8" fmla="*/ 346 h 9491"/>
                  <a:gd name="connsiteX9" fmla="*/ 9770 w 9974"/>
                  <a:gd name="connsiteY9" fmla="*/ 1454 h 9491"/>
                  <a:gd name="connsiteX10" fmla="*/ 9954 w 9974"/>
                  <a:gd name="connsiteY10" fmla="*/ 1731 h 9491"/>
                  <a:gd name="connsiteX11" fmla="*/ 9954 w 9974"/>
                  <a:gd name="connsiteY11" fmla="*/ 4872 h 9491"/>
                  <a:gd name="connsiteX0" fmla="*/ 924 w 10000"/>
                  <a:gd name="connsiteY0" fmla="*/ 9935 h 9935"/>
                  <a:gd name="connsiteX1" fmla="*/ 0 w 10000"/>
                  <a:gd name="connsiteY1" fmla="*/ 8475 h 9935"/>
                  <a:gd name="connsiteX2" fmla="*/ 184 w 10000"/>
                  <a:gd name="connsiteY2" fmla="*/ 5750 h 9935"/>
                  <a:gd name="connsiteX3" fmla="*/ 554 w 10000"/>
                  <a:gd name="connsiteY3" fmla="*/ 5165 h 9935"/>
                  <a:gd name="connsiteX4" fmla="*/ 1109 w 10000"/>
                  <a:gd name="connsiteY4" fmla="*/ 3121 h 9935"/>
                  <a:gd name="connsiteX5" fmla="*/ 554 w 10000"/>
                  <a:gd name="connsiteY5" fmla="*/ 2051 h 9935"/>
                  <a:gd name="connsiteX6" fmla="*/ 184 w 10000"/>
                  <a:gd name="connsiteY6" fmla="*/ 1467 h 9935"/>
                  <a:gd name="connsiteX7" fmla="*/ 7392 w 10000"/>
                  <a:gd name="connsiteY7" fmla="*/ 7 h 9935"/>
                  <a:gd name="connsiteX8" fmla="*/ 9795 w 10000"/>
                  <a:gd name="connsiteY8" fmla="*/ 1467 h 9935"/>
                  <a:gd name="connsiteX9" fmla="*/ 9980 w 10000"/>
                  <a:gd name="connsiteY9" fmla="*/ 1759 h 9935"/>
                  <a:gd name="connsiteX10" fmla="*/ 9980 w 10000"/>
                  <a:gd name="connsiteY10" fmla="*/ 5068 h 9935"/>
                  <a:gd name="connsiteX0" fmla="*/ 1101 w 10177"/>
                  <a:gd name="connsiteY0" fmla="*/ 9888 h 9888"/>
                  <a:gd name="connsiteX1" fmla="*/ 177 w 10177"/>
                  <a:gd name="connsiteY1" fmla="*/ 8418 h 9888"/>
                  <a:gd name="connsiteX2" fmla="*/ 361 w 10177"/>
                  <a:gd name="connsiteY2" fmla="*/ 5676 h 9888"/>
                  <a:gd name="connsiteX3" fmla="*/ 731 w 10177"/>
                  <a:gd name="connsiteY3" fmla="*/ 5087 h 9888"/>
                  <a:gd name="connsiteX4" fmla="*/ 1286 w 10177"/>
                  <a:gd name="connsiteY4" fmla="*/ 3029 h 9888"/>
                  <a:gd name="connsiteX5" fmla="*/ 731 w 10177"/>
                  <a:gd name="connsiteY5" fmla="*/ 1952 h 9888"/>
                  <a:gd name="connsiteX6" fmla="*/ 361 w 10177"/>
                  <a:gd name="connsiteY6" fmla="*/ 1365 h 9888"/>
                  <a:gd name="connsiteX7" fmla="*/ 6368 w 10177"/>
                  <a:gd name="connsiteY7" fmla="*/ 0 h 9888"/>
                  <a:gd name="connsiteX8" fmla="*/ 9972 w 10177"/>
                  <a:gd name="connsiteY8" fmla="*/ 1365 h 9888"/>
                  <a:gd name="connsiteX9" fmla="*/ 10157 w 10177"/>
                  <a:gd name="connsiteY9" fmla="*/ 1659 h 9888"/>
                  <a:gd name="connsiteX10" fmla="*/ 10157 w 10177"/>
                  <a:gd name="connsiteY10" fmla="*/ 4989 h 9888"/>
                  <a:gd name="connsiteX0" fmla="*/ 1024 w 9942"/>
                  <a:gd name="connsiteY0" fmla="*/ 10000 h 10000"/>
                  <a:gd name="connsiteX1" fmla="*/ 116 w 9942"/>
                  <a:gd name="connsiteY1" fmla="*/ 8513 h 10000"/>
                  <a:gd name="connsiteX2" fmla="*/ 297 w 9942"/>
                  <a:gd name="connsiteY2" fmla="*/ 5740 h 10000"/>
                  <a:gd name="connsiteX3" fmla="*/ 660 w 9942"/>
                  <a:gd name="connsiteY3" fmla="*/ 5145 h 10000"/>
                  <a:gd name="connsiteX4" fmla="*/ 1206 w 9942"/>
                  <a:gd name="connsiteY4" fmla="*/ 3063 h 10000"/>
                  <a:gd name="connsiteX5" fmla="*/ 660 w 9942"/>
                  <a:gd name="connsiteY5" fmla="*/ 1974 h 10000"/>
                  <a:gd name="connsiteX6" fmla="*/ 297 w 9942"/>
                  <a:gd name="connsiteY6" fmla="*/ 1380 h 10000"/>
                  <a:gd name="connsiteX7" fmla="*/ 5382 w 9942"/>
                  <a:gd name="connsiteY7" fmla="*/ 0 h 10000"/>
                  <a:gd name="connsiteX8" fmla="*/ 9741 w 9942"/>
                  <a:gd name="connsiteY8" fmla="*/ 1380 h 10000"/>
                  <a:gd name="connsiteX9" fmla="*/ 9922 w 9942"/>
                  <a:gd name="connsiteY9" fmla="*/ 1678 h 10000"/>
                  <a:gd name="connsiteX10" fmla="*/ 9922 w 9942"/>
                  <a:gd name="connsiteY10" fmla="*/ 5046 h 10000"/>
                  <a:gd name="connsiteX0" fmla="*/ 1030 w 9980"/>
                  <a:gd name="connsiteY0" fmla="*/ 10000 h 10000"/>
                  <a:gd name="connsiteX1" fmla="*/ 117 w 9980"/>
                  <a:gd name="connsiteY1" fmla="*/ 8513 h 10000"/>
                  <a:gd name="connsiteX2" fmla="*/ 299 w 9980"/>
                  <a:gd name="connsiteY2" fmla="*/ 5740 h 10000"/>
                  <a:gd name="connsiteX3" fmla="*/ 664 w 9980"/>
                  <a:gd name="connsiteY3" fmla="*/ 5145 h 10000"/>
                  <a:gd name="connsiteX4" fmla="*/ 1213 w 9980"/>
                  <a:gd name="connsiteY4" fmla="*/ 3063 h 10000"/>
                  <a:gd name="connsiteX5" fmla="*/ 664 w 9980"/>
                  <a:gd name="connsiteY5" fmla="*/ 1974 h 10000"/>
                  <a:gd name="connsiteX6" fmla="*/ 299 w 9980"/>
                  <a:gd name="connsiteY6" fmla="*/ 1380 h 10000"/>
                  <a:gd name="connsiteX7" fmla="*/ 5413 w 9980"/>
                  <a:gd name="connsiteY7" fmla="*/ 0 h 10000"/>
                  <a:gd name="connsiteX8" fmla="*/ 9798 w 9980"/>
                  <a:gd name="connsiteY8" fmla="*/ 1380 h 10000"/>
                  <a:gd name="connsiteX9" fmla="*/ 9980 w 9980"/>
                  <a:gd name="connsiteY9" fmla="*/ 1678 h 10000"/>
                  <a:gd name="connsiteX10" fmla="*/ 7879 w 9980"/>
                  <a:gd name="connsiteY10" fmla="*/ 4993 h 10000"/>
                  <a:gd name="connsiteX0" fmla="*/ 1032 w 9875"/>
                  <a:gd name="connsiteY0" fmla="*/ 10000 h 10000"/>
                  <a:gd name="connsiteX1" fmla="*/ 117 w 9875"/>
                  <a:gd name="connsiteY1" fmla="*/ 8513 h 10000"/>
                  <a:gd name="connsiteX2" fmla="*/ 300 w 9875"/>
                  <a:gd name="connsiteY2" fmla="*/ 5740 h 10000"/>
                  <a:gd name="connsiteX3" fmla="*/ 665 w 9875"/>
                  <a:gd name="connsiteY3" fmla="*/ 5145 h 10000"/>
                  <a:gd name="connsiteX4" fmla="*/ 1215 w 9875"/>
                  <a:gd name="connsiteY4" fmla="*/ 3063 h 10000"/>
                  <a:gd name="connsiteX5" fmla="*/ 665 w 9875"/>
                  <a:gd name="connsiteY5" fmla="*/ 1974 h 10000"/>
                  <a:gd name="connsiteX6" fmla="*/ 300 w 9875"/>
                  <a:gd name="connsiteY6" fmla="*/ 1380 h 10000"/>
                  <a:gd name="connsiteX7" fmla="*/ 5424 w 9875"/>
                  <a:gd name="connsiteY7" fmla="*/ 0 h 10000"/>
                  <a:gd name="connsiteX8" fmla="*/ 9818 w 9875"/>
                  <a:gd name="connsiteY8" fmla="*/ 1380 h 10000"/>
                  <a:gd name="connsiteX9" fmla="*/ 7895 w 9875"/>
                  <a:gd name="connsiteY9" fmla="*/ 4993 h 10000"/>
                  <a:gd name="connsiteX0" fmla="*/ 1044 w 9026"/>
                  <a:gd name="connsiteY0" fmla="*/ 10000 h 10000"/>
                  <a:gd name="connsiteX1" fmla="*/ 117 w 9026"/>
                  <a:gd name="connsiteY1" fmla="*/ 8513 h 10000"/>
                  <a:gd name="connsiteX2" fmla="*/ 303 w 9026"/>
                  <a:gd name="connsiteY2" fmla="*/ 5740 h 10000"/>
                  <a:gd name="connsiteX3" fmla="*/ 672 w 9026"/>
                  <a:gd name="connsiteY3" fmla="*/ 5145 h 10000"/>
                  <a:gd name="connsiteX4" fmla="*/ 1229 w 9026"/>
                  <a:gd name="connsiteY4" fmla="*/ 3063 h 10000"/>
                  <a:gd name="connsiteX5" fmla="*/ 672 w 9026"/>
                  <a:gd name="connsiteY5" fmla="*/ 1974 h 10000"/>
                  <a:gd name="connsiteX6" fmla="*/ 303 w 9026"/>
                  <a:gd name="connsiteY6" fmla="*/ 1380 h 10000"/>
                  <a:gd name="connsiteX7" fmla="*/ 5492 w 9026"/>
                  <a:gd name="connsiteY7" fmla="*/ 0 h 10000"/>
                  <a:gd name="connsiteX8" fmla="*/ 8922 w 9026"/>
                  <a:gd name="connsiteY8" fmla="*/ 1115 h 10000"/>
                  <a:gd name="connsiteX9" fmla="*/ 7994 w 9026"/>
                  <a:gd name="connsiteY9" fmla="*/ 4993 h 10000"/>
                  <a:gd name="connsiteX0" fmla="*/ 1027 w 9870"/>
                  <a:gd name="connsiteY0" fmla="*/ 10000 h 10000"/>
                  <a:gd name="connsiteX1" fmla="*/ 0 w 9870"/>
                  <a:gd name="connsiteY1" fmla="*/ 8513 h 10000"/>
                  <a:gd name="connsiteX2" fmla="*/ 206 w 9870"/>
                  <a:gd name="connsiteY2" fmla="*/ 5740 h 10000"/>
                  <a:gd name="connsiteX3" fmla="*/ 615 w 9870"/>
                  <a:gd name="connsiteY3" fmla="*/ 5145 h 10000"/>
                  <a:gd name="connsiteX4" fmla="*/ 1232 w 9870"/>
                  <a:gd name="connsiteY4" fmla="*/ 3063 h 10000"/>
                  <a:gd name="connsiteX5" fmla="*/ 615 w 9870"/>
                  <a:gd name="connsiteY5" fmla="*/ 1974 h 10000"/>
                  <a:gd name="connsiteX6" fmla="*/ 5955 w 9870"/>
                  <a:gd name="connsiteY6" fmla="*/ 0 h 10000"/>
                  <a:gd name="connsiteX7" fmla="*/ 9755 w 9870"/>
                  <a:gd name="connsiteY7" fmla="*/ 1115 h 10000"/>
                  <a:gd name="connsiteX8" fmla="*/ 8727 w 9870"/>
                  <a:gd name="connsiteY8" fmla="*/ 4993 h 10000"/>
                  <a:gd name="connsiteX0" fmla="*/ 1041 w 10000"/>
                  <a:gd name="connsiteY0" fmla="*/ 10000 h 10000"/>
                  <a:gd name="connsiteX1" fmla="*/ 0 w 10000"/>
                  <a:gd name="connsiteY1" fmla="*/ 8513 h 10000"/>
                  <a:gd name="connsiteX2" fmla="*/ 209 w 10000"/>
                  <a:gd name="connsiteY2" fmla="*/ 5740 h 10000"/>
                  <a:gd name="connsiteX3" fmla="*/ 623 w 10000"/>
                  <a:gd name="connsiteY3" fmla="*/ 5145 h 10000"/>
                  <a:gd name="connsiteX4" fmla="*/ 1248 w 10000"/>
                  <a:gd name="connsiteY4" fmla="*/ 3063 h 10000"/>
                  <a:gd name="connsiteX5" fmla="*/ 2183 w 10000"/>
                  <a:gd name="connsiteY5" fmla="*/ 700 h 10000"/>
                  <a:gd name="connsiteX6" fmla="*/ 6033 w 10000"/>
                  <a:gd name="connsiteY6" fmla="*/ 0 h 10000"/>
                  <a:gd name="connsiteX7" fmla="*/ 9883 w 10000"/>
                  <a:gd name="connsiteY7" fmla="*/ 1115 h 10000"/>
                  <a:gd name="connsiteX8" fmla="*/ 8842 w 10000"/>
                  <a:gd name="connsiteY8" fmla="*/ 4993 h 10000"/>
                  <a:gd name="connsiteX0" fmla="*/ 1041 w 10000"/>
                  <a:gd name="connsiteY0" fmla="*/ 10000 h 10000"/>
                  <a:gd name="connsiteX1" fmla="*/ 0 w 10000"/>
                  <a:gd name="connsiteY1" fmla="*/ 8513 h 10000"/>
                  <a:gd name="connsiteX2" fmla="*/ 209 w 10000"/>
                  <a:gd name="connsiteY2" fmla="*/ 5740 h 10000"/>
                  <a:gd name="connsiteX3" fmla="*/ 2079 w 10000"/>
                  <a:gd name="connsiteY3" fmla="*/ 5357 h 10000"/>
                  <a:gd name="connsiteX4" fmla="*/ 1248 w 10000"/>
                  <a:gd name="connsiteY4" fmla="*/ 3063 h 10000"/>
                  <a:gd name="connsiteX5" fmla="*/ 2183 w 10000"/>
                  <a:gd name="connsiteY5" fmla="*/ 700 h 10000"/>
                  <a:gd name="connsiteX6" fmla="*/ 6033 w 10000"/>
                  <a:gd name="connsiteY6" fmla="*/ 0 h 10000"/>
                  <a:gd name="connsiteX7" fmla="*/ 9883 w 10000"/>
                  <a:gd name="connsiteY7" fmla="*/ 1115 h 10000"/>
                  <a:gd name="connsiteX8" fmla="*/ 8842 w 10000"/>
                  <a:gd name="connsiteY8" fmla="*/ 4993 h 10000"/>
                  <a:gd name="connsiteX0" fmla="*/ 1041 w 10000"/>
                  <a:gd name="connsiteY0" fmla="*/ 10000 h 10000"/>
                  <a:gd name="connsiteX1" fmla="*/ 0 w 10000"/>
                  <a:gd name="connsiteY1" fmla="*/ 8513 h 10000"/>
                  <a:gd name="connsiteX2" fmla="*/ 209 w 10000"/>
                  <a:gd name="connsiteY2" fmla="*/ 5740 h 10000"/>
                  <a:gd name="connsiteX3" fmla="*/ 2079 w 10000"/>
                  <a:gd name="connsiteY3" fmla="*/ 5357 h 10000"/>
                  <a:gd name="connsiteX4" fmla="*/ 1248 w 10000"/>
                  <a:gd name="connsiteY4" fmla="*/ 3063 h 10000"/>
                  <a:gd name="connsiteX5" fmla="*/ 2183 w 10000"/>
                  <a:gd name="connsiteY5" fmla="*/ 700 h 10000"/>
                  <a:gd name="connsiteX6" fmla="*/ 6033 w 10000"/>
                  <a:gd name="connsiteY6" fmla="*/ 0 h 10000"/>
                  <a:gd name="connsiteX7" fmla="*/ 9883 w 10000"/>
                  <a:gd name="connsiteY7" fmla="*/ 1115 h 10000"/>
                  <a:gd name="connsiteX8" fmla="*/ 8842 w 10000"/>
                  <a:gd name="connsiteY8" fmla="*/ 4993 h 10000"/>
                  <a:gd name="connsiteX0" fmla="*/ 1041 w 10000"/>
                  <a:gd name="connsiteY0" fmla="*/ 10000 h 10000"/>
                  <a:gd name="connsiteX1" fmla="*/ 0 w 10000"/>
                  <a:gd name="connsiteY1" fmla="*/ 8513 h 10000"/>
                  <a:gd name="connsiteX2" fmla="*/ 209 w 10000"/>
                  <a:gd name="connsiteY2" fmla="*/ 6377 h 10000"/>
                  <a:gd name="connsiteX3" fmla="*/ 2079 w 10000"/>
                  <a:gd name="connsiteY3" fmla="*/ 5357 h 10000"/>
                  <a:gd name="connsiteX4" fmla="*/ 1248 w 10000"/>
                  <a:gd name="connsiteY4" fmla="*/ 3063 h 10000"/>
                  <a:gd name="connsiteX5" fmla="*/ 2183 w 10000"/>
                  <a:gd name="connsiteY5" fmla="*/ 700 h 10000"/>
                  <a:gd name="connsiteX6" fmla="*/ 6033 w 10000"/>
                  <a:gd name="connsiteY6" fmla="*/ 0 h 10000"/>
                  <a:gd name="connsiteX7" fmla="*/ 9883 w 10000"/>
                  <a:gd name="connsiteY7" fmla="*/ 1115 h 10000"/>
                  <a:gd name="connsiteX8" fmla="*/ 8842 w 10000"/>
                  <a:gd name="connsiteY8" fmla="*/ 4993 h 10000"/>
                  <a:gd name="connsiteX0" fmla="*/ 137 w 10552"/>
                  <a:gd name="connsiteY0" fmla="*/ 11009 h 11009"/>
                  <a:gd name="connsiteX1" fmla="*/ 552 w 10552"/>
                  <a:gd name="connsiteY1" fmla="*/ 8513 h 11009"/>
                  <a:gd name="connsiteX2" fmla="*/ 761 w 10552"/>
                  <a:gd name="connsiteY2" fmla="*/ 6377 h 11009"/>
                  <a:gd name="connsiteX3" fmla="*/ 2631 w 10552"/>
                  <a:gd name="connsiteY3" fmla="*/ 5357 h 11009"/>
                  <a:gd name="connsiteX4" fmla="*/ 1800 w 10552"/>
                  <a:gd name="connsiteY4" fmla="*/ 3063 h 11009"/>
                  <a:gd name="connsiteX5" fmla="*/ 2735 w 10552"/>
                  <a:gd name="connsiteY5" fmla="*/ 700 h 11009"/>
                  <a:gd name="connsiteX6" fmla="*/ 6585 w 10552"/>
                  <a:gd name="connsiteY6" fmla="*/ 0 h 11009"/>
                  <a:gd name="connsiteX7" fmla="*/ 10435 w 10552"/>
                  <a:gd name="connsiteY7" fmla="*/ 1115 h 11009"/>
                  <a:gd name="connsiteX8" fmla="*/ 9394 w 10552"/>
                  <a:gd name="connsiteY8" fmla="*/ 4993 h 11009"/>
                  <a:gd name="connsiteX0" fmla="*/ 137 w 10552"/>
                  <a:gd name="connsiteY0" fmla="*/ 11009 h 11009"/>
                  <a:gd name="connsiteX1" fmla="*/ 552 w 10552"/>
                  <a:gd name="connsiteY1" fmla="*/ 8513 h 11009"/>
                  <a:gd name="connsiteX2" fmla="*/ 449 w 10552"/>
                  <a:gd name="connsiteY2" fmla="*/ 7067 h 11009"/>
                  <a:gd name="connsiteX3" fmla="*/ 2631 w 10552"/>
                  <a:gd name="connsiteY3" fmla="*/ 5357 h 11009"/>
                  <a:gd name="connsiteX4" fmla="*/ 1800 w 10552"/>
                  <a:gd name="connsiteY4" fmla="*/ 3063 h 11009"/>
                  <a:gd name="connsiteX5" fmla="*/ 2735 w 10552"/>
                  <a:gd name="connsiteY5" fmla="*/ 700 h 11009"/>
                  <a:gd name="connsiteX6" fmla="*/ 6585 w 10552"/>
                  <a:gd name="connsiteY6" fmla="*/ 0 h 11009"/>
                  <a:gd name="connsiteX7" fmla="*/ 10435 w 10552"/>
                  <a:gd name="connsiteY7" fmla="*/ 1115 h 11009"/>
                  <a:gd name="connsiteX8" fmla="*/ 9394 w 10552"/>
                  <a:gd name="connsiteY8" fmla="*/ 4993 h 11009"/>
                  <a:gd name="connsiteX0" fmla="*/ 213 w 10628"/>
                  <a:gd name="connsiteY0" fmla="*/ 11009 h 11009"/>
                  <a:gd name="connsiteX1" fmla="*/ 108 w 10628"/>
                  <a:gd name="connsiteY1" fmla="*/ 9628 h 11009"/>
                  <a:gd name="connsiteX2" fmla="*/ 525 w 10628"/>
                  <a:gd name="connsiteY2" fmla="*/ 7067 h 11009"/>
                  <a:gd name="connsiteX3" fmla="*/ 2707 w 10628"/>
                  <a:gd name="connsiteY3" fmla="*/ 5357 h 11009"/>
                  <a:gd name="connsiteX4" fmla="*/ 1876 w 10628"/>
                  <a:gd name="connsiteY4" fmla="*/ 3063 h 11009"/>
                  <a:gd name="connsiteX5" fmla="*/ 2811 w 10628"/>
                  <a:gd name="connsiteY5" fmla="*/ 700 h 11009"/>
                  <a:gd name="connsiteX6" fmla="*/ 6661 w 10628"/>
                  <a:gd name="connsiteY6" fmla="*/ 0 h 11009"/>
                  <a:gd name="connsiteX7" fmla="*/ 10511 w 10628"/>
                  <a:gd name="connsiteY7" fmla="*/ 1115 h 11009"/>
                  <a:gd name="connsiteX8" fmla="*/ 9470 w 10628"/>
                  <a:gd name="connsiteY8" fmla="*/ 4993 h 11009"/>
                  <a:gd name="connsiteX0" fmla="*/ 213 w 10628"/>
                  <a:gd name="connsiteY0" fmla="*/ 11009 h 11009"/>
                  <a:gd name="connsiteX1" fmla="*/ 108 w 10628"/>
                  <a:gd name="connsiteY1" fmla="*/ 9628 h 11009"/>
                  <a:gd name="connsiteX2" fmla="*/ 1773 w 10628"/>
                  <a:gd name="connsiteY2" fmla="*/ 7386 h 11009"/>
                  <a:gd name="connsiteX3" fmla="*/ 2707 w 10628"/>
                  <a:gd name="connsiteY3" fmla="*/ 5357 h 11009"/>
                  <a:gd name="connsiteX4" fmla="*/ 1876 w 10628"/>
                  <a:gd name="connsiteY4" fmla="*/ 3063 h 11009"/>
                  <a:gd name="connsiteX5" fmla="*/ 2811 w 10628"/>
                  <a:gd name="connsiteY5" fmla="*/ 700 h 11009"/>
                  <a:gd name="connsiteX6" fmla="*/ 6661 w 10628"/>
                  <a:gd name="connsiteY6" fmla="*/ 0 h 11009"/>
                  <a:gd name="connsiteX7" fmla="*/ 10511 w 10628"/>
                  <a:gd name="connsiteY7" fmla="*/ 1115 h 11009"/>
                  <a:gd name="connsiteX8" fmla="*/ 9470 w 10628"/>
                  <a:gd name="connsiteY8" fmla="*/ 4993 h 11009"/>
                  <a:gd name="connsiteX0" fmla="*/ 196 w 10689"/>
                  <a:gd name="connsiteY0" fmla="*/ 12881 h 12881"/>
                  <a:gd name="connsiteX1" fmla="*/ 169 w 10689"/>
                  <a:gd name="connsiteY1" fmla="*/ 9628 h 12881"/>
                  <a:gd name="connsiteX2" fmla="*/ 1834 w 10689"/>
                  <a:gd name="connsiteY2" fmla="*/ 7386 h 12881"/>
                  <a:gd name="connsiteX3" fmla="*/ 2768 w 10689"/>
                  <a:gd name="connsiteY3" fmla="*/ 5357 h 12881"/>
                  <a:gd name="connsiteX4" fmla="*/ 1937 w 10689"/>
                  <a:gd name="connsiteY4" fmla="*/ 3063 h 12881"/>
                  <a:gd name="connsiteX5" fmla="*/ 2872 w 10689"/>
                  <a:gd name="connsiteY5" fmla="*/ 700 h 12881"/>
                  <a:gd name="connsiteX6" fmla="*/ 6722 w 10689"/>
                  <a:gd name="connsiteY6" fmla="*/ 0 h 12881"/>
                  <a:gd name="connsiteX7" fmla="*/ 10572 w 10689"/>
                  <a:gd name="connsiteY7" fmla="*/ 1115 h 12881"/>
                  <a:gd name="connsiteX8" fmla="*/ 9531 w 10689"/>
                  <a:gd name="connsiteY8" fmla="*/ 4993 h 12881"/>
                  <a:gd name="connsiteX0" fmla="*/ 196 w 10689"/>
                  <a:gd name="connsiteY0" fmla="*/ 12881 h 12881"/>
                  <a:gd name="connsiteX1" fmla="*/ 169 w 10689"/>
                  <a:gd name="connsiteY1" fmla="*/ 9628 h 12881"/>
                  <a:gd name="connsiteX2" fmla="*/ 1834 w 10689"/>
                  <a:gd name="connsiteY2" fmla="*/ 7386 h 12881"/>
                  <a:gd name="connsiteX3" fmla="*/ 2768 w 10689"/>
                  <a:gd name="connsiteY3" fmla="*/ 5357 h 12881"/>
                  <a:gd name="connsiteX4" fmla="*/ 1937 w 10689"/>
                  <a:gd name="connsiteY4" fmla="*/ 3063 h 12881"/>
                  <a:gd name="connsiteX5" fmla="*/ 1781 w 10689"/>
                  <a:gd name="connsiteY5" fmla="*/ 1584 h 12881"/>
                  <a:gd name="connsiteX6" fmla="*/ 2872 w 10689"/>
                  <a:gd name="connsiteY6" fmla="*/ 700 h 12881"/>
                  <a:gd name="connsiteX7" fmla="*/ 6722 w 10689"/>
                  <a:gd name="connsiteY7" fmla="*/ 0 h 12881"/>
                  <a:gd name="connsiteX8" fmla="*/ 10572 w 10689"/>
                  <a:gd name="connsiteY8" fmla="*/ 1115 h 12881"/>
                  <a:gd name="connsiteX9" fmla="*/ 9531 w 10689"/>
                  <a:gd name="connsiteY9" fmla="*/ 4993 h 12881"/>
                  <a:gd name="connsiteX0" fmla="*/ 196 w 10689"/>
                  <a:gd name="connsiteY0" fmla="*/ 12881 h 12881"/>
                  <a:gd name="connsiteX1" fmla="*/ 169 w 10689"/>
                  <a:gd name="connsiteY1" fmla="*/ 9628 h 12881"/>
                  <a:gd name="connsiteX2" fmla="*/ 1834 w 10689"/>
                  <a:gd name="connsiteY2" fmla="*/ 7386 h 12881"/>
                  <a:gd name="connsiteX3" fmla="*/ 2768 w 10689"/>
                  <a:gd name="connsiteY3" fmla="*/ 5357 h 12881"/>
                  <a:gd name="connsiteX4" fmla="*/ 1937 w 10689"/>
                  <a:gd name="connsiteY4" fmla="*/ 3063 h 12881"/>
                  <a:gd name="connsiteX5" fmla="*/ 2872 w 10689"/>
                  <a:gd name="connsiteY5" fmla="*/ 700 h 12881"/>
                  <a:gd name="connsiteX6" fmla="*/ 6722 w 10689"/>
                  <a:gd name="connsiteY6" fmla="*/ 0 h 12881"/>
                  <a:gd name="connsiteX7" fmla="*/ 10572 w 10689"/>
                  <a:gd name="connsiteY7" fmla="*/ 1115 h 12881"/>
                  <a:gd name="connsiteX8" fmla="*/ 9531 w 10689"/>
                  <a:gd name="connsiteY8" fmla="*/ 4993 h 12881"/>
                  <a:gd name="connsiteX0" fmla="*/ 196 w 10689"/>
                  <a:gd name="connsiteY0" fmla="*/ 12881 h 12881"/>
                  <a:gd name="connsiteX1" fmla="*/ 169 w 10689"/>
                  <a:gd name="connsiteY1" fmla="*/ 9628 h 12881"/>
                  <a:gd name="connsiteX2" fmla="*/ 1834 w 10689"/>
                  <a:gd name="connsiteY2" fmla="*/ 7386 h 12881"/>
                  <a:gd name="connsiteX3" fmla="*/ 2768 w 10689"/>
                  <a:gd name="connsiteY3" fmla="*/ 5357 h 12881"/>
                  <a:gd name="connsiteX4" fmla="*/ 2561 w 10689"/>
                  <a:gd name="connsiteY4" fmla="*/ 3262 h 12881"/>
                  <a:gd name="connsiteX5" fmla="*/ 2872 w 10689"/>
                  <a:gd name="connsiteY5" fmla="*/ 700 h 12881"/>
                  <a:gd name="connsiteX6" fmla="*/ 6722 w 10689"/>
                  <a:gd name="connsiteY6" fmla="*/ 0 h 12881"/>
                  <a:gd name="connsiteX7" fmla="*/ 10572 w 10689"/>
                  <a:gd name="connsiteY7" fmla="*/ 1115 h 12881"/>
                  <a:gd name="connsiteX8" fmla="*/ 9531 w 10689"/>
                  <a:gd name="connsiteY8" fmla="*/ 4993 h 12881"/>
                  <a:gd name="connsiteX0" fmla="*/ 196 w 10689"/>
                  <a:gd name="connsiteY0" fmla="*/ 12881 h 12881"/>
                  <a:gd name="connsiteX1" fmla="*/ 169 w 10689"/>
                  <a:gd name="connsiteY1" fmla="*/ 9628 h 12881"/>
                  <a:gd name="connsiteX2" fmla="*/ 1834 w 10689"/>
                  <a:gd name="connsiteY2" fmla="*/ 7386 h 12881"/>
                  <a:gd name="connsiteX3" fmla="*/ 2768 w 10689"/>
                  <a:gd name="connsiteY3" fmla="*/ 5357 h 12881"/>
                  <a:gd name="connsiteX4" fmla="*/ 2561 w 10689"/>
                  <a:gd name="connsiteY4" fmla="*/ 3262 h 12881"/>
                  <a:gd name="connsiteX5" fmla="*/ 3652 w 10689"/>
                  <a:gd name="connsiteY5" fmla="*/ 1019 h 12881"/>
                  <a:gd name="connsiteX6" fmla="*/ 6722 w 10689"/>
                  <a:gd name="connsiteY6" fmla="*/ 0 h 12881"/>
                  <a:gd name="connsiteX7" fmla="*/ 10572 w 10689"/>
                  <a:gd name="connsiteY7" fmla="*/ 1115 h 12881"/>
                  <a:gd name="connsiteX8" fmla="*/ 9531 w 10689"/>
                  <a:gd name="connsiteY8" fmla="*/ 4993 h 12881"/>
                  <a:gd name="connsiteX0" fmla="*/ 196 w 11128"/>
                  <a:gd name="connsiteY0" fmla="*/ 12881 h 12881"/>
                  <a:gd name="connsiteX1" fmla="*/ 169 w 11128"/>
                  <a:gd name="connsiteY1" fmla="*/ 9628 h 12881"/>
                  <a:gd name="connsiteX2" fmla="*/ 1834 w 11128"/>
                  <a:gd name="connsiteY2" fmla="*/ 7386 h 12881"/>
                  <a:gd name="connsiteX3" fmla="*/ 2768 w 11128"/>
                  <a:gd name="connsiteY3" fmla="*/ 5357 h 12881"/>
                  <a:gd name="connsiteX4" fmla="*/ 2561 w 11128"/>
                  <a:gd name="connsiteY4" fmla="*/ 3262 h 12881"/>
                  <a:gd name="connsiteX5" fmla="*/ 3652 w 11128"/>
                  <a:gd name="connsiteY5" fmla="*/ 1019 h 12881"/>
                  <a:gd name="connsiteX6" fmla="*/ 6722 w 11128"/>
                  <a:gd name="connsiteY6" fmla="*/ 0 h 12881"/>
                  <a:gd name="connsiteX7" fmla="*/ 11040 w 11128"/>
                  <a:gd name="connsiteY7" fmla="*/ 1673 h 12881"/>
                  <a:gd name="connsiteX8" fmla="*/ 9531 w 11128"/>
                  <a:gd name="connsiteY8" fmla="*/ 4993 h 12881"/>
                  <a:gd name="connsiteX0" fmla="*/ 196 w 11277"/>
                  <a:gd name="connsiteY0" fmla="*/ 12881 h 12881"/>
                  <a:gd name="connsiteX1" fmla="*/ 169 w 11277"/>
                  <a:gd name="connsiteY1" fmla="*/ 9628 h 12881"/>
                  <a:gd name="connsiteX2" fmla="*/ 1834 w 11277"/>
                  <a:gd name="connsiteY2" fmla="*/ 7386 h 12881"/>
                  <a:gd name="connsiteX3" fmla="*/ 2768 w 11277"/>
                  <a:gd name="connsiteY3" fmla="*/ 5357 h 12881"/>
                  <a:gd name="connsiteX4" fmla="*/ 2561 w 11277"/>
                  <a:gd name="connsiteY4" fmla="*/ 3262 h 12881"/>
                  <a:gd name="connsiteX5" fmla="*/ 3652 w 11277"/>
                  <a:gd name="connsiteY5" fmla="*/ 1019 h 12881"/>
                  <a:gd name="connsiteX6" fmla="*/ 6722 w 11277"/>
                  <a:gd name="connsiteY6" fmla="*/ 0 h 12881"/>
                  <a:gd name="connsiteX7" fmla="*/ 11196 w 11277"/>
                  <a:gd name="connsiteY7" fmla="*/ 2031 h 12881"/>
                  <a:gd name="connsiteX8" fmla="*/ 9531 w 11277"/>
                  <a:gd name="connsiteY8" fmla="*/ 4993 h 12881"/>
                  <a:gd name="connsiteX0" fmla="*/ 196 w 11277"/>
                  <a:gd name="connsiteY0" fmla="*/ 12881 h 12881"/>
                  <a:gd name="connsiteX1" fmla="*/ 169 w 11277"/>
                  <a:gd name="connsiteY1" fmla="*/ 9628 h 12881"/>
                  <a:gd name="connsiteX2" fmla="*/ 1834 w 11277"/>
                  <a:gd name="connsiteY2" fmla="*/ 7386 h 12881"/>
                  <a:gd name="connsiteX3" fmla="*/ 2768 w 11277"/>
                  <a:gd name="connsiteY3" fmla="*/ 5357 h 12881"/>
                  <a:gd name="connsiteX4" fmla="*/ 2561 w 11277"/>
                  <a:gd name="connsiteY4" fmla="*/ 3262 h 12881"/>
                  <a:gd name="connsiteX5" fmla="*/ 3652 w 11277"/>
                  <a:gd name="connsiteY5" fmla="*/ 1019 h 12881"/>
                  <a:gd name="connsiteX6" fmla="*/ 5474 w 11277"/>
                  <a:gd name="connsiteY6" fmla="*/ 0 h 12881"/>
                  <a:gd name="connsiteX7" fmla="*/ 11196 w 11277"/>
                  <a:gd name="connsiteY7" fmla="*/ 2031 h 12881"/>
                  <a:gd name="connsiteX8" fmla="*/ 9531 w 11277"/>
                  <a:gd name="connsiteY8" fmla="*/ 4993 h 12881"/>
                  <a:gd name="connsiteX0" fmla="*/ 196 w 11277"/>
                  <a:gd name="connsiteY0" fmla="*/ 12881 h 12881"/>
                  <a:gd name="connsiteX1" fmla="*/ 169 w 11277"/>
                  <a:gd name="connsiteY1" fmla="*/ 9628 h 12881"/>
                  <a:gd name="connsiteX2" fmla="*/ 1834 w 11277"/>
                  <a:gd name="connsiteY2" fmla="*/ 7386 h 12881"/>
                  <a:gd name="connsiteX3" fmla="*/ 2768 w 11277"/>
                  <a:gd name="connsiteY3" fmla="*/ 5357 h 12881"/>
                  <a:gd name="connsiteX4" fmla="*/ 2561 w 11277"/>
                  <a:gd name="connsiteY4" fmla="*/ 3262 h 12881"/>
                  <a:gd name="connsiteX5" fmla="*/ 3106 w 11277"/>
                  <a:gd name="connsiteY5" fmla="*/ 1059 h 12881"/>
                  <a:gd name="connsiteX6" fmla="*/ 5474 w 11277"/>
                  <a:gd name="connsiteY6" fmla="*/ 0 h 12881"/>
                  <a:gd name="connsiteX7" fmla="*/ 11196 w 11277"/>
                  <a:gd name="connsiteY7" fmla="*/ 2031 h 12881"/>
                  <a:gd name="connsiteX8" fmla="*/ 9531 w 11277"/>
                  <a:gd name="connsiteY8" fmla="*/ 4993 h 12881"/>
                  <a:gd name="connsiteX0" fmla="*/ 196 w 11277"/>
                  <a:gd name="connsiteY0" fmla="*/ 12881 h 12881"/>
                  <a:gd name="connsiteX1" fmla="*/ 169 w 11277"/>
                  <a:gd name="connsiteY1" fmla="*/ 9628 h 12881"/>
                  <a:gd name="connsiteX2" fmla="*/ 1834 w 11277"/>
                  <a:gd name="connsiteY2" fmla="*/ 7386 h 12881"/>
                  <a:gd name="connsiteX3" fmla="*/ 2768 w 11277"/>
                  <a:gd name="connsiteY3" fmla="*/ 5357 h 12881"/>
                  <a:gd name="connsiteX4" fmla="*/ 2561 w 11277"/>
                  <a:gd name="connsiteY4" fmla="*/ 3262 h 12881"/>
                  <a:gd name="connsiteX5" fmla="*/ 2560 w 11277"/>
                  <a:gd name="connsiteY5" fmla="*/ 940 h 12881"/>
                  <a:gd name="connsiteX6" fmla="*/ 5474 w 11277"/>
                  <a:gd name="connsiteY6" fmla="*/ 0 h 12881"/>
                  <a:gd name="connsiteX7" fmla="*/ 11196 w 11277"/>
                  <a:gd name="connsiteY7" fmla="*/ 2031 h 12881"/>
                  <a:gd name="connsiteX8" fmla="*/ 9531 w 11277"/>
                  <a:gd name="connsiteY8" fmla="*/ 4993 h 128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1277" h="12881">
                    <a:moveTo>
                      <a:pt x="196" y="12881"/>
                    </a:moveTo>
                    <a:cubicBezTo>
                      <a:pt x="-325" y="12385"/>
                      <a:pt x="378" y="10173"/>
                      <a:pt x="169" y="9628"/>
                    </a:cubicBezTo>
                    <a:cubicBezTo>
                      <a:pt x="221" y="8713"/>
                      <a:pt x="1677" y="8303"/>
                      <a:pt x="1834" y="7386"/>
                    </a:cubicBezTo>
                    <a:cubicBezTo>
                      <a:pt x="1885" y="7187"/>
                      <a:pt x="2647" y="6044"/>
                      <a:pt x="2768" y="5357"/>
                    </a:cubicBezTo>
                    <a:cubicBezTo>
                      <a:pt x="2889" y="4670"/>
                      <a:pt x="2544" y="4038"/>
                      <a:pt x="2561" y="3262"/>
                    </a:cubicBezTo>
                    <a:cubicBezTo>
                      <a:pt x="2578" y="2486"/>
                      <a:pt x="1762" y="1451"/>
                      <a:pt x="2560" y="940"/>
                    </a:cubicBezTo>
                    <a:cubicBezTo>
                      <a:pt x="3357" y="430"/>
                      <a:pt x="3931" y="143"/>
                      <a:pt x="5474" y="0"/>
                    </a:cubicBezTo>
                    <a:cubicBezTo>
                      <a:pt x="7278" y="0"/>
                      <a:pt x="10710" y="1734"/>
                      <a:pt x="11196" y="2031"/>
                    </a:cubicBezTo>
                    <a:cubicBezTo>
                      <a:pt x="11665" y="2863"/>
                      <a:pt x="9986" y="4240"/>
                      <a:pt x="9531" y="4993"/>
                    </a:cubicBezTo>
                  </a:path>
                </a:pathLst>
              </a:custGeom>
              <a:noFill/>
              <a:ln w="19050" cap="rnd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12392" name="Freeform 669"/>
              <p:cNvSpPr>
                <a:spLocks/>
              </p:cNvSpPr>
              <p:nvPr/>
            </p:nvSpPr>
            <p:spPr bwMode="auto">
              <a:xfrm>
                <a:off x="958850" y="2142524"/>
                <a:ext cx="45719" cy="155355"/>
              </a:xfrm>
              <a:custGeom>
                <a:avLst/>
                <a:gdLst>
                  <a:gd name="T0" fmla="*/ 0 w 1"/>
                  <a:gd name="T1" fmla="*/ 0 h 149"/>
                  <a:gd name="T2" fmla="*/ 0 w 1"/>
                  <a:gd name="T3" fmla="*/ 2147483647 h 149"/>
                  <a:gd name="T4" fmla="*/ 0 60000 65536"/>
                  <a:gd name="T5" fmla="*/ 0 60000 65536"/>
                  <a:gd name="connsiteX0" fmla="*/ 0 w 6181"/>
                  <a:gd name="connsiteY0" fmla="*/ 0 h 10000"/>
                  <a:gd name="connsiteX1" fmla="*/ 6181 w 6181"/>
                  <a:gd name="connsiteY1" fmla="*/ 3247 h 10000"/>
                  <a:gd name="connsiteX2" fmla="*/ 0 w 6181"/>
                  <a:gd name="connsiteY2" fmla="*/ 10000 h 10000"/>
                  <a:gd name="connsiteX0" fmla="*/ 1685 w 11685"/>
                  <a:gd name="connsiteY0" fmla="*/ 0 h 7370"/>
                  <a:gd name="connsiteX1" fmla="*/ 11685 w 11685"/>
                  <a:gd name="connsiteY1" fmla="*/ 3247 h 7370"/>
                  <a:gd name="connsiteX2" fmla="*/ 0 w 11685"/>
                  <a:gd name="connsiteY2" fmla="*/ 7370 h 7370"/>
                  <a:gd name="connsiteX0" fmla="*/ 1442 w 10004"/>
                  <a:gd name="connsiteY0" fmla="*/ 0 h 10000"/>
                  <a:gd name="connsiteX1" fmla="*/ 10000 w 10004"/>
                  <a:gd name="connsiteY1" fmla="*/ 4406 h 10000"/>
                  <a:gd name="connsiteX2" fmla="*/ 0 w 10004"/>
                  <a:gd name="connsiteY2" fmla="*/ 10000 h 10000"/>
                  <a:gd name="connsiteX0" fmla="*/ 1442 w 10004"/>
                  <a:gd name="connsiteY0" fmla="*/ 0 h 10000"/>
                  <a:gd name="connsiteX1" fmla="*/ 10000 w 10004"/>
                  <a:gd name="connsiteY1" fmla="*/ 4406 h 10000"/>
                  <a:gd name="connsiteX2" fmla="*/ 0 w 10004"/>
                  <a:gd name="connsiteY2" fmla="*/ 10000 h 10000"/>
                  <a:gd name="connsiteX0" fmla="*/ 1442 w 10000"/>
                  <a:gd name="connsiteY0" fmla="*/ 0 h 10000"/>
                  <a:gd name="connsiteX1" fmla="*/ 10000 w 10000"/>
                  <a:gd name="connsiteY1" fmla="*/ 4406 h 10000"/>
                  <a:gd name="connsiteX2" fmla="*/ 0 w 10000"/>
                  <a:gd name="connsiteY2" fmla="*/ 10000 h 10000"/>
                  <a:gd name="connsiteX0" fmla="*/ 1442 w 12163"/>
                  <a:gd name="connsiteY0" fmla="*/ 0 h 10000"/>
                  <a:gd name="connsiteX1" fmla="*/ 12163 w 12163"/>
                  <a:gd name="connsiteY1" fmla="*/ 3481 h 10000"/>
                  <a:gd name="connsiteX2" fmla="*/ 0 w 12163"/>
                  <a:gd name="connsiteY2" fmla="*/ 10000 h 10000"/>
                  <a:gd name="connsiteX0" fmla="*/ 1442 w 15173"/>
                  <a:gd name="connsiteY0" fmla="*/ 0 h 10000"/>
                  <a:gd name="connsiteX1" fmla="*/ 12163 w 15173"/>
                  <a:gd name="connsiteY1" fmla="*/ 3481 h 10000"/>
                  <a:gd name="connsiteX2" fmla="*/ 0 w 15173"/>
                  <a:gd name="connsiteY2" fmla="*/ 10000 h 10000"/>
                  <a:gd name="connsiteX0" fmla="*/ 1442 w 12163"/>
                  <a:gd name="connsiteY0" fmla="*/ 0 h 10000"/>
                  <a:gd name="connsiteX1" fmla="*/ 12163 w 12163"/>
                  <a:gd name="connsiteY1" fmla="*/ 3481 h 10000"/>
                  <a:gd name="connsiteX2" fmla="*/ 0 w 12163"/>
                  <a:gd name="connsiteY2" fmla="*/ 10000 h 10000"/>
                  <a:gd name="connsiteX0" fmla="*/ 1442 w 13157"/>
                  <a:gd name="connsiteY0" fmla="*/ 0 h 10000"/>
                  <a:gd name="connsiteX1" fmla="*/ 12163 w 13157"/>
                  <a:gd name="connsiteY1" fmla="*/ 3481 h 10000"/>
                  <a:gd name="connsiteX2" fmla="*/ 0 w 13157"/>
                  <a:gd name="connsiteY2" fmla="*/ 10000 h 10000"/>
                  <a:gd name="connsiteX0" fmla="*/ 1442 w 1442"/>
                  <a:gd name="connsiteY0" fmla="*/ 0 h 10000"/>
                  <a:gd name="connsiteX1" fmla="*/ 0 w 1442"/>
                  <a:gd name="connsiteY1" fmla="*/ 10000 h 10000"/>
                  <a:gd name="connsiteX0" fmla="*/ 10000 w 78341"/>
                  <a:gd name="connsiteY0" fmla="*/ 0 h 10000"/>
                  <a:gd name="connsiteX1" fmla="*/ 78337 w 78341"/>
                  <a:gd name="connsiteY1" fmla="*/ 3674 h 10000"/>
                  <a:gd name="connsiteX2" fmla="*/ 0 w 78341"/>
                  <a:gd name="connsiteY2" fmla="*/ 10000 h 10000"/>
                  <a:gd name="connsiteX0" fmla="*/ 10000 w 78360"/>
                  <a:gd name="connsiteY0" fmla="*/ 0 h 10000"/>
                  <a:gd name="connsiteX1" fmla="*/ 78337 w 78360"/>
                  <a:gd name="connsiteY1" fmla="*/ 3674 h 10000"/>
                  <a:gd name="connsiteX2" fmla="*/ 0 w 78360"/>
                  <a:gd name="connsiteY2" fmla="*/ 10000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78360" h="10000">
                    <a:moveTo>
                      <a:pt x="10000" y="0"/>
                    </a:moveTo>
                    <a:cubicBezTo>
                      <a:pt x="69450" y="1753"/>
                      <a:pt x="78894" y="1921"/>
                      <a:pt x="78337" y="3674"/>
                    </a:cubicBezTo>
                    <a:lnTo>
                      <a:pt x="0" y="10000"/>
                    </a:lnTo>
                  </a:path>
                </a:pathLst>
              </a:custGeom>
              <a:noFill/>
              <a:ln w="57150" cap="rnd" cmpd="sng">
                <a:solidFill>
                  <a:srgbClr val="B2B2B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12393" name="Freeform 670"/>
              <p:cNvSpPr>
                <a:spLocks/>
              </p:cNvSpPr>
              <p:nvPr/>
            </p:nvSpPr>
            <p:spPr bwMode="auto">
              <a:xfrm>
                <a:off x="1001713" y="2659063"/>
                <a:ext cx="19050" cy="114300"/>
              </a:xfrm>
              <a:custGeom>
                <a:avLst/>
                <a:gdLst>
                  <a:gd name="T0" fmla="*/ 0 w 12"/>
                  <a:gd name="T1" fmla="*/ 0 h 72"/>
                  <a:gd name="T2" fmla="*/ 2147483647 w 12"/>
                  <a:gd name="T3" fmla="*/ 2147483647 h 72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2" h="72">
                    <a:moveTo>
                      <a:pt x="0" y="0"/>
                    </a:moveTo>
                    <a:cubicBezTo>
                      <a:pt x="12" y="32"/>
                      <a:pt x="5" y="9"/>
                      <a:pt x="5" y="72"/>
                    </a:cubicBezTo>
                  </a:path>
                </a:pathLst>
              </a:custGeom>
              <a:noFill/>
              <a:ln w="57150" cap="rnd" cmpd="sng">
                <a:solidFill>
                  <a:srgbClr val="B2B2B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12394" name="Freeform 671"/>
              <p:cNvSpPr>
                <a:spLocks/>
              </p:cNvSpPr>
              <p:nvPr/>
            </p:nvSpPr>
            <p:spPr bwMode="auto">
              <a:xfrm>
                <a:off x="896938" y="2832082"/>
                <a:ext cx="26986" cy="270682"/>
              </a:xfrm>
              <a:custGeom>
                <a:avLst/>
                <a:gdLst>
                  <a:gd name="T0" fmla="*/ 0 w 51"/>
                  <a:gd name="T1" fmla="*/ 0 h 283"/>
                  <a:gd name="T2" fmla="*/ 2147483647 w 51"/>
                  <a:gd name="T3" fmla="*/ 2147483647 h 283"/>
                  <a:gd name="T4" fmla="*/ 0 60000 65536"/>
                  <a:gd name="T5" fmla="*/ 0 60000 65536"/>
                  <a:gd name="connsiteX0" fmla="*/ 0 w 4629"/>
                  <a:gd name="connsiteY0" fmla="*/ 0 h 8304"/>
                  <a:gd name="connsiteX1" fmla="*/ 686 w 4629"/>
                  <a:gd name="connsiteY1" fmla="*/ 8304 h 8304"/>
                  <a:gd name="connsiteX0" fmla="*/ 0 w 1522"/>
                  <a:gd name="connsiteY0" fmla="*/ 0 h 10000"/>
                  <a:gd name="connsiteX1" fmla="*/ 1482 w 1522"/>
                  <a:gd name="connsiteY1" fmla="*/ 10000 h 10000"/>
                  <a:gd name="connsiteX0" fmla="*/ 0 w 12831"/>
                  <a:gd name="connsiteY0" fmla="*/ 0 h 10000"/>
                  <a:gd name="connsiteX1" fmla="*/ 9741 w 12831"/>
                  <a:gd name="connsiteY1" fmla="*/ 5149 h 10000"/>
                  <a:gd name="connsiteX2" fmla="*/ 9737 w 12831"/>
                  <a:gd name="connsiteY2" fmla="*/ 10000 h 10000"/>
                  <a:gd name="connsiteX0" fmla="*/ 0 w 58754"/>
                  <a:gd name="connsiteY0" fmla="*/ 0 h 9426"/>
                  <a:gd name="connsiteX1" fmla="*/ 55662 w 58754"/>
                  <a:gd name="connsiteY1" fmla="*/ 4575 h 9426"/>
                  <a:gd name="connsiteX2" fmla="*/ 55658 w 58754"/>
                  <a:gd name="connsiteY2" fmla="*/ 9426 h 9426"/>
                  <a:gd name="connsiteX0" fmla="*/ 0 w 9999"/>
                  <a:gd name="connsiteY0" fmla="*/ 0 h 10000"/>
                  <a:gd name="connsiteX1" fmla="*/ 9474 w 9999"/>
                  <a:gd name="connsiteY1" fmla="*/ 4854 h 10000"/>
                  <a:gd name="connsiteX2" fmla="*/ 9473 w 9999"/>
                  <a:gd name="connsiteY2" fmla="*/ 10000 h 10000"/>
                  <a:gd name="connsiteX0" fmla="*/ 0 w 10000"/>
                  <a:gd name="connsiteY0" fmla="*/ 0 h 10203"/>
                  <a:gd name="connsiteX1" fmla="*/ 9475 w 10000"/>
                  <a:gd name="connsiteY1" fmla="*/ 5057 h 10203"/>
                  <a:gd name="connsiteX2" fmla="*/ 9474 w 10000"/>
                  <a:gd name="connsiteY2" fmla="*/ 10203 h 10203"/>
                  <a:gd name="connsiteX0" fmla="*/ 0 w 9474"/>
                  <a:gd name="connsiteY0" fmla="*/ 0 h 10203"/>
                  <a:gd name="connsiteX1" fmla="*/ 5922 w 9474"/>
                  <a:gd name="connsiteY1" fmla="*/ 4651 h 10203"/>
                  <a:gd name="connsiteX2" fmla="*/ 9474 w 9474"/>
                  <a:gd name="connsiteY2" fmla="*/ 10203 h 10203"/>
                  <a:gd name="connsiteX0" fmla="*/ 0 w 10000"/>
                  <a:gd name="connsiteY0" fmla="*/ 0 h 8274"/>
                  <a:gd name="connsiteX1" fmla="*/ 6251 w 10000"/>
                  <a:gd name="connsiteY1" fmla="*/ 4558 h 8274"/>
                  <a:gd name="connsiteX2" fmla="*/ 10000 w 10000"/>
                  <a:gd name="connsiteY2" fmla="*/ 8274 h 8274"/>
                  <a:gd name="connsiteX0" fmla="*/ 0 w 8500"/>
                  <a:gd name="connsiteY0" fmla="*/ 0 h 9118"/>
                  <a:gd name="connsiteX1" fmla="*/ 6251 w 8500"/>
                  <a:gd name="connsiteY1" fmla="*/ 5509 h 9118"/>
                  <a:gd name="connsiteX2" fmla="*/ 8500 w 8500"/>
                  <a:gd name="connsiteY2" fmla="*/ 9118 h 91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8500" h="9118">
                    <a:moveTo>
                      <a:pt x="0" y="0"/>
                    </a:moveTo>
                    <a:cubicBezTo>
                      <a:pt x="1667" y="1078"/>
                      <a:pt x="6042" y="4160"/>
                      <a:pt x="6251" y="5509"/>
                    </a:cubicBezTo>
                    <a:cubicBezTo>
                      <a:pt x="7501" y="4306"/>
                      <a:pt x="8500" y="9118"/>
                      <a:pt x="8500" y="9118"/>
                    </a:cubicBezTo>
                  </a:path>
                </a:pathLst>
              </a:custGeom>
              <a:noFill/>
              <a:ln w="57150" cap="rnd" cmpd="sng">
                <a:solidFill>
                  <a:srgbClr val="B2B2B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12395" name="Freeform 663"/>
              <p:cNvSpPr>
                <a:spLocks/>
              </p:cNvSpPr>
              <p:nvPr/>
            </p:nvSpPr>
            <p:spPr bwMode="auto">
              <a:xfrm>
                <a:off x="1042988" y="3103563"/>
                <a:ext cx="539750" cy="107950"/>
              </a:xfrm>
              <a:custGeom>
                <a:avLst/>
                <a:gdLst>
                  <a:gd name="T0" fmla="*/ 2147483647 w 340"/>
                  <a:gd name="T1" fmla="*/ 2147483647 h 68"/>
                  <a:gd name="T2" fmla="*/ 2147483647 w 340"/>
                  <a:gd name="T3" fmla="*/ 2147483647 h 68"/>
                  <a:gd name="T4" fmla="*/ 2147483647 w 340"/>
                  <a:gd name="T5" fmla="*/ 2147483647 h 68"/>
                  <a:gd name="T6" fmla="*/ 2147483647 w 340"/>
                  <a:gd name="T7" fmla="*/ 2147483647 h 68"/>
                  <a:gd name="T8" fmla="*/ 2147483647 w 340"/>
                  <a:gd name="T9" fmla="*/ 2147483647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340" h="68">
                    <a:moveTo>
                      <a:pt x="66" y="68"/>
                    </a:moveTo>
                    <a:cubicBezTo>
                      <a:pt x="169" y="62"/>
                      <a:pt x="243" y="53"/>
                      <a:pt x="340" y="41"/>
                    </a:cubicBezTo>
                    <a:cubicBezTo>
                      <a:pt x="247" y="31"/>
                      <a:pt x="161" y="39"/>
                      <a:pt x="66" y="32"/>
                    </a:cubicBezTo>
                    <a:cubicBezTo>
                      <a:pt x="57" y="29"/>
                      <a:pt x="46" y="28"/>
                      <a:pt x="38" y="23"/>
                    </a:cubicBezTo>
                    <a:cubicBezTo>
                      <a:pt x="0" y="0"/>
                      <a:pt x="40" y="4"/>
                      <a:pt x="2" y="4"/>
                    </a:cubicBezTo>
                  </a:path>
                </a:pathLst>
              </a:custGeom>
              <a:noFill/>
              <a:ln w="57150" cap="rnd" cmpd="sng">
                <a:solidFill>
                  <a:srgbClr val="B2B2B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12433" name="Freeform 132"/>
              <p:cNvSpPr>
                <a:spLocks/>
              </p:cNvSpPr>
              <p:nvPr/>
            </p:nvSpPr>
            <p:spPr bwMode="auto">
              <a:xfrm>
                <a:off x="725488" y="2778125"/>
                <a:ext cx="292100" cy="49213"/>
              </a:xfrm>
              <a:custGeom>
                <a:avLst/>
                <a:gdLst>
                  <a:gd name="T0" fmla="*/ 0 w 184"/>
                  <a:gd name="T1" fmla="*/ 2147483647 h 33"/>
                  <a:gd name="T2" fmla="*/ 2147483647 w 184"/>
                  <a:gd name="T3" fmla="*/ 2147483647 h 33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84" h="33">
                    <a:moveTo>
                      <a:pt x="0" y="25"/>
                    </a:moveTo>
                    <a:cubicBezTo>
                      <a:pt x="40" y="21"/>
                      <a:pt x="151" y="0"/>
                      <a:pt x="184" y="33"/>
                    </a:cubicBezTo>
                  </a:path>
                </a:pathLst>
              </a:custGeom>
              <a:noFill/>
              <a:ln w="19050" cap="rnd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12473" name="Freeform 177"/>
              <p:cNvSpPr>
                <a:spLocks/>
              </p:cNvSpPr>
              <p:nvPr/>
            </p:nvSpPr>
            <p:spPr bwMode="auto">
              <a:xfrm>
                <a:off x="814701" y="3008315"/>
                <a:ext cx="75887" cy="220660"/>
              </a:xfrm>
              <a:custGeom>
                <a:avLst/>
                <a:gdLst>
                  <a:gd name="T0" fmla="*/ 2147483647 w 68"/>
                  <a:gd name="T1" fmla="*/ 0 h 188"/>
                  <a:gd name="T2" fmla="*/ 2147483647 w 68"/>
                  <a:gd name="T3" fmla="*/ 2147483647 h 188"/>
                  <a:gd name="T4" fmla="*/ 2147483647 w 68"/>
                  <a:gd name="T5" fmla="*/ 2147483647 h 188"/>
                  <a:gd name="T6" fmla="*/ 0 60000 65536"/>
                  <a:gd name="T7" fmla="*/ 0 60000 65536"/>
                  <a:gd name="T8" fmla="*/ 0 60000 65536"/>
                  <a:gd name="connsiteX0" fmla="*/ 891 w 6185"/>
                  <a:gd name="connsiteY0" fmla="*/ 0 h 6914"/>
                  <a:gd name="connsiteX1" fmla="*/ 3832 w 6185"/>
                  <a:gd name="connsiteY1" fmla="*/ 6914 h 6914"/>
                  <a:gd name="connsiteX2" fmla="*/ 6185 w 6185"/>
                  <a:gd name="connsiteY2" fmla="*/ 6701 h 6914"/>
                  <a:gd name="connsiteX0" fmla="*/ 2807 w 11366"/>
                  <a:gd name="connsiteY0" fmla="*/ 0 h 10000"/>
                  <a:gd name="connsiteX1" fmla="*/ 7562 w 11366"/>
                  <a:gd name="connsiteY1" fmla="*/ 10000 h 10000"/>
                  <a:gd name="connsiteX2" fmla="*/ 11366 w 11366"/>
                  <a:gd name="connsiteY2" fmla="*/ 9692 h 10000"/>
                  <a:gd name="connsiteX0" fmla="*/ 2807 w 11366"/>
                  <a:gd name="connsiteY0" fmla="*/ 0 h 11488"/>
                  <a:gd name="connsiteX1" fmla="*/ 7562 w 11366"/>
                  <a:gd name="connsiteY1" fmla="*/ 11488 h 11488"/>
                  <a:gd name="connsiteX2" fmla="*/ 11366 w 11366"/>
                  <a:gd name="connsiteY2" fmla="*/ 11180 h 114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1366" h="11488">
                    <a:moveTo>
                      <a:pt x="2807" y="0"/>
                    </a:moveTo>
                    <a:cubicBezTo>
                      <a:pt x="1379" y="4704"/>
                      <a:pt x="-4802" y="10181"/>
                      <a:pt x="7562" y="11488"/>
                    </a:cubicBezTo>
                    <a:cubicBezTo>
                      <a:pt x="8750" y="11411"/>
                      <a:pt x="11366" y="11180"/>
                      <a:pt x="11366" y="11180"/>
                    </a:cubicBezTo>
                  </a:path>
                </a:pathLst>
              </a:custGeom>
              <a:noFill/>
              <a:ln w="19050" cap="rnd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12474" name="Freeform 178"/>
              <p:cNvSpPr>
                <a:spLocks/>
              </p:cNvSpPr>
              <p:nvPr/>
            </p:nvSpPr>
            <p:spPr bwMode="auto">
              <a:xfrm>
                <a:off x="962967" y="3081338"/>
                <a:ext cx="128587" cy="92075"/>
              </a:xfrm>
              <a:custGeom>
                <a:avLst/>
                <a:gdLst>
                  <a:gd name="T0" fmla="*/ 0 w 81"/>
                  <a:gd name="T1" fmla="*/ 2147483647 h 62"/>
                  <a:gd name="T2" fmla="*/ 2147483647 w 81"/>
                  <a:gd name="T3" fmla="*/ 2147483647 h 62"/>
                  <a:gd name="T4" fmla="*/ 2147483647 w 81"/>
                  <a:gd name="T5" fmla="*/ 2147483647 h 62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81" h="62">
                    <a:moveTo>
                      <a:pt x="0" y="26"/>
                    </a:moveTo>
                    <a:cubicBezTo>
                      <a:pt x="47" y="35"/>
                      <a:pt x="81" y="0"/>
                      <a:pt x="72" y="62"/>
                    </a:cubicBezTo>
                    <a:cubicBezTo>
                      <a:pt x="68" y="58"/>
                      <a:pt x="60" y="50"/>
                      <a:pt x="60" y="50"/>
                    </a:cubicBezTo>
                  </a:path>
                </a:pathLst>
              </a:custGeom>
              <a:noFill/>
              <a:ln w="9525" cap="rnd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12475" name="Freeform 179"/>
              <p:cNvSpPr>
                <a:spLocks/>
              </p:cNvSpPr>
              <p:nvPr/>
            </p:nvSpPr>
            <p:spPr bwMode="auto">
              <a:xfrm>
                <a:off x="831847" y="2822862"/>
                <a:ext cx="42863" cy="263222"/>
              </a:xfrm>
              <a:custGeom>
                <a:avLst/>
                <a:gdLst>
                  <a:gd name="T0" fmla="*/ 2147483647 w 56"/>
                  <a:gd name="T1" fmla="*/ 2147483647 h 284"/>
                  <a:gd name="T2" fmla="*/ 2147483647 w 56"/>
                  <a:gd name="T3" fmla="*/ 2147483647 h 284"/>
                  <a:gd name="T4" fmla="*/ 2147483647 w 56"/>
                  <a:gd name="T5" fmla="*/ 2147483647 h 284"/>
                  <a:gd name="T6" fmla="*/ 0 w 56"/>
                  <a:gd name="T7" fmla="*/ 2147483647 h 284"/>
                  <a:gd name="T8" fmla="*/ 2147483647 w 56"/>
                  <a:gd name="T9" fmla="*/ 0 h 28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connsiteX0" fmla="*/ 10000 w 10000"/>
                  <a:gd name="connsiteY0" fmla="*/ 10000 h 10000"/>
                  <a:gd name="connsiteX1" fmla="*/ 5000 w 10000"/>
                  <a:gd name="connsiteY1" fmla="*/ 8169 h 10000"/>
                  <a:gd name="connsiteX2" fmla="*/ 0 w 10000"/>
                  <a:gd name="connsiteY2" fmla="*/ 4366 h 10000"/>
                  <a:gd name="connsiteX3" fmla="*/ 714 w 10000"/>
                  <a:gd name="connsiteY3" fmla="*/ 0 h 10000"/>
                  <a:gd name="connsiteX0" fmla="*/ 7857 w 7857"/>
                  <a:gd name="connsiteY0" fmla="*/ 9547 h 9547"/>
                  <a:gd name="connsiteX1" fmla="*/ 5000 w 7857"/>
                  <a:gd name="connsiteY1" fmla="*/ 8169 h 9547"/>
                  <a:gd name="connsiteX2" fmla="*/ 0 w 7857"/>
                  <a:gd name="connsiteY2" fmla="*/ 4366 h 9547"/>
                  <a:gd name="connsiteX3" fmla="*/ 714 w 7857"/>
                  <a:gd name="connsiteY3" fmla="*/ 0 h 9547"/>
                  <a:gd name="connsiteX0" fmla="*/ 9091 w 9091"/>
                  <a:gd name="connsiteY0" fmla="*/ 10000 h 10000"/>
                  <a:gd name="connsiteX1" fmla="*/ 5455 w 9091"/>
                  <a:gd name="connsiteY1" fmla="*/ 8557 h 10000"/>
                  <a:gd name="connsiteX2" fmla="*/ 2273 w 9091"/>
                  <a:gd name="connsiteY2" fmla="*/ 4652 h 10000"/>
                  <a:gd name="connsiteX3" fmla="*/ 0 w 9091"/>
                  <a:gd name="connsiteY3" fmla="*/ 0 h 10000"/>
                  <a:gd name="connsiteX0" fmla="*/ 12500 w 12500"/>
                  <a:gd name="connsiteY0" fmla="*/ 10000 h 10000"/>
                  <a:gd name="connsiteX1" fmla="*/ 8500 w 12500"/>
                  <a:gd name="connsiteY1" fmla="*/ 8557 h 10000"/>
                  <a:gd name="connsiteX2" fmla="*/ 5000 w 12500"/>
                  <a:gd name="connsiteY2" fmla="*/ 4652 h 10000"/>
                  <a:gd name="connsiteX3" fmla="*/ 0 w 12500"/>
                  <a:gd name="connsiteY3" fmla="*/ 0 h 10000"/>
                  <a:gd name="connsiteX0" fmla="*/ 12500 w 12500"/>
                  <a:gd name="connsiteY0" fmla="*/ 10000 h 10000"/>
                  <a:gd name="connsiteX1" fmla="*/ 8500 w 12500"/>
                  <a:gd name="connsiteY1" fmla="*/ 8557 h 10000"/>
                  <a:gd name="connsiteX2" fmla="*/ 5000 w 12500"/>
                  <a:gd name="connsiteY2" fmla="*/ 4652 h 10000"/>
                  <a:gd name="connsiteX3" fmla="*/ 0 w 12500"/>
                  <a:gd name="connsiteY3" fmla="*/ 0 h 10000"/>
                  <a:gd name="connsiteX0" fmla="*/ 12500 w 12500"/>
                  <a:gd name="connsiteY0" fmla="*/ 10000 h 10000"/>
                  <a:gd name="connsiteX1" fmla="*/ 8500 w 12500"/>
                  <a:gd name="connsiteY1" fmla="*/ 8557 h 10000"/>
                  <a:gd name="connsiteX2" fmla="*/ 5000 w 12500"/>
                  <a:gd name="connsiteY2" fmla="*/ 4652 h 10000"/>
                  <a:gd name="connsiteX3" fmla="*/ 0 w 12500"/>
                  <a:gd name="connsiteY3" fmla="*/ 0 h 10000"/>
                  <a:gd name="connsiteX0" fmla="*/ 11000 w 11000"/>
                  <a:gd name="connsiteY0" fmla="*/ 10316 h 10316"/>
                  <a:gd name="connsiteX1" fmla="*/ 8500 w 11000"/>
                  <a:gd name="connsiteY1" fmla="*/ 8557 h 10316"/>
                  <a:gd name="connsiteX2" fmla="*/ 5000 w 11000"/>
                  <a:gd name="connsiteY2" fmla="*/ 4652 h 10316"/>
                  <a:gd name="connsiteX3" fmla="*/ 0 w 11000"/>
                  <a:gd name="connsiteY3" fmla="*/ 0 h 10316"/>
                  <a:gd name="connsiteX0" fmla="*/ 6000 w 6000"/>
                  <a:gd name="connsiteY0" fmla="*/ 5664 h 5664"/>
                  <a:gd name="connsiteX1" fmla="*/ 3500 w 6000"/>
                  <a:gd name="connsiteY1" fmla="*/ 3905 h 5664"/>
                  <a:gd name="connsiteX2" fmla="*/ 0 w 6000"/>
                  <a:gd name="connsiteY2" fmla="*/ 0 h 5664"/>
                  <a:gd name="connsiteX0" fmla="*/ 14375 w 14375"/>
                  <a:gd name="connsiteY0" fmla="*/ 11466 h 11466"/>
                  <a:gd name="connsiteX1" fmla="*/ 10208 w 14375"/>
                  <a:gd name="connsiteY1" fmla="*/ 8360 h 11466"/>
                  <a:gd name="connsiteX2" fmla="*/ 0 w 14375"/>
                  <a:gd name="connsiteY2" fmla="*/ 0 h 11466"/>
                  <a:gd name="connsiteX0" fmla="*/ 11250 w 11250"/>
                  <a:gd name="connsiteY0" fmla="*/ 11571 h 11571"/>
                  <a:gd name="connsiteX1" fmla="*/ 7083 w 11250"/>
                  <a:gd name="connsiteY1" fmla="*/ 8465 h 11571"/>
                  <a:gd name="connsiteX2" fmla="*/ 0 w 11250"/>
                  <a:gd name="connsiteY2" fmla="*/ 0 h 11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1250" h="11571">
                    <a:moveTo>
                      <a:pt x="11250" y="11571"/>
                    </a:moveTo>
                    <a:cubicBezTo>
                      <a:pt x="8822" y="10867"/>
                      <a:pt x="8958" y="10394"/>
                      <a:pt x="7083" y="8465"/>
                    </a:cubicBezTo>
                    <a:cubicBezTo>
                      <a:pt x="5208" y="6537"/>
                      <a:pt x="2500" y="2410"/>
                      <a:pt x="0" y="0"/>
                    </a:cubicBezTo>
                  </a:path>
                </a:pathLst>
              </a:custGeom>
              <a:noFill/>
              <a:ln w="19050" cap="rnd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12476" name="Freeform 181"/>
              <p:cNvSpPr>
                <a:spLocks/>
              </p:cNvSpPr>
              <p:nvPr/>
            </p:nvSpPr>
            <p:spPr bwMode="auto">
              <a:xfrm>
                <a:off x="788466" y="2111645"/>
                <a:ext cx="330090" cy="448450"/>
              </a:xfrm>
              <a:custGeom>
                <a:avLst/>
                <a:gdLst>
                  <a:gd name="T0" fmla="*/ 0 w 251"/>
                  <a:gd name="T1" fmla="*/ 0 h 304"/>
                  <a:gd name="T2" fmla="*/ 2147483647 w 251"/>
                  <a:gd name="T3" fmla="*/ 2147483647 h 304"/>
                  <a:gd name="T4" fmla="*/ 2147483647 w 251"/>
                  <a:gd name="T5" fmla="*/ 2147483647 h 304"/>
                  <a:gd name="T6" fmla="*/ 2147483647 w 251"/>
                  <a:gd name="T7" fmla="*/ 2147483647 h 304"/>
                  <a:gd name="T8" fmla="*/ 2147483647 w 251"/>
                  <a:gd name="T9" fmla="*/ 2147483647 h 304"/>
                  <a:gd name="T10" fmla="*/ 2147483647 w 251"/>
                  <a:gd name="T11" fmla="*/ 2147483647 h 304"/>
                  <a:gd name="T12" fmla="*/ 2147483647 w 251"/>
                  <a:gd name="T13" fmla="*/ 2147483647 h 304"/>
                  <a:gd name="T14" fmla="*/ 2147483647 w 251"/>
                  <a:gd name="T15" fmla="*/ 2147483647 h 304"/>
                  <a:gd name="T16" fmla="*/ 2147483647 w 251"/>
                  <a:gd name="T17" fmla="*/ 2147483647 h 304"/>
                  <a:gd name="T18" fmla="*/ 2147483647 w 251"/>
                  <a:gd name="T19" fmla="*/ 2147483647 h 304"/>
                  <a:gd name="T20" fmla="*/ 2147483647 w 251"/>
                  <a:gd name="T21" fmla="*/ 2147483647 h 304"/>
                  <a:gd name="T22" fmla="*/ 2147483647 w 251"/>
                  <a:gd name="T23" fmla="*/ 2147483647 h 304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connsiteX0" fmla="*/ 0 w 9638"/>
                  <a:gd name="connsiteY0" fmla="*/ 0 h 10000"/>
                  <a:gd name="connsiteX1" fmla="*/ 1275 w 9638"/>
                  <a:gd name="connsiteY1" fmla="*/ 3553 h 10000"/>
                  <a:gd name="connsiteX2" fmla="*/ 4143 w 9638"/>
                  <a:gd name="connsiteY2" fmla="*/ 6974 h 10000"/>
                  <a:gd name="connsiteX3" fmla="*/ 3825 w 9638"/>
                  <a:gd name="connsiteY3" fmla="*/ 8289 h 10000"/>
                  <a:gd name="connsiteX4" fmla="*/ 4303 w 9638"/>
                  <a:gd name="connsiteY4" fmla="*/ 10000 h 10000"/>
                  <a:gd name="connsiteX5" fmla="*/ 5737 w 9638"/>
                  <a:gd name="connsiteY5" fmla="*/ 9211 h 10000"/>
                  <a:gd name="connsiteX6" fmla="*/ 9562 w 9638"/>
                  <a:gd name="connsiteY6" fmla="*/ 9342 h 10000"/>
                  <a:gd name="connsiteX7" fmla="*/ 7072 w 9638"/>
                  <a:gd name="connsiteY7" fmla="*/ 6975 h 10000"/>
                  <a:gd name="connsiteX8" fmla="*/ 5737 w 9638"/>
                  <a:gd name="connsiteY8" fmla="*/ 5000 h 10000"/>
                  <a:gd name="connsiteX9" fmla="*/ 3825 w 9638"/>
                  <a:gd name="connsiteY9" fmla="*/ 3026 h 10000"/>
                  <a:gd name="connsiteX10" fmla="*/ 3506 w 9638"/>
                  <a:gd name="connsiteY10" fmla="*/ 1316 h 10000"/>
                  <a:gd name="connsiteX11" fmla="*/ 3187 w 9638"/>
                  <a:gd name="connsiteY11" fmla="*/ 526 h 10000"/>
                  <a:gd name="connsiteX0" fmla="*/ 0 w 10000"/>
                  <a:gd name="connsiteY0" fmla="*/ 0 h 10000"/>
                  <a:gd name="connsiteX1" fmla="*/ 1323 w 10000"/>
                  <a:gd name="connsiteY1" fmla="*/ 3553 h 10000"/>
                  <a:gd name="connsiteX2" fmla="*/ 4299 w 10000"/>
                  <a:gd name="connsiteY2" fmla="*/ 6974 h 10000"/>
                  <a:gd name="connsiteX3" fmla="*/ 3969 w 10000"/>
                  <a:gd name="connsiteY3" fmla="*/ 8289 h 10000"/>
                  <a:gd name="connsiteX4" fmla="*/ 4465 w 10000"/>
                  <a:gd name="connsiteY4" fmla="*/ 10000 h 10000"/>
                  <a:gd name="connsiteX5" fmla="*/ 5952 w 10000"/>
                  <a:gd name="connsiteY5" fmla="*/ 9211 h 10000"/>
                  <a:gd name="connsiteX6" fmla="*/ 9921 w 10000"/>
                  <a:gd name="connsiteY6" fmla="*/ 9342 h 10000"/>
                  <a:gd name="connsiteX7" fmla="*/ 7338 w 10000"/>
                  <a:gd name="connsiteY7" fmla="*/ 6975 h 10000"/>
                  <a:gd name="connsiteX8" fmla="*/ 5084 w 10000"/>
                  <a:gd name="connsiteY8" fmla="*/ 5317 h 10000"/>
                  <a:gd name="connsiteX9" fmla="*/ 3969 w 10000"/>
                  <a:gd name="connsiteY9" fmla="*/ 3026 h 10000"/>
                  <a:gd name="connsiteX10" fmla="*/ 3638 w 10000"/>
                  <a:gd name="connsiteY10" fmla="*/ 1316 h 10000"/>
                  <a:gd name="connsiteX11" fmla="*/ 3307 w 10000"/>
                  <a:gd name="connsiteY11" fmla="*/ 526 h 10000"/>
                  <a:gd name="connsiteX0" fmla="*/ 0 w 10000"/>
                  <a:gd name="connsiteY0" fmla="*/ 0 h 10000"/>
                  <a:gd name="connsiteX1" fmla="*/ 1323 w 10000"/>
                  <a:gd name="connsiteY1" fmla="*/ 3553 h 10000"/>
                  <a:gd name="connsiteX2" fmla="*/ 4299 w 10000"/>
                  <a:gd name="connsiteY2" fmla="*/ 6974 h 10000"/>
                  <a:gd name="connsiteX3" fmla="*/ 4341 w 10000"/>
                  <a:gd name="connsiteY3" fmla="*/ 8289 h 10000"/>
                  <a:gd name="connsiteX4" fmla="*/ 4465 w 10000"/>
                  <a:gd name="connsiteY4" fmla="*/ 10000 h 10000"/>
                  <a:gd name="connsiteX5" fmla="*/ 5952 w 10000"/>
                  <a:gd name="connsiteY5" fmla="*/ 9211 h 10000"/>
                  <a:gd name="connsiteX6" fmla="*/ 9921 w 10000"/>
                  <a:gd name="connsiteY6" fmla="*/ 9342 h 10000"/>
                  <a:gd name="connsiteX7" fmla="*/ 7338 w 10000"/>
                  <a:gd name="connsiteY7" fmla="*/ 6975 h 10000"/>
                  <a:gd name="connsiteX8" fmla="*/ 5084 w 10000"/>
                  <a:gd name="connsiteY8" fmla="*/ 5317 h 10000"/>
                  <a:gd name="connsiteX9" fmla="*/ 3969 w 10000"/>
                  <a:gd name="connsiteY9" fmla="*/ 3026 h 10000"/>
                  <a:gd name="connsiteX10" fmla="*/ 3638 w 10000"/>
                  <a:gd name="connsiteY10" fmla="*/ 1316 h 10000"/>
                  <a:gd name="connsiteX11" fmla="*/ 3307 w 10000"/>
                  <a:gd name="connsiteY11" fmla="*/ 526 h 10000"/>
                  <a:gd name="connsiteX0" fmla="*/ 0 w 10000"/>
                  <a:gd name="connsiteY0" fmla="*/ 0 h 10000"/>
                  <a:gd name="connsiteX1" fmla="*/ 1323 w 10000"/>
                  <a:gd name="connsiteY1" fmla="*/ 3553 h 10000"/>
                  <a:gd name="connsiteX2" fmla="*/ 4299 w 10000"/>
                  <a:gd name="connsiteY2" fmla="*/ 6974 h 10000"/>
                  <a:gd name="connsiteX3" fmla="*/ 4341 w 10000"/>
                  <a:gd name="connsiteY3" fmla="*/ 8289 h 10000"/>
                  <a:gd name="connsiteX4" fmla="*/ 4465 w 10000"/>
                  <a:gd name="connsiteY4" fmla="*/ 10000 h 10000"/>
                  <a:gd name="connsiteX5" fmla="*/ 5952 w 10000"/>
                  <a:gd name="connsiteY5" fmla="*/ 8788 h 10000"/>
                  <a:gd name="connsiteX6" fmla="*/ 9921 w 10000"/>
                  <a:gd name="connsiteY6" fmla="*/ 9342 h 10000"/>
                  <a:gd name="connsiteX7" fmla="*/ 7338 w 10000"/>
                  <a:gd name="connsiteY7" fmla="*/ 6975 h 10000"/>
                  <a:gd name="connsiteX8" fmla="*/ 5084 w 10000"/>
                  <a:gd name="connsiteY8" fmla="*/ 5317 h 10000"/>
                  <a:gd name="connsiteX9" fmla="*/ 3969 w 10000"/>
                  <a:gd name="connsiteY9" fmla="*/ 3026 h 10000"/>
                  <a:gd name="connsiteX10" fmla="*/ 3638 w 10000"/>
                  <a:gd name="connsiteY10" fmla="*/ 1316 h 10000"/>
                  <a:gd name="connsiteX11" fmla="*/ 3307 w 10000"/>
                  <a:gd name="connsiteY11" fmla="*/ 526 h 10000"/>
                  <a:gd name="connsiteX0" fmla="*/ 0 w 9194"/>
                  <a:gd name="connsiteY0" fmla="*/ 0 h 10211"/>
                  <a:gd name="connsiteX1" fmla="*/ 517 w 9194"/>
                  <a:gd name="connsiteY1" fmla="*/ 3764 h 10211"/>
                  <a:gd name="connsiteX2" fmla="*/ 3493 w 9194"/>
                  <a:gd name="connsiteY2" fmla="*/ 7185 h 10211"/>
                  <a:gd name="connsiteX3" fmla="*/ 3535 w 9194"/>
                  <a:gd name="connsiteY3" fmla="*/ 8500 h 10211"/>
                  <a:gd name="connsiteX4" fmla="*/ 3659 w 9194"/>
                  <a:gd name="connsiteY4" fmla="*/ 10211 h 10211"/>
                  <a:gd name="connsiteX5" fmla="*/ 5146 w 9194"/>
                  <a:gd name="connsiteY5" fmla="*/ 8999 h 10211"/>
                  <a:gd name="connsiteX6" fmla="*/ 9115 w 9194"/>
                  <a:gd name="connsiteY6" fmla="*/ 9553 h 10211"/>
                  <a:gd name="connsiteX7" fmla="*/ 6532 w 9194"/>
                  <a:gd name="connsiteY7" fmla="*/ 7186 h 10211"/>
                  <a:gd name="connsiteX8" fmla="*/ 4278 w 9194"/>
                  <a:gd name="connsiteY8" fmla="*/ 5528 h 10211"/>
                  <a:gd name="connsiteX9" fmla="*/ 3163 w 9194"/>
                  <a:gd name="connsiteY9" fmla="*/ 3237 h 10211"/>
                  <a:gd name="connsiteX10" fmla="*/ 2832 w 9194"/>
                  <a:gd name="connsiteY10" fmla="*/ 1527 h 10211"/>
                  <a:gd name="connsiteX11" fmla="*/ 2501 w 9194"/>
                  <a:gd name="connsiteY11" fmla="*/ 737 h 10211"/>
                  <a:gd name="connsiteX0" fmla="*/ 217 w 10217"/>
                  <a:gd name="connsiteY0" fmla="*/ 0 h 10000"/>
                  <a:gd name="connsiteX1" fmla="*/ 779 w 10217"/>
                  <a:gd name="connsiteY1" fmla="*/ 3686 h 10000"/>
                  <a:gd name="connsiteX2" fmla="*/ 4016 w 10217"/>
                  <a:gd name="connsiteY2" fmla="*/ 7037 h 10000"/>
                  <a:gd name="connsiteX3" fmla="*/ 4062 w 10217"/>
                  <a:gd name="connsiteY3" fmla="*/ 8324 h 10000"/>
                  <a:gd name="connsiteX4" fmla="*/ 4197 w 10217"/>
                  <a:gd name="connsiteY4" fmla="*/ 10000 h 10000"/>
                  <a:gd name="connsiteX5" fmla="*/ 5814 w 10217"/>
                  <a:gd name="connsiteY5" fmla="*/ 8813 h 10000"/>
                  <a:gd name="connsiteX6" fmla="*/ 10131 w 10217"/>
                  <a:gd name="connsiteY6" fmla="*/ 9356 h 10000"/>
                  <a:gd name="connsiteX7" fmla="*/ 7322 w 10217"/>
                  <a:gd name="connsiteY7" fmla="*/ 7038 h 10000"/>
                  <a:gd name="connsiteX8" fmla="*/ 4870 w 10217"/>
                  <a:gd name="connsiteY8" fmla="*/ 5414 h 10000"/>
                  <a:gd name="connsiteX9" fmla="*/ 3657 w 10217"/>
                  <a:gd name="connsiteY9" fmla="*/ 3170 h 10000"/>
                  <a:gd name="connsiteX10" fmla="*/ 3297 w 10217"/>
                  <a:gd name="connsiteY10" fmla="*/ 1495 h 10000"/>
                  <a:gd name="connsiteX11" fmla="*/ 2937 w 10217"/>
                  <a:gd name="connsiteY11" fmla="*/ 722 h 10000"/>
                  <a:gd name="connsiteX0" fmla="*/ 217 w 10217"/>
                  <a:gd name="connsiteY0" fmla="*/ 0 h 10000"/>
                  <a:gd name="connsiteX1" fmla="*/ 779 w 10217"/>
                  <a:gd name="connsiteY1" fmla="*/ 3686 h 10000"/>
                  <a:gd name="connsiteX2" fmla="*/ 4016 w 10217"/>
                  <a:gd name="connsiteY2" fmla="*/ 7037 h 10000"/>
                  <a:gd name="connsiteX3" fmla="*/ 4062 w 10217"/>
                  <a:gd name="connsiteY3" fmla="*/ 8324 h 10000"/>
                  <a:gd name="connsiteX4" fmla="*/ 4197 w 10217"/>
                  <a:gd name="connsiteY4" fmla="*/ 10000 h 10000"/>
                  <a:gd name="connsiteX5" fmla="*/ 5814 w 10217"/>
                  <a:gd name="connsiteY5" fmla="*/ 8813 h 10000"/>
                  <a:gd name="connsiteX6" fmla="*/ 10131 w 10217"/>
                  <a:gd name="connsiteY6" fmla="*/ 9356 h 10000"/>
                  <a:gd name="connsiteX7" fmla="*/ 7322 w 10217"/>
                  <a:gd name="connsiteY7" fmla="*/ 7038 h 10000"/>
                  <a:gd name="connsiteX8" fmla="*/ 4870 w 10217"/>
                  <a:gd name="connsiteY8" fmla="*/ 5414 h 10000"/>
                  <a:gd name="connsiteX9" fmla="*/ 3657 w 10217"/>
                  <a:gd name="connsiteY9" fmla="*/ 3170 h 10000"/>
                  <a:gd name="connsiteX10" fmla="*/ 3297 w 10217"/>
                  <a:gd name="connsiteY10" fmla="*/ 1495 h 10000"/>
                  <a:gd name="connsiteX0" fmla="*/ 217 w 10217"/>
                  <a:gd name="connsiteY0" fmla="*/ 0 h 10000"/>
                  <a:gd name="connsiteX1" fmla="*/ 779 w 10217"/>
                  <a:gd name="connsiteY1" fmla="*/ 3686 h 10000"/>
                  <a:gd name="connsiteX2" fmla="*/ 4016 w 10217"/>
                  <a:gd name="connsiteY2" fmla="*/ 7037 h 10000"/>
                  <a:gd name="connsiteX3" fmla="*/ 4062 w 10217"/>
                  <a:gd name="connsiteY3" fmla="*/ 8324 h 10000"/>
                  <a:gd name="connsiteX4" fmla="*/ 4197 w 10217"/>
                  <a:gd name="connsiteY4" fmla="*/ 10000 h 10000"/>
                  <a:gd name="connsiteX5" fmla="*/ 5814 w 10217"/>
                  <a:gd name="connsiteY5" fmla="*/ 8813 h 10000"/>
                  <a:gd name="connsiteX6" fmla="*/ 10131 w 10217"/>
                  <a:gd name="connsiteY6" fmla="*/ 9356 h 10000"/>
                  <a:gd name="connsiteX7" fmla="*/ 7322 w 10217"/>
                  <a:gd name="connsiteY7" fmla="*/ 7038 h 10000"/>
                  <a:gd name="connsiteX8" fmla="*/ 4870 w 10217"/>
                  <a:gd name="connsiteY8" fmla="*/ 5414 h 10000"/>
                  <a:gd name="connsiteX9" fmla="*/ 3657 w 10217"/>
                  <a:gd name="connsiteY9" fmla="*/ 3170 h 10000"/>
                  <a:gd name="connsiteX10" fmla="*/ 3297 w 10217"/>
                  <a:gd name="connsiteY10" fmla="*/ 1495 h 10000"/>
                  <a:gd name="connsiteX0" fmla="*/ 217 w 10217"/>
                  <a:gd name="connsiteY0" fmla="*/ 0 h 10000"/>
                  <a:gd name="connsiteX1" fmla="*/ 779 w 10217"/>
                  <a:gd name="connsiteY1" fmla="*/ 3686 h 10000"/>
                  <a:gd name="connsiteX2" fmla="*/ 4016 w 10217"/>
                  <a:gd name="connsiteY2" fmla="*/ 7037 h 10000"/>
                  <a:gd name="connsiteX3" fmla="*/ 4062 w 10217"/>
                  <a:gd name="connsiteY3" fmla="*/ 8324 h 10000"/>
                  <a:gd name="connsiteX4" fmla="*/ 4197 w 10217"/>
                  <a:gd name="connsiteY4" fmla="*/ 10000 h 10000"/>
                  <a:gd name="connsiteX5" fmla="*/ 5814 w 10217"/>
                  <a:gd name="connsiteY5" fmla="*/ 8813 h 10000"/>
                  <a:gd name="connsiteX6" fmla="*/ 10131 w 10217"/>
                  <a:gd name="connsiteY6" fmla="*/ 9356 h 10000"/>
                  <a:gd name="connsiteX7" fmla="*/ 7322 w 10217"/>
                  <a:gd name="connsiteY7" fmla="*/ 7038 h 10000"/>
                  <a:gd name="connsiteX8" fmla="*/ 4870 w 10217"/>
                  <a:gd name="connsiteY8" fmla="*/ 5414 h 10000"/>
                  <a:gd name="connsiteX9" fmla="*/ 3297 w 10217"/>
                  <a:gd name="connsiteY9" fmla="*/ 1495 h 10000"/>
                  <a:gd name="connsiteX0" fmla="*/ 217 w 10196"/>
                  <a:gd name="connsiteY0" fmla="*/ 0 h 10000"/>
                  <a:gd name="connsiteX1" fmla="*/ 779 w 10196"/>
                  <a:gd name="connsiteY1" fmla="*/ 3686 h 10000"/>
                  <a:gd name="connsiteX2" fmla="*/ 4016 w 10196"/>
                  <a:gd name="connsiteY2" fmla="*/ 7037 h 10000"/>
                  <a:gd name="connsiteX3" fmla="*/ 4062 w 10196"/>
                  <a:gd name="connsiteY3" fmla="*/ 8324 h 10000"/>
                  <a:gd name="connsiteX4" fmla="*/ 4197 w 10196"/>
                  <a:gd name="connsiteY4" fmla="*/ 10000 h 10000"/>
                  <a:gd name="connsiteX5" fmla="*/ 5814 w 10196"/>
                  <a:gd name="connsiteY5" fmla="*/ 8813 h 10000"/>
                  <a:gd name="connsiteX6" fmla="*/ 10131 w 10196"/>
                  <a:gd name="connsiteY6" fmla="*/ 9356 h 10000"/>
                  <a:gd name="connsiteX7" fmla="*/ 6648 w 10196"/>
                  <a:gd name="connsiteY7" fmla="*/ 7193 h 10000"/>
                  <a:gd name="connsiteX8" fmla="*/ 4870 w 10196"/>
                  <a:gd name="connsiteY8" fmla="*/ 5414 h 10000"/>
                  <a:gd name="connsiteX9" fmla="*/ 3297 w 10196"/>
                  <a:gd name="connsiteY9" fmla="*/ 1495 h 10000"/>
                  <a:gd name="connsiteX0" fmla="*/ 217 w 10196"/>
                  <a:gd name="connsiteY0" fmla="*/ 0 h 10000"/>
                  <a:gd name="connsiteX1" fmla="*/ 779 w 10196"/>
                  <a:gd name="connsiteY1" fmla="*/ 3686 h 10000"/>
                  <a:gd name="connsiteX2" fmla="*/ 4016 w 10196"/>
                  <a:gd name="connsiteY2" fmla="*/ 7037 h 10000"/>
                  <a:gd name="connsiteX3" fmla="*/ 4062 w 10196"/>
                  <a:gd name="connsiteY3" fmla="*/ 8324 h 10000"/>
                  <a:gd name="connsiteX4" fmla="*/ 4197 w 10196"/>
                  <a:gd name="connsiteY4" fmla="*/ 10000 h 10000"/>
                  <a:gd name="connsiteX5" fmla="*/ 5814 w 10196"/>
                  <a:gd name="connsiteY5" fmla="*/ 8813 h 10000"/>
                  <a:gd name="connsiteX6" fmla="*/ 10131 w 10196"/>
                  <a:gd name="connsiteY6" fmla="*/ 9356 h 10000"/>
                  <a:gd name="connsiteX7" fmla="*/ 6648 w 10196"/>
                  <a:gd name="connsiteY7" fmla="*/ 7193 h 10000"/>
                  <a:gd name="connsiteX8" fmla="*/ 4870 w 10196"/>
                  <a:gd name="connsiteY8" fmla="*/ 5414 h 10000"/>
                  <a:gd name="connsiteX9" fmla="*/ 3297 w 10196"/>
                  <a:gd name="connsiteY9" fmla="*/ 1495 h 10000"/>
                  <a:gd name="connsiteX0" fmla="*/ 217 w 10196"/>
                  <a:gd name="connsiteY0" fmla="*/ 0 h 10000"/>
                  <a:gd name="connsiteX1" fmla="*/ 779 w 10196"/>
                  <a:gd name="connsiteY1" fmla="*/ 3686 h 10000"/>
                  <a:gd name="connsiteX2" fmla="*/ 4016 w 10196"/>
                  <a:gd name="connsiteY2" fmla="*/ 7037 h 10000"/>
                  <a:gd name="connsiteX3" fmla="*/ 4062 w 10196"/>
                  <a:gd name="connsiteY3" fmla="*/ 8324 h 10000"/>
                  <a:gd name="connsiteX4" fmla="*/ 4197 w 10196"/>
                  <a:gd name="connsiteY4" fmla="*/ 10000 h 10000"/>
                  <a:gd name="connsiteX5" fmla="*/ 5814 w 10196"/>
                  <a:gd name="connsiteY5" fmla="*/ 8813 h 10000"/>
                  <a:gd name="connsiteX6" fmla="*/ 10131 w 10196"/>
                  <a:gd name="connsiteY6" fmla="*/ 9356 h 10000"/>
                  <a:gd name="connsiteX7" fmla="*/ 6648 w 10196"/>
                  <a:gd name="connsiteY7" fmla="*/ 7193 h 10000"/>
                  <a:gd name="connsiteX8" fmla="*/ 4870 w 10196"/>
                  <a:gd name="connsiteY8" fmla="*/ 5414 h 10000"/>
                  <a:gd name="connsiteX9" fmla="*/ 3297 w 10196"/>
                  <a:gd name="connsiteY9" fmla="*/ 1495 h 10000"/>
                  <a:gd name="connsiteX0" fmla="*/ 217 w 10196"/>
                  <a:gd name="connsiteY0" fmla="*/ 0 h 10156"/>
                  <a:gd name="connsiteX1" fmla="*/ 779 w 10196"/>
                  <a:gd name="connsiteY1" fmla="*/ 3686 h 10156"/>
                  <a:gd name="connsiteX2" fmla="*/ 4016 w 10196"/>
                  <a:gd name="connsiteY2" fmla="*/ 7037 h 10156"/>
                  <a:gd name="connsiteX3" fmla="*/ 4062 w 10196"/>
                  <a:gd name="connsiteY3" fmla="*/ 8324 h 10156"/>
                  <a:gd name="connsiteX4" fmla="*/ 4197 w 10196"/>
                  <a:gd name="connsiteY4" fmla="*/ 10000 h 10156"/>
                  <a:gd name="connsiteX5" fmla="*/ 5814 w 10196"/>
                  <a:gd name="connsiteY5" fmla="*/ 8813 h 10156"/>
                  <a:gd name="connsiteX6" fmla="*/ 10131 w 10196"/>
                  <a:gd name="connsiteY6" fmla="*/ 9356 h 10156"/>
                  <a:gd name="connsiteX7" fmla="*/ 6648 w 10196"/>
                  <a:gd name="connsiteY7" fmla="*/ 7193 h 10156"/>
                  <a:gd name="connsiteX8" fmla="*/ 4870 w 10196"/>
                  <a:gd name="connsiteY8" fmla="*/ 5414 h 10156"/>
                  <a:gd name="connsiteX9" fmla="*/ 3297 w 10196"/>
                  <a:gd name="connsiteY9" fmla="*/ 1495 h 10156"/>
                  <a:gd name="connsiteX0" fmla="*/ 217 w 10196"/>
                  <a:gd name="connsiteY0" fmla="*/ 0 h 9964"/>
                  <a:gd name="connsiteX1" fmla="*/ 779 w 10196"/>
                  <a:gd name="connsiteY1" fmla="*/ 3686 h 9964"/>
                  <a:gd name="connsiteX2" fmla="*/ 4016 w 10196"/>
                  <a:gd name="connsiteY2" fmla="*/ 7037 h 9964"/>
                  <a:gd name="connsiteX3" fmla="*/ 4062 w 10196"/>
                  <a:gd name="connsiteY3" fmla="*/ 8324 h 9964"/>
                  <a:gd name="connsiteX4" fmla="*/ 6423 w 10196"/>
                  <a:gd name="connsiteY4" fmla="*/ 9793 h 9964"/>
                  <a:gd name="connsiteX5" fmla="*/ 5814 w 10196"/>
                  <a:gd name="connsiteY5" fmla="*/ 8813 h 9964"/>
                  <a:gd name="connsiteX6" fmla="*/ 10131 w 10196"/>
                  <a:gd name="connsiteY6" fmla="*/ 9356 h 9964"/>
                  <a:gd name="connsiteX7" fmla="*/ 6648 w 10196"/>
                  <a:gd name="connsiteY7" fmla="*/ 7193 h 9964"/>
                  <a:gd name="connsiteX8" fmla="*/ 4870 w 10196"/>
                  <a:gd name="connsiteY8" fmla="*/ 5414 h 9964"/>
                  <a:gd name="connsiteX9" fmla="*/ 3297 w 10196"/>
                  <a:gd name="connsiteY9" fmla="*/ 1495 h 9964"/>
                  <a:gd name="connsiteX0" fmla="*/ 213 w 10000"/>
                  <a:gd name="connsiteY0" fmla="*/ 0 h 9828"/>
                  <a:gd name="connsiteX1" fmla="*/ 764 w 10000"/>
                  <a:gd name="connsiteY1" fmla="*/ 3699 h 9828"/>
                  <a:gd name="connsiteX2" fmla="*/ 3939 w 10000"/>
                  <a:gd name="connsiteY2" fmla="*/ 7062 h 9828"/>
                  <a:gd name="connsiteX3" fmla="*/ 3984 w 10000"/>
                  <a:gd name="connsiteY3" fmla="*/ 8354 h 9828"/>
                  <a:gd name="connsiteX4" fmla="*/ 6300 w 10000"/>
                  <a:gd name="connsiteY4" fmla="*/ 9828 h 9828"/>
                  <a:gd name="connsiteX5" fmla="*/ 5967 w 10000"/>
                  <a:gd name="connsiteY5" fmla="*/ 8430 h 9828"/>
                  <a:gd name="connsiteX6" fmla="*/ 9936 w 10000"/>
                  <a:gd name="connsiteY6" fmla="*/ 9390 h 9828"/>
                  <a:gd name="connsiteX7" fmla="*/ 6520 w 10000"/>
                  <a:gd name="connsiteY7" fmla="*/ 7219 h 9828"/>
                  <a:gd name="connsiteX8" fmla="*/ 4776 w 10000"/>
                  <a:gd name="connsiteY8" fmla="*/ 5434 h 9828"/>
                  <a:gd name="connsiteX9" fmla="*/ 3234 w 10000"/>
                  <a:gd name="connsiteY9" fmla="*/ 1500 h 9828"/>
                  <a:gd name="connsiteX0" fmla="*/ 213 w 10000"/>
                  <a:gd name="connsiteY0" fmla="*/ 0 h 10000"/>
                  <a:gd name="connsiteX1" fmla="*/ 764 w 10000"/>
                  <a:gd name="connsiteY1" fmla="*/ 3764 h 10000"/>
                  <a:gd name="connsiteX2" fmla="*/ 3939 w 10000"/>
                  <a:gd name="connsiteY2" fmla="*/ 7186 h 10000"/>
                  <a:gd name="connsiteX3" fmla="*/ 3984 w 10000"/>
                  <a:gd name="connsiteY3" fmla="*/ 8500 h 10000"/>
                  <a:gd name="connsiteX4" fmla="*/ 6300 w 10000"/>
                  <a:gd name="connsiteY4" fmla="*/ 10000 h 10000"/>
                  <a:gd name="connsiteX5" fmla="*/ 5967 w 10000"/>
                  <a:gd name="connsiteY5" fmla="*/ 8578 h 10000"/>
                  <a:gd name="connsiteX6" fmla="*/ 9936 w 10000"/>
                  <a:gd name="connsiteY6" fmla="*/ 9554 h 10000"/>
                  <a:gd name="connsiteX7" fmla="*/ 6520 w 10000"/>
                  <a:gd name="connsiteY7" fmla="*/ 7345 h 10000"/>
                  <a:gd name="connsiteX8" fmla="*/ 4776 w 10000"/>
                  <a:gd name="connsiteY8" fmla="*/ 5529 h 10000"/>
                  <a:gd name="connsiteX9" fmla="*/ 3234 w 10000"/>
                  <a:gd name="connsiteY9" fmla="*/ 1526 h 10000"/>
                  <a:gd name="connsiteX0" fmla="*/ 213 w 10000"/>
                  <a:gd name="connsiteY0" fmla="*/ 0 h 9736"/>
                  <a:gd name="connsiteX1" fmla="*/ 764 w 10000"/>
                  <a:gd name="connsiteY1" fmla="*/ 3764 h 9736"/>
                  <a:gd name="connsiteX2" fmla="*/ 3939 w 10000"/>
                  <a:gd name="connsiteY2" fmla="*/ 7186 h 9736"/>
                  <a:gd name="connsiteX3" fmla="*/ 3984 w 10000"/>
                  <a:gd name="connsiteY3" fmla="*/ 8500 h 9736"/>
                  <a:gd name="connsiteX4" fmla="*/ 6829 w 10000"/>
                  <a:gd name="connsiteY4" fmla="*/ 9736 h 9736"/>
                  <a:gd name="connsiteX5" fmla="*/ 5967 w 10000"/>
                  <a:gd name="connsiteY5" fmla="*/ 8578 h 9736"/>
                  <a:gd name="connsiteX6" fmla="*/ 9936 w 10000"/>
                  <a:gd name="connsiteY6" fmla="*/ 9554 h 9736"/>
                  <a:gd name="connsiteX7" fmla="*/ 6520 w 10000"/>
                  <a:gd name="connsiteY7" fmla="*/ 7345 h 9736"/>
                  <a:gd name="connsiteX8" fmla="*/ 4776 w 10000"/>
                  <a:gd name="connsiteY8" fmla="*/ 5529 h 9736"/>
                  <a:gd name="connsiteX9" fmla="*/ 3234 w 10000"/>
                  <a:gd name="connsiteY9" fmla="*/ 1526 h 9736"/>
                  <a:gd name="connsiteX0" fmla="*/ 213 w 10000"/>
                  <a:gd name="connsiteY0" fmla="*/ 0 h 10063"/>
                  <a:gd name="connsiteX1" fmla="*/ 764 w 10000"/>
                  <a:gd name="connsiteY1" fmla="*/ 3866 h 10063"/>
                  <a:gd name="connsiteX2" fmla="*/ 3939 w 10000"/>
                  <a:gd name="connsiteY2" fmla="*/ 7381 h 10063"/>
                  <a:gd name="connsiteX3" fmla="*/ 3984 w 10000"/>
                  <a:gd name="connsiteY3" fmla="*/ 8730 h 10063"/>
                  <a:gd name="connsiteX4" fmla="*/ 6829 w 10000"/>
                  <a:gd name="connsiteY4" fmla="*/ 10000 h 10063"/>
                  <a:gd name="connsiteX5" fmla="*/ 5967 w 10000"/>
                  <a:gd name="connsiteY5" fmla="*/ 8811 h 10063"/>
                  <a:gd name="connsiteX6" fmla="*/ 9936 w 10000"/>
                  <a:gd name="connsiteY6" fmla="*/ 9813 h 10063"/>
                  <a:gd name="connsiteX7" fmla="*/ 6520 w 10000"/>
                  <a:gd name="connsiteY7" fmla="*/ 7544 h 10063"/>
                  <a:gd name="connsiteX8" fmla="*/ 4776 w 10000"/>
                  <a:gd name="connsiteY8" fmla="*/ 5679 h 10063"/>
                  <a:gd name="connsiteX9" fmla="*/ 3234 w 10000"/>
                  <a:gd name="connsiteY9" fmla="*/ 1567 h 10063"/>
                  <a:gd name="connsiteX0" fmla="*/ 213 w 10000"/>
                  <a:gd name="connsiteY0" fmla="*/ 0 h 10063"/>
                  <a:gd name="connsiteX1" fmla="*/ 764 w 10000"/>
                  <a:gd name="connsiteY1" fmla="*/ 3866 h 10063"/>
                  <a:gd name="connsiteX2" fmla="*/ 3939 w 10000"/>
                  <a:gd name="connsiteY2" fmla="*/ 7381 h 10063"/>
                  <a:gd name="connsiteX3" fmla="*/ 3984 w 10000"/>
                  <a:gd name="connsiteY3" fmla="*/ 8730 h 10063"/>
                  <a:gd name="connsiteX4" fmla="*/ 6829 w 10000"/>
                  <a:gd name="connsiteY4" fmla="*/ 10000 h 10063"/>
                  <a:gd name="connsiteX5" fmla="*/ 5967 w 10000"/>
                  <a:gd name="connsiteY5" fmla="*/ 8811 h 10063"/>
                  <a:gd name="connsiteX6" fmla="*/ 9936 w 10000"/>
                  <a:gd name="connsiteY6" fmla="*/ 9813 h 10063"/>
                  <a:gd name="connsiteX7" fmla="*/ 6520 w 10000"/>
                  <a:gd name="connsiteY7" fmla="*/ 7544 h 10063"/>
                  <a:gd name="connsiteX8" fmla="*/ 4776 w 10000"/>
                  <a:gd name="connsiteY8" fmla="*/ 5679 h 10063"/>
                  <a:gd name="connsiteX9" fmla="*/ 3234 w 10000"/>
                  <a:gd name="connsiteY9" fmla="*/ 1567 h 10063"/>
                  <a:gd name="connsiteX0" fmla="*/ 213 w 10000"/>
                  <a:gd name="connsiteY0" fmla="*/ 0 h 10063"/>
                  <a:gd name="connsiteX1" fmla="*/ 764 w 10000"/>
                  <a:gd name="connsiteY1" fmla="*/ 3866 h 10063"/>
                  <a:gd name="connsiteX2" fmla="*/ 3939 w 10000"/>
                  <a:gd name="connsiteY2" fmla="*/ 7381 h 10063"/>
                  <a:gd name="connsiteX3" fmla="*/ 3984 w 10000"/>
                  <a:gd name="connsiteY3" fmla="*/ 8730 h 10063"/>
                  <a:gd name="connsiteX4" fmla="*/ 6829 w 10000"/>
                  <a:gd name="connsiteY4" fmla="*/ 10000 h 10063"/>
                  <a:gd name="connsiteX5" fmla="*/ 5967 w 10000"/>
                  <a:gd name="connsiteY5" fmla="*/ 8811 h 10063"/>
                  <a:gd name="connsiteX6" fmla="*/ 9936 w 10000"/>
                  <a:gd name="connsiteY6" fmla="*/ 9813 h 10063"/>
                  <a:gd name="connsiteX7" fmla="*/ 6520 w 10000"/>
                  <a:gd name="connsiteY7" fmla="*/ 7544 h 10063"/>
                  <a:gd name="connsiteX8" fmla="*/ 4776 w 10000"/>
                  <a:gd name="connsiteY8" fmla="*/ 5679 h 10063"/>
                  <a:gd name="connsiteX9" fmla="*/ 3234 w 10000"/>
                  <a:gd name="connsiteY9" fmla="*/ 1567 h 10063"/>
                  <a:gd name="connsiteX0" fmla="*/ 213 w 9169"/>
                  <a:gd name="connsiteY0" fmla="*/ 0 h 10063"/>
                  <a:gd name="connsiteX1" fmla="*/ 764 w 9169"/>
                  <a:gd name="connsiteY1" fmla="*/ 3866 h 10063"/>
                  <a:gd name="connsiteX2" fmla="*/ 3939 w 9169"/>
                  <a:gd name="connsiteY2" fmla="*/ 7381 h 10063"/>
                  <a:gd name="connsiteX3" fmla="*/ 3984 w 9169"/>
                  <a:gd name="connsiteY3" fmla="*/ 8730 h 10063"/>
                  <a:gd name="connsiteX4" fmla="*/ 6829 w 9169"/>
                  <a:gd name="connsiteY4" fmla="*/ 10000 h 10063"/>
                  <a:gd name="connsiteX5" fmla="*/ 5967 w 9169"/>
                  <a:gd name="connsiteY5" fmla="*/ 8811 h 10063"/>
                  <a:gd name="connsiteX6" fmla="*/ 9076 w 9169"/>
                  <a:gd name="connsiteY6" fmla="*/ 9922 h 10063"/>
                  <a:gd name="connsiteX7" fmla="*/ 6520 w 9169"/>
                  <a:gd name="connsiteY7" fmla="*/ 7544 h 10063"/>
                  <a:gd name="connsiteX8" fmla="*/ 4776 w 9169"/>
                  <a:gd name="connsiteY8" fmla="*/ 5679 h 10063"/>
                  <a:gd name="connsiteX9" fmla="*/ 3234 w 9169"/>
                  <a:gd name="connsiteY9" fmla="*/ 1567 h 10063"/>
                  <a:gd name="connsiteX0" fmla="*/ 232 w 10000"/>
                  <a:gd name="connsiteY0" fmla="*/ 0 h 9942"/>
                  <a:gd name="connsiteX1" fmla="*/ 833 w 10000"/>
                  <a:gd name="connsiteY1" fmla="*/ 3842 h 9942"/>
                  <a:gd name="connsiteX2" fmla="*/ 4296 w 10000"/>
                  <a:gd name="connsiteY2" fmla="*/ 7335 h 9942"/>
                  <a:gd name="connsiteX3" fmla="*/ 5066 w 10000"/>
                  <a:gd name="connsiteY3" fmla="*/ 8244 h 9942"/>
                  <a:gd name="connsiteX4" fmla="*/ 7448 w 10000"/>
                  <a:gd name="connsiteY4" fmla="*/ 9937 h 9942"/>
                  <a:gd name="connsiteX5" fmla="*/ 6508 w 10000"/>
                  <a:gd name="connsiteY5" fmla="*/ 8756 h 9942"/>
                  <a:gd name="connsiteX6" fmla="*/ 9899 w 10000"/>
                  <a:gd name="connsiteY6" fmla="*/ 9860 h 9942"/>
                  <a:gd name="connsiteX7" fmla="*/ 7111 w 10000"/>
                  <a:gd name="connsiteY7" fmla="*/ 7497 h 9942"/>
                  <a:gd name="connsiteX8" fmla="*/ 5209 w 10000"/>
                  <a:gd name="connsiteY8" fmla="*/ 5643 h 9942"/>
                  <a:gd name="connsiteX9" fmla="*/ 3527 w 10000"/>
                  <a:gd name="connsiteY9" fmla="*/ 1557 h 9942"/>
                  <a:gd name="connsiteX0" fmla="*/ 232 w 10000"/>
                  <a:gd name="connsiteY0" fmla="*/ 0 h 10000"/>
                  <a:gd name="connsiteX1" fmla="*/ 833 w 10000"/>
                  <a:gd name="connsiteY1" fmla="*/ 3864 h 10000"/>
                  <a:gd name="connsiteX2" fmla="*/ 3214 w 10000"/>
                  <a:gd name="connsiteY2" fmla="*/ 6348 h 10000"/>
                  <a:gd name="connsiteX3" fmla="*/ 5066 w 10000"/>
                  <a:gd name="connsiteY3" fmla="*/ 8292 h 10000"/>
                  <a:gd name="connsiteX4" fmla="*/ 7448 w 10000"/>
                  <a:gd name="connsiteY4" fmla="*/ 9995 h 10000"/>
                  <a:gd name="connsiteX5" fmla="*/ 6508 w 10000"/>
                  <a:gd name="connsiteY5" fmla="*/ 8807 h 10000"/>
                  <a:gd name="connsiteX6" fmla="*/ 9899 w 10000"/>
                  <a:gd name="connsiteY6" fmla="*/ 9918 h 10000"/>
                  <a:gd name="connsiteX7" fmla="*/ 7111 w 10000"/>
                  <a:gd name="connsiteY7" fmla="*/ 7541 h 10000"/>
                  <a:gd name="connsiteX8" fmla="*/ 5209 w 10000"/>
                  <a:gd name="connsiteY8" fmla="*/ 5676 h 10000"/>
                  <a:gd name="connsiteX9" fmla="*/ 3527 w 10000"/>
                  <a:gd name="connsiteY9" fmla="*/ 1566 h 10000"/>
                  <a:gd name="connsiteX0" fmla="*/ 232 w 10000"/>
                  <a:gd name="connsiteY0" fmla="*/ 0 h 9918"/>
                  <a:gd name="connsiteX1" fmla="*/ 833 w 10000"/>
                  <a:gd name="connsiteY1" fmla="*/ 3864 h 9918"/>
                  <a:gd name="connsiteX2" fmla="*/ 3214 w 10000"/>
                  <a:gd name="connsiteY2" fmla="*/ 6348 h 9918"/>
                  <a:gd name="connsiteX3" fmla="*/ 5066 w 10000"/>
                  <a:gd name="connsiteY3" fmla="*/ 8292 h 9918"/>
                  <a:gd name="connsiteX4" fmla="*/ 7304 w 10000"/>
                  <a:gd name="connsiteY4" fmla="*/ 9778 h 9918"/>
                  <a:gd name="connsiteX5" fmla="*/ 6508 w 10000"/>
                  <a:gd name="connsiteY5" fmla="*/ 8807 h 9918"/>
                  <a:gd name="connsiteX6" fmla="*/ 9899 w 10000"/>
                  <a:gd name="connsiteY6" fmla="*/ 9918 h 9918"/>
                  <a:gd name="connsiteX7" fmla="*/ 7111 w 10000"/>
                  <a:gd name="connsiteY7" fmla="*/ 7541 h 9918"/>
                  <a:gd name="connsiteX8" fmla="*/ 5209 w 10000"/>
                  <a:gd name="connsiteY8" fmla="*/ 5676 h 9918"/>
                  <a:gd name="connsiteX9" fmla="*/ 3527 w 10000"/>
                  <a:gd name="connsiteY9" fmla="*/ 1566 h 9918"/>
                  <a:gd name="connsiteX0" fmla="*/ 232 w 10000"/>
                  <a:gd name="connsiteY0" fmla="*/ 0 h 10355"/>
                  <a:gd name="connsiteX1" fmla="*/ 833 w 10000"/>
                  <a:gd name="connsiteY1" fmla="*/ 3896 h 10355"/>
                  <a:gd name="connsiteX2" fmla="*/ 3214 w 10000"/>
                  <a:gd name="connsiteY2" fmla="*/ 6400 h 10355"/>
                  <a:gd name="connsiteX3" fmla="*/ 5066 w 10000"/>
                  <a:gd name="connsiteY3" fmla="*/ 8361 h 10355"/>
                  <a:gd name="connsiteX4" fmla="*/ 7015 w 10000"/>
                  <a:gd name="connsiteY4" fmla="*/ 10351 h 10355"/>
                  <a:gd name="connsiteX5" fmla="*/ 6508 w 10000"/>
                  <a:gd name="connsiteY5" fmla="*/ 8880 h 10355"/>
                  <a:gd name="connsiteX6" fmla="*/ 9899 w 10000"/>
                  <a:gd name="connsiteY6" fmla="*/ 10000 h 10355"/>
                  <a:gd name="connsiteX7" fmla="*/ 7111 w 10000"/>
                  <a:gd name="connsiteY7" fmla="*/ 7603 h 10355"/>
                  <a:gd name="connsiteX8" fmla="*/ 5209 w 10000"/>
                  <a:gd name="connsiteY8" fmla="*/ 5723 h 10355"/>
                  <a:gd name="connsiteX9" fmla="*/ 3527 w 10000"/>
                  <a:gd name="connsiteY9" fmla="*/ 1579 h 10355"/>
                  <a:gd name="connsiteX0" fmla="*/ 232 w 10000"/>
                  <a:gd name="connsiteY0" fmla="*/ 0 h 10000"/>
                  <a:gd name="connsiteX1" fmla="*/ 833 w 10000"/>
                  <a:gd name="connsiteY1" fmla="*/ 3896 h 10000"/>
                  <a:gd name="connsiteX2" fmla="*/ 3214 w 10000"/>
                  <a:gd name="connsiteY2" fmla="*/ 6400 h 10000"/>
                  <a:gd name="connsiteX3" fmla="*/ 5066 w 10000"/>
                  <a:gd name="connsiteY3" fmla="*/ 8361 h 10000"/>
                  <a:gd name="connsiteX4" fmla="*/ 6508 w 10000"/>
                  <a:gd name="connsiteY4" fmla="*/ 8880 h 10000"/>
                  <a:gd name="connsiteX5" fmla="*/ 9899 w 10000"/>
                  <a:gd name="connsiteY5" fmla="*/ 10000 h 10000"/>
                  <a:gd name="connsiteX6" fmla="*/ 7111 w 10000"/>
                  <a:gd name="connsiteY6" fmla="*/ 7603 h 10000"/>
                  <a:gd name="connsiteX7" fmla="*/ 5209 w 10000"/>
                  <a:gd name="connsiteY7" fmla="*/ 5723 h 10000"/>
                  <a:gd name="connsiteX8" fmla="*/ 3527 w 10000"/>
                  <a:gd name="connsiteY8" fmla="*/ 1579 h 10000"/>
                  <a:gd name="connsiteX0" fmla="*/ 232 w 10000"/>
                  <a:gd name="connsiteY0" fmla="*/ 0 h 10000"/>
                  <a:gd name="connsiteX1" fmla="*/ 833 w 10000"/>
                  <a:gd name="connsiteY1" fmla="*/ 3896 h 10000"/>
                  <a:gd name="connsiteX2" fmla="*/ 3214 w 10000"/>
                  <a:gd name="connsiteY2" fmla="*/ 6400 h 10000"/>
                  <a:gd name="connsiteX3" fmla="*/ 5066 w 10000"/>
                  <a:gd name="connsiteY3" fmla="*/ 8361 h 10000"/>
                  <a:gd name="connsiteX4" fmla="*/ 7134 w 10000"/>
                  <a:gd name="connsiteY4" fmla="*/ 9641 h 10000"/>
                  <a:gd name="connsiteX5" fmla="*/ 6508 w 10000"/>
                  <a:gd name="connsiteY5" fmla="*/ 8880 h 10000"/>
                  <a:gd name="connsiteX6" fmla="*/ 9899 w 10000"/>
                  <a:gd name="connsiteY6" fmla="*/ 10000 h 10000"/>
                  <a:gd name="connsiteX7" fmla="*/ 7111 w 10000"/>
                  <a:gd name="connsiteY7" fmla="*/ 7603 h 10000"/>
                  <a:gd name="connsiteX8" fmla="*/ 5209 w 10000"/>
                  <a:gd name="connsiteY8" fmla="*/ 5723 h 10000"/>
                  <a:gd name="connsiteX9" fmla="*/ 3527 w 10000"/>
                  <a:gd name="connsiteY9" fmla="*/ 1579 h 10000"/>
                  <a:gd name="connsiteX0" fmla="*/ 232 w 10000"/>
                  <a:gd name="connsiteY0" fmla="*/ 0 h 10300"/>
                  <a:gd name="connsiteX1" fmla="*/ 833 w 10000"/>
                  <a:gd name="connsiteY1" fmla="*/ 3896 h 10300"/>
                  <a:gd name="connsiteX2" fmla="*/ 3214 w 10000"/>
                  <a:gd name="connsiteY2" fmla="*/ 6400 h 10300"/>
                  <a:gd name="connsiteX3" fmla="*/ 5066 w 10000"/>
                  <a:gd name="connsiteY3" fmla="*/ 8361 h 10300"/>
                  <a:gd name="connsiteX4" fmla="*/ 5763 w 10000"/>
                  <a:gd name="connsiteY4" fmla="*/ 10297 h 10300"/>
                  <a:gd name="connsiteX5" fmla="*/ 6508 w 10000"/>
                  <a:gd name="connsiteY5" fmla="*/ 8880 h 10300"/>
                  <a:gd name="connsiteX6" fmla="*/ 9899 w 10000"/>
                  <a:gd name="connsiteY6" fmla="*/ 10000 h 10300"/>
                  <a:gd name="connsiteX7" fmla="*/ 7111 w 10000"/>
                  <a:gd name="connsiteY7" fmla="*/ 7603 h 10300"/>
                  <a:gd name="connsiteX8" fmla="*/ 5209 w 10000"/>
                  <a:gd name="connsiteY8" fmla="*/ 5723 h 10300"/>
                  <a:gd name="connsiteX9" fmla="*/ 3527 w 10000"/>
                  <a:gd name="connsiteY9" fmla="*/ 1579 h 10300"/>
                  <a:gd name="connsiteX0" fmla="*/ 232 w 10000"/>
                  <a:gd name="connsiteY0" fmla="*/ 0 h 10297"/>
                  <a:gd name="connsiteX1" fmla="*/ 833 w 10000"/>
                  <a:gd name="connsiteY1" fmla="*/ 3896 h 10297"/>
                  <a:gd name="connsiteX2" fmla="*/ 3214 w 10000"/>
                  <a:gd name="connsiteY2" fmla="*/ 6400 h 10297"/>
                  <a:gd name="connsiteX3" fmla="*/ 5066 w 10000"/>
                  <a:gd name="connsiteY3" fmla="*/ 8361 h 10297"/>
                  <a:gd name="connsiteX4" fmla="*/ 5763 w 10000"/>
                  <a:gd name="connsiteY4" fmla="*/ 10297 h 10297"/>
                  <a:gd name="connsiteX5" fmla="*/ 6508 w 10000"/>
                  <a:gd name="connsiteY5" fmla="*/ 8880 h 10297"/>
                  <a:gd name="connsiteX6" fmla="*/ 9899 w 10000"/>
                  <a:gd name="connsiteY6" fmla="*/ 10000 h 10297"/>
                  <a:gd name="connsiteX7" fmla="*/ 7111 w 10000"/>
                  <a:gd name="connsiteY7" fmla="*/ 7603 h 10297"/>
                  <a:gd name="connsiteX8" fmla="*/ 5209 w 10000"/>
                  <a:gd name="connsiteY8" fmla="*/ 5723 h 10297"/>
                  <a:gd name="connsiteX9" fmla="*/ 3527 w 10000"/>
                  <a:gd name="connsiteY9" fmla="*/ 1579 h 10297"/>
                  <a:gd name="connsiteX0" fmla="*/ 232 w 10000"/>
                  <a:gd name="connsiteY0" fmla="*/ 0 h 10297"/>
                  <a:gd name="connsiteX1" fmla="*/ 833 w 10000"/>
                  <a:gd name="connsiteY1" fmla="*/ 3896 h 10297"/>
                  <a:gd name="connsiteX2" fmla="*/ 3214 w 10000"/>
                  <a:gd name="connsiteY2" fmla="*/ 6400 h 10297"/>
                  <a:gd name="connsiteX3" fmla="*/ 5066 w 10000"/>
                  <a:gd name="connsiteY3" fmla="*/ 8361 h 10297"/>
                  <a:gd name="connsiteX4" fmla="*/ 5330 w 10000"/>
                  <a:gd name="connsiteY4" fmla="*/ 10297 h 10297"/>
                  <a:gd name="connsiteX5" fmla="*/ 6508 w 10000"/>
                  <a:gd name="connsiteY5" fmla="*/ 8880 h 10297"/>
                  <a:gd name="connsiteX6" fmla="*/ 9899 w 10000"/>
                  <a:gd name="connsiteY6" fmla="*/ 10000 h 10297"/>
                  <a:gd name="connsiteX7" fmla="*/ 7111 w 10000"/>
                  <a:gd name="connsiteY7" fmla="*/ 7603 h 10297"/>
                  <a:gd name="connsiteX8" fmla="*/ 5209 w 10000"/>
                  <a:gd name="connsiteY8" fmla="*/ 5723 h 10297"/>
                  <a:gd name="connsiteX9" fmla="*/ 3527 w 10000"/>
                  <a:gd name="connsiteY9" fmla="*/ 1579 h 102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0000" h="10297">
                    <a:moveTo>
                      <a:pt x="232" y="0"/>
                    </a:moveTo>
                    <a:cubicBezTo>
                      <a:pt x="-321" y="1562"/>
                      <a:pt x="207" y="2704"/>
                      <a:pt x="833" y="3896"/>
                    </a:cubicBezTo>
                    <a:cubicBezTo>
                      <a:pt x="1507" y="5157"/>
                      <a:pt x="1868" y="5447"/>
                      <a:pt x="3214" y="6400"/>
                    </a:cubicBezTo>
                    <a:cubicBezTo>
                      <a:pt x="3503" y="6977"/>
                      <a:pt x="5546" y="7852"/>
                      <a:pt x="5066" y="8361"/>
                    </a:cubicBezTo>
                    <a:cubicBezTo>
                      <a:pt x="5503" y="8755"/>
                      <a:pt x="5090" y="10211"/>
                      <a:pt x="5330" y="10297"/>
                    </a:cubicBezTo>
                    <a:cubicBezTo>
                      <a:pt x="6580" y="10164"/>
                      <a:pt x="5831" y="8674"/>
                      <a:pt x="6508" y="8880"/>
                    </a:cubicBezTo>
                    <a:cubicBezTo>
                      <a:pt x="7711" y="8445"/>
                      <a:pt x="7662" y="9707"/>
                      <a:pt x="9899" y="10000"/>
                    </a:cubicBezTo>
                    <a:cubicBezTo>
                      <a:pt x="10429" y="8877"/>
                      <a:pt x="8794" y="7908"/>
                      <a:pt x="7111" y="7603"/>
                    </a:cubicBezTo>
                    <a:cubicBezTo>
                      <a:pt x="6099" y="7125"/>
                      <a:pt x="6268" y="6233"/>
                      <a:pt x="5209" y="5723"/>
                    </a:cubicBezTo>
                    <a:cubicBezTo>
                      <a:pt x="4491" y="4746"/>
                      <a:pt x="3877" y="2443"/>
                      <a:pt x="3527" y="1579"/>
                    </a:cubicBezTo>
                  </a:path>
                </a:pathLst>
              </a:custGeom>
              <a:noFill/>
              <a:ln w="19050" cap="rnd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12479" name="Freeform 184"/>
              <p:cNvSpPr>
                <a:spLocks/>
              </p:cNvSpPr>
              <p:nvPr/>
            </p:nvSpPr>
            <p:spPr bwMode="auto">
              <a:xfrm>
                <a:off x="788466" y="2408556"/>
                <a:ext cx="127521" cy="45719"/>
              </a:xfrm>
              <a:custGeom>
                <a:avLst/>
                <a:gdLst>
                  <a:gd name="T0" fmla="*/ 0 w 109"/>
                  <a:gd name="T1" fmla="*/ 2147483647 h 25"/>
                  <a:gd name="T2" fmla="*/ 2147483647 w 109"/>
                  <a:gd name="T3" fmla="*/ 2147483647 h 25"/>
                  <a:gd name="T4" fmla="*/ 2147483647 w 109"/>
                  <a:gd name="T5" fmla="*/ 0 h 25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109" h="25">
                    <a:moveTo>
                      <a:pt x="0" y="12"/>
                    </a:moveTo>
                    <a:cubicBezTo>
                      <a:pt x="38" y="25"/>
                      <a:pt x="34" y="25"/>
                      <a:pt x="104" y="12"/>
                    </a:cubicBezTo>
                    <a:cubicBezTo>
                      <a:pt x="109" y="11"/>
                      <a:pt x="101" y="0"/>
                      <a:pt x="96" y="0"/>
                    </a:cubicBezTo>
                  </a:path>
                </a:pathLst>
              </a:custGeom>
              <a:noFill/>
              <a:ln w="19050" cap="rnd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12480" name="Freeform 185"/>
              <p:cNvSpPr>
                <a:spLocks/>
              </p:cNvSpPr>
              <p:nvPr/>
            </p:nvSpPr>
            <p:spPr bwMode="auto">
              <a:xfrm>
                <a:off x="806455" y="2374900"/>
                <a:ext cx="69845" cy="0"/>
              </a:xfrm>
              <a:custGeom>
                <a:avLst/>
                <a:gdLst>
                  <a:gd name="T0" fmla="*/ 0 w 96"/>
                  <a:gd name="T1" fmla="*/ 0 h 1"/>
                  <a:gd name="T2" fmla="*/ 2147483647 w 96"/>
                  <a:gd name="T3" fmla="*/ 0 h 1"/>
                  <a:gd name="T4" fmla="*/ 0 60000 65536"/>
                  <a:gd name="T5" fmla="*/ 0 60000 65536"/>
                  <a:gd name="connsiteX0" fmla="*/ 0 w 4583"/>
                  <a:gd name="connsiteY0" fmla="*/ 0 h 0"/>
                  <a:gd name="connsiteX1" fmla="*/ 4583 w 4583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583">
                    <a:moveTo>
                      <a:pt x="0" y="0"/>
                    </a:moveTo>
                    <a:lnTo>
                      <a:pt x="4583" y="0"/>
                    </a:lnTo>
                  </a:path>
                </a:pathLst>
              </a:custGeom>
              <a:noFill/>
              <a:ln w="19050" cap="rnd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12481" name="Freeform 186"/>
              <p:cNvSpPr>
                <a:spLocks/>
              </p:cNvSpPr>
              <p:nvPr/>
            </p:nvSpPr>
            <p:spPr bwMode="auto">
              <a:xfrm>
                <a:off x="698098" y="1649802"/>
                <a:ext cx="386652" cy="503540"/>
              </a:xfrm>
              <a:custGeom>
                <a:avLst/>
                <a:gdLst>
                  <a:gd name="T0" fmla="*/ 2147483647 w 285"/>
                  <a:gd name="T1" fmla="*/ 2147483647 h 235"/>
                  <a:gd name="T2" fmla="*/ 2147483647 w 285"/>
                  <a:gd name="T3" fmla="*/ 2147483647 h 235"/>
                  <a:gd name="T4" fmla="*/ 2147483647 w 285"/>
                  <a:gd name="T5" fmla="*/ 2147483647 h 235"/>
                  <a:gd name="T6" fmla="*/ 2147483647 w 285"/>
                  <a:gd name="T7" fmla="*/ 2147483647 h 235"/>
                  <a:gd name="T8" fmla="*/ 2147483647 w 285"/>
                  <a:gd name="T9" fmla="*/ 0 h 235"/>
                  <a:gd name="T10" fmla="*/ 2147483647 w 285"/>
                  <a:gd name="T11" fmla="*/ 2147483647 h 235"/>
                  <a:gd name="T12" fmla="*/ 2147483647 w 285"/>
                  <a:gd name="T13" fmla="*/ 2147483647 h 235"/>
                  <a:gd name="T14" fmla="*/ 2147483647 w 285"/>
                  <a:gd name="T15" fmla="*/ 2147483647 h 235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connsiteX0" fmla="*/ 1250 w 9546"/>
                  <a:gd name="connsiteY0" fmla="*/ 12383 h 12383"/>
                  <a:gd name="connsiteX1" fmla="*/ 618 w 9546"/>
                  <a:gd name="connsiteY1" fmla="*/ 8723 h 12383"/>
                  <a:gd name="connsiteX2" fmla="*/ 162 w 9546"/>
                  <a:gd name="connsiteY2" fmla="*/ 4936 h 12383"/>
                  <a:gd name="connsiteX3" fmla="*/ 1846 w 9546"/>
                  <a:gd name="connsiteY3" fmla="*/ 1830 h 12383"/>
                  <a:gd name="connsiteX4" fmla="*/ 7496 w 9546"/>
                  <a:gd name="connsiteY4" fmla="*/ 0 h 12383"/>
                  <a:gd name="connsiteX5" fmla="*/ 9460 w 9546"/>
                  <a:gd name="connsiteY5" fmla="*/ 809 h 12383"/>
                  <a:gd name="connsiteX6" fmla="*/ 8338 w 9546"/>
                  <a:gd name="connsiteY6" fmla="*/ 3021 h 12383"/>
                  <a:gd name="connsiteX7" fmla="*/ 7496 w 9546"/>
                  <a:gd name="connsiteY7" fmla="*/ 4128 h 12383"/>
                  <a:gd name="connsiteX0" fmla="*/ 261 w 9981"/>
                  <a:gd name="connsiteY0" fmla="*/ 11237 h 11237"/>
                  <a:gd name="connsiteX1" fmla="*/ 628 w 9981"/>
                  <a:gd name="connsiteY1" fmla="*/ 7044 h 11237"/>
                  <a:gd name="connsiteX2" fmla="*/ 151 w 9981"/>
                  <a:gd name="connsiteY2" fmla="*/ 3986 h 11237"/>
                  <a:gd name="connsiteX3" fmla="*/ 1915 w 9981"/>
                  <a:gd name="connsiteY3" fmla="*/ 1478 h 11237"/>
                  <a:gd name="connsiteX4" fmla="*/ 7834 w 9981"/>
                  <a:gd name="connsiteY4" fmla="*/ 0 h 11237"/>
                  <a:gd name="connsiteX5" fmla="*/ 9891 w 9981"/>
                  <a:gd name="connsiteY5" fmla="*/ 653 h 11237"/>
                  <a:gd name="connsiteX6" fmla="*/ 8716 w 9981"/>
                  <a:gd name="connsiteY6" fmla="*/ 2440 h 11237"/>
                  <a:gd name="connsiteX7" fmla="*/ 7834 w 9981"/>
                  <a:gd name="connsiteY7" fmla="*/ 3334 h 11237"/>
                  <a:gd name="connsiteX0" fmla="*/ 280 w 10019"/>
                  <a:gd name="connsiteY0" fmla="*/ 10000 h 10000"/>
                  <a:gd name="connsiteX1" fmla="*/ 1312 w 10019"/>
                  <a:gd name="connsiteY1" fmla="*/ 7401 h 10000"/>
                  <a:gd name="connsiteX2" fmla="*/ 648 w 10019"/>
                  <a:gd name="connsiteY2" fmla="*/ 6269 h 10000"/>
                  <a:gd name="connsiteX3" fmla="*/ 170 w 10019"/>
                  <a:gd name="connsiteY3" fmla="*/ 3547 h 10000"/>
                  <a:gd name="connsiteX4" fmla="*/ 1938 w 10019"/>
                  <a:gd name="connsiteY4" fmla="*/ 1315 h 10000"/>
                  <a:gd name="connsiteX5" fmla="*/ 7868 w 10019"/>
                  <a:gd name="connsiteY5" fmla="*/ 0 h 10000"/>
                  <a:gd name="connsiteX6" fmla="*/ 9929 w 10019"/>
                  <a:gd name="connsiteY6" fmla="*/ 581 h 10000"/>
                  <a:gd name="connsiteX7" fmla="*/ 8752 w 10019"/>
                  <a:gd name="connsiteY7" fmla="*/ 2171 h 10000"/>
                  <a:gd name="connsiteX8" fmla="*/ 7868 w 10019"/>
                  <a:gd name="connsiteY8" fmla="*/ 2967 h 10000"/>
                  <a:gd name="connsiteX0" fmla="*/ 1237 w 10019"/>
                  <a:gd name="connsiteY0" fmla="*/ 10061 h 10061"/>
                  <a:gd name="connsiteX1" fmla="*/ 1312 w 10019"/>
                  <a:gd name="connsiteY1" fmla="*/ 7401 h 10061"/>
                  <a:gd name="connsiteX2" fmla="*/ 648 w 10019"/>
                  <a:gd name="connsiteY2" fmla="*/ 6269 h 10061"/>
                  <a:gd name="connsiteX3" fmla="*/ 170 w 10019"/>
                  <a:gd name="connsiteY3" fmla="*/ 3547 h 10061"/>
                  <a:gd name="connsiteX4" fmla="*/ 1938 w 10019"/>
                  <a:gd name="connsiteY4" fmla="*/ 1315 h 10061"/>
                  <a:gd name="connsiteX5" fmla="*/ 7868 w 10019"/>
                  <a:gd name="connsiteY5" fmla="*/ 0 h 10061"/>
                  <a:gd name="connsiteX6" fmla="*/ 9929 w 10019"/>
                  <a:gd name="connsiteY6" fmla="*/ 581 h 10061"/>
                  <a:gd name="connsiteX7" fmla="*/ 8752 w 10019"/>
                  <a:gd name="connsiteY7" fmla="*/ 2171 h 10061"/>
                  <a:gd name="connsiteX8" fmla="*/ 7868 w 10019"/>
                  <a:gd name="connsiteY8" fmla="*/ 2967 h 10061"/>
                  <a:gd name="connsiteX0" fmla="*/ 2132 w 10914"/>
                  <a:gd name="connsiteY0" fmla="*/ 10061 h 10699"/>
                  <a:gd name="connsiteX1" fmla="*/ 0 w 10914"/>
                  <a:gd name="connsiteY1" fmla="*/ 10602 h 10699"/>
                  <a:gd name="connsiteX2" fmla="*/ 2207 w 10914"/>
                  <a:gd name="connsiteY2" fmla="*/ 7401 h 10699"/>
                  <a:gd name="connsiteX3" fmla="*/ 1543 w 10914"/>
                  <a:gd name="connsiteY3" fmla="*/ 6269 h 10699"/>
                  <a:gd name="connsiteX4" fmla="*/ 1065 w 10914"/>
                  <a:gd name="connsiteY4" fmla="*/ 3547 h 10699"/>
                  <a:gd name="connsiteX5" fmla="*/ 2833 w 10914"/>
                  <a:gd name="connsiteY5" fmla="*/ 1315 h 10699"/>
                  <a:gd name="connsiteX6" fmla="*/ 8763 w 10914"/>
                  <a:gd name="connsiteY6" fmla="*/ 0 h 10699"/>
                  <a:gd name="connsiteX7" fmla="*/ 10824 w 10914"/>
                  <a:gd name="connsiteY7" fmla="*/ 581 h 10699"/>
                  <a:gd name="connsiteX8" fmla="*/ 9647 w 10914"/>
                  <a:gd name="connsiteY8" fmla="*/ 2171 h 10699"/>
                  <a:gd name="connsiteX9" fmla="*/ 8763 w 10914"/>
                  <a:gd name="connsiteY9" fmla="*/ 2967 h 10699"/>
                  <a:gd name="connsiteX0" fmla="*/ 3679 w 10914"/>
                  <a:gd name="connsiteY0" fmla="*/ 5657 h 10626"/>
                  <a:gd name="connsiteX1" fmla="*/ 0 w 10914"/>
                  <a:gd name="connsiteY1" fmla="*/ 10602 h 10626"/>
                  <a:gd name="connsiteX2" fmla="*/ 2207 w 10914"/>
                  <a:gd name="connsiteY2" fmla="*/ 7401 h 10626"/>
                  <a:gd name="connsiteX3" fmla="*/ 1543 w 10914"/>
                  <a:gd name="connsiteY3" fmla="*/ 6269 h 10626"/>
                  <a:gd name="connsiteX4" fmla="*/ 1065 w 10914"/>
                  <a:gd name="connsiteY4" fmla="*/ 3547 h 10626"/>
                  <a:gd name="connsiteX5" fmla="*/ 2833 w 10914"/>
                  <a:gd name="connsiteY5" fmla="*/ 1315 h 10626"/>
                  <a:gd name="connsiteX6" fmla="*/ 8763 w 10914"/>
                  <a:gd name="connsiteY6" fmla="*/ 0 h 10626"/>
                  <a:gd name="connsiteX7" fmla="*/ 10824 w 10914"/>
                  <a:gd name="connsiteY7" fmla="*/ 581 h 10626"/>
                  <a:gd name="connsiteX8" fmla="*/ 9647 w 10914"/>
                  <a:gd name="connsiteY8" fmla="*/ 2171 h 10626"/>
                  <a:gd name="connsiteX9" fmla="*/ 8763 w 10914"/>
                  <a:gd name="connsiteY9" fmla="*/ 2967 h 10626"/>
                  <a:gd name="connsiteX0" fmla="*/ 3679 w 10914"/>
                  <a:gd name="connsiteY0" fmla="*/ 5657 h 10626"/>
                  <a:gd name="connsiteX1" fmla="*/ 0 w 10914"/>
                  <a:gd name="connsiteY1" fmla="*/ 10602 h 10626"/>
                  <a:gd name="connsiteX2" fmla="*/ 587 w 10914"/>
                  <a:gd name="connsiteY2" fmla="*/ 8135 h 10626"/>
                  <a:gd name="connsiteX3" fmla="*/ 1543 w 10914"/>
                  <a:gd name="connsiteY3" fmla="*/ 6269 h 10626"/>
                  <a:gd name="connsiteX4" fmla="*/ 1065 w 10914"/>
                  <a:gd name="connsiteY4" fmla="*/ 3547 h 10626"/>
                  <a:gd name="connsiteX5" fmla="*/ 2833 w 10914"/>
                  <a:gd name="connsiteY5" fmla="*/ 1315 h 10626"/>
                  <a:gd name="connsiteX6" fmla="*/ 8763 w 10914"/>
                  <a:gd name="connsiteY6" fmla="*/ 0 h 10626"/>
                  <a:gd name="connsiteX7" fmla="*/ 10824 w 10914"/>
                  <a:gd name="connsiteY7" fmla="*/ 581 h 10626"/>
                  <a:gd name="connsiteX8" fmla="*/ 9647 w 10914"/>
                  <a:gd name="connsiteY8" fmla="*/ 2171 h 10626"/>
                  <a:gd name="connsiteX9" fmla="*/ 8763 w 10914"/>
                  <a:gd name="connsiteY9" fmla="*/ 2967 h 10626"/>
                  <a:gd name="connsiteX0" fmla="*/ 3742 w 10977"/>
                  <a:gd name="connsiteY0" fmla="*/ 5657 h 10606"/>
                  <a:gd name="connsiteX1" fmla="*/ 3009 w 10977"/>
                  <a:gd name="connsiteY1" fmla="*/ 8889 h 10606"/>
                  <a:gd name="connsiteX2" fmla="*/ 63 w 10977"/>
                  <a:gd name="connsiteY2" fmla="*/ 10602 h 10606"/>
                  <a:gd name="connsiteX3" fmla="*/ 650 w 10977"/>
                  <a:gd name="connsiteY3" fmla="*/ 8135 h 10606"/>
                  <a:gd name="connsiteX4" fmla="*/ 1606 w 10977"/>
                  <a:gd name="connsiteY4" fmla="*/ 6269 h 10606"/>
                  <a:gd name="connsiteX5" fmla="*/ 1128 w 10977"/>
                  <a:gd name="connsiteY5" fmla="*/ 3547 h 10606"/>
                  <a:gd name="connsiteX6" fmla="*/ 2896 w 10977"/>
                  <a:gd name="connsiteY6" fmla="*/ 1315 h 10606"/>
                  <a:gd name="connsiteX7" fmla="*/ 8826 w 10977"/>
                  <a:gd name="connsiteY7" fmla="*/ 0 h 10606"/>
                  <a:gd name="connsiteX8" fmla="*/ 10887 w 10977"/>
                  <a:gd name="connsiteY8" fmla="*/ 581 h 10606"/>
                  <a:gd name="connsiteX9" fmla="*/ 9710 w 10977"/>
                  <a:gd name="connsiteY9" fmla="*/ 2171 h 10606"/>
                  <a:gd name="connsiteX10" fmla="*/ 8826 w 10977"/>
                  <a:gd name="connsiteY10" fmla="*/ 2967 h 10606"/>
                  <a:gd name="connsiteX0" fmla="*/ 3100 w 10335"/>
                  <a:gd name="connsiteY0" fmla="*/ 5657 h 11094"/>
                  <a:gd name="connsiteX1" fmla="*/ 2367 w 10335"/>
                  <a:gd name="connsiteY1" fmla="*/ 8889 h 11094"/>
                  <a:gd name="connsiteX2" fmla="*/ 1336 w 10335"/>
                  <a:gd name="connsiteY2" fmla="*/ 11091 h 11094"/>
                  <a:gd name="connsiteX3" fmla="*/ 8 w 10335"/>
                  <a:gd name="connsiteY3" fmla="*/ 8135 h 11094"/>
                  <a:gd name="connsiteX4" fmla="*/ 964 w 10335"/>
                  <a:gd name="connsiteY4" fmla="*/ 6269 h 11094"/>
                  <a:gd name="connsiteX5" fmla="*/ 486 w 10335"/>
                  <a:gd name="connsiteY5" fmla="*/ 3547 h 11094"/>
                  <a:gd name="connsiteX6" fmla="*/ 2254 w 10335"/>
                  <a:gd name="connsiteY6" fmla="*/ 1315 h 11094"/>
                  <a:gd name="connsiteX7" fmla="*/ 8184 w 10335"/>
                  <a:gd name="connsiteY7" fmla="*/ 0 h 11094"/>
                  <a:gd name="connsiteX8" fmla="*/ 10245 w 10335"/>
                  <a:gd name="connsiteY8" fmla="*/ 581 h 11094"/>
                  <a:gd name="connsiteX9" fmla="*/ 9068 w 10335"/>
                  <a:gd name="connsiteY9" fmla="*/ 2171 h 11094"/>
                  <a:gd name="connsiteX10" fmla="*/ 8184 w 10335"/>
                  <a:gd name="connsiteY10" fmla="*/ 2967 h 11094"/>
                  <a:gd name="connsiteX0" fmla="*/ 2768 w 10003"/>
                  <a:gd name="connsiteY0" fmla="*/ 5657 h 11094"/>
                  <a:gd name="connsiteX1" fmla="*/ 2035 w 10003"/>
                  <a:gd name="connsiteY1" fmla="*/ 8889 h 11094"/>
                  <a:gd name="connsiteX2" fmla="*/ 1004 w 10003"/>
                  <a:gd name="connsiteY2" fmla="*/ 11091 h 11094"/>
                  <a:gd name="connsiteX3" fmla="*/ 413 w 10003"/>
                  <a:gd name="connsiteY3" fmla="*/ 7829 h 11094"/>
                  <a:gd name="connsiteX4" fmla="*/ 632 w 10003"/>
                  <a:gd name="connsiteY4" fmla="*/ 6269 h 11094"/>
                  <a:gd name="connsiteX5" fmla="*/ 154 w 10003"/>
                  <a:gd name="connsiteY5" fmla="*/ 3547 h 11094"/>
                  <a:gd name="connsiteX6" fmla="*/ 1922 w 10003"/>
                  <a:gd name="connsiteY6" fmla="*/ 1315 h 11094"/>
                  <a:gd name="connsiteX7" fmla="*/ 7852 w 10003"/>
                  <a:gd name="connsiteY7" fmla="*/ 0 h 11094"/>
                  <a:gd name="connsiteX8" fmla="*/ 9913 w 10003"/>
                  <a:gd name="connsiteY8" fmla="*/ 581 h 11094"/>
                  <a:gd name="connsiteX9" fmla="*/ 8736 w 10003"/>
                  <a:gd name="connsiteY9" fmla="*/ 2171 h 11094"/>
                  <a:gd name="connsiteX10" fmla="*/ 7852 w 10003"/>
                  <a:gd name="connsiteY10" fmla="*/ 2967 h 11094"/>
                  <a:gd name="connsiteX0" fmla="*/ 2768 w 10003"/>
                  <a:gd name="connsiteY0" fmla="*/ 5171 h 10608"/>
                  <a:gd name="connsiteX1" fmla="*/ 2035 w 10003"/>
                  <a:gd name="connsiteY1" fmla="*/ 8403 h 10608"/>
                  <a:gd name="connsiteX2" fmla="*/ 1004 w 10003"/>
                  <a:gd name="connsiteY2" fmla="*/ 10605 h 10608"/>
                  <a:gd name="connsiteX3" fmla="*/ 413 w 10003"/>
                  <a:gd name="connsiteY3" fmla="*/ 7343 h 10608"/>
                  <a:gd name="connsiteX4" fmla="*/ 632 w 10003"/>
                  <a:gd name="connsiteY4" fmla="*/ 5783 h 10608"/>
                  <a:gd name="connsiteX5" fmla="*/ 154 w 10003"/>
                  <a:gd name="connsiteY5" fmla="*/ 3061 h 10608"/>
                  <a:gd name="connsiteX6" fmla="*/ 1922 w 10003"/>
                  <a:gd name="connsiteY6" fmla="*/ 829 h 10608"/>
                  <a:gd name="connsiteX7" fmla="*/ 7631 w 10003"/>
                  <a:gd name="connsiteY7" fmla="*/ 187 h 10608"/>
                  <a:gd name="connsiteX8" fmla="*/ 9913 w 10003"/>
                  <a:gd name="connsiteY8" fmla="*/ 95 h 10608"/>
                  <a:gd name="connsiteX9" fmla="*/ 8736 w 10003"/>
                  <a:gd name="connsiteY9" fmla="*/ 1685 h 10608"/>
                  <a:gd name="connsiteX10" fmla="*/ 7852 w 10003"/>
                  <a:gd name="connsiteY10" fmla="*/ 2481 h 10608"/>
                  <a:gd name="connsiteX0" fmla="*/ 2768 w 10003"/>
                  <a:gd name="connsiteY0" fmla="*/ 5129 h 10566"/>
                  <a:gd name="connsiteX1" fmla="*/ 2035 w 10003"/>
                  <a:gd name="connsiteY1" fmla="*/ 8361 h 10566"/>
                  <a:gd name="connsiteX2" fmla="*/ 1004 w 10003"/>
                  <a:gd name="connsiteY2" fmla="*/ 10563 h 10566"/>
                  <a:gd name="connsiteX3" fmla="*/ 413 w 10003"/>
                  <a:gd name="connsiteY3" fmla="*/ 7301 h 10566"/>
                  <a:gd name="connsiteX4" fmla="*/ 632 w 10003"/>
                  <a:gd name="connsiteY4" fmla="*/ 5741 h 10566"/>
                  <a:gd name="connsiteX5" fmla="*/ 154 w 10003"/>
                  <a:gd name="connsiteY5" fmla="*/ 3019 h 10566"/>
                  <a:gd name="connsiteX6" fmla="*/ 1922 w 10003"/>
                  <a:gd name="connsiteY6" fmla="*/ 787 h 10566"/>
                  <a:gd name="connsiteX7" fmla="*/ 7631 w 10003"/>
                  <a:gd name="connsiteY7" fmla="*/ 145 h 10566"/>
                  <a:gd name="connsiteX8" fmla="*/ 9913 w 10003"/>
                  <a:gd name="connsiteY8" fmla="*/ 53 h 10566"/>
                  <a:gd name="connsiteX9" fmla="*/ 8736 w 10003"/>
                  <a:gd name="connsiteY9" fmla="*/ 1643 h 10566"/>
                  <a:gd name="connsiteX10" fmla="*/ 7852 w 10003"/>
                  <a:gd name="connsiteY10" fmla="*/ 2439 h 10566"/>
                  <a:gd name="connsiteX0" fmla="*/ 2768 w 8736"/>
                  <a:gd name="connsiteY0" fmla="*/ 4984 h 10421"/>
                  <a:gd name="connsiteX1" fmla="*/ 2035 w 8736"/>
                  <a:gd name="connsiteY1" fmla="*/ 8216 h 10421"/>
                  <a:gd name="connsiteX2" fmla="*/ 1004 w 8736"/>
                  <a:gd name="connsiteY2" fmla="*/ 10418 h 10421"/>
                  <a:gd name="connsiteX3" fmla="*/ 413 w 8736"/>
                  <a:gd name="connsiteY3" fmla="*/ 7156 h 10421"/>
                  <a:gd name="connsiteX4" fmla="*/ 632 w 8736"/>
                  <a:gd name="connsiteY4" fmla="*/ 5596 h 10421"/>
                  <a:gd name="connsiteX5" fmla="*/ 154 w 8736"/>
                  <a:gd name="connsiteY5" fmla="*/ 2874 h 10421"/>
                  <a:gd name="connsiteX6" fmla="*/ 1922 w 8736"/>
                  <a:gd name="connsiteY6" fmla="*/ 642 h 10421"/>
                  <a:gd name="connsiteX7" fmla="*/ 7631 w 8736"/>
                  <a:gd name="connsiteY7" fmla="*/ 0 h 10421"/>
                  <a:gd name="connsiteX8" fmla="*/ 8736 w 8736"/>
                  <a:gd name="connsiteY8" fmla="*/ 1498 h 10421"/>
                  <a:gd name="connsiteX9" fmla="*/ 7852 w 8736"/>
                  <a:gd name="connsiteY9" fmla="*/ 2294 h 10421"/>
                  <a:gd name="connsiteX0" fmla="*/ 3167 w 9754"/>
                  <a:gd name="connsiteY0" fmla="*/ 4783 h 10000"/>
                  <a:gd name="connsiteX1" fmla="*/ 2328 w 9754"/>
                  <a:gd name="connsiteY1" fmla="*/ 7884 h 10000"/>
                  <a:gd name="connsiteX2" fmla="*/ 1148 w 9754"/>
                  <a:gd name="connsiteY2" fmla="*/ 9997 h 10000"/>
                  <a:gd name="connsiteX3" fmla="*/ 472 w 9754"/>
                  <a:gd name="connsiteY3" fmla="*/ 6867 h 10000"/>
                  <a:gd name="connsiteX4" fmla="*/ 722 w 9754"/>
                  <a:gd name="connsiteY4" fmla="*/ 5370 h 10000"/>
                  <a:gd name="connsiteX5" fmla="*/ 175 w 9754"/>
                  <a:gd name="connsiteY5" fmla="*/ 2758 h 10000"/>
                  <a:gd name="connsiteX6" fmla="*/ 2199 w 9754"/>
                  <a:gd name="connsiteY6" fmla="*/ 616 h 10000"/>
                  <a:gd name="connsiteX7" fmla="*/ 8734 w 9754"/>
                  <a:gd name="connsiteY7" fmla="*/ 0 h 10000"/>
                  <a:gd name="connsiteX8" fmla="*/ 9746 w 9754"/>
                  <a:gd name="connsiteY8" fmla="*/ 1144 h 10000"/>
                  <a:gd name="connsiteX9" fmla="*/ 8987 w 9754"/>
                  <a:gd name="connsiteY9" fmla="*/ 2201 h 10000"/>
                  <a:gd name="connsiteX0" fmla="*/ 3247 w 10000"/>
                  <a:gd name="connsiteY0" fmla="*/ 4783 h 10000"/>
                  <a:gd name="connsiteX1" fmla="*/ 2387 w 10000"/>
                  <a:gd name="connsiteY1" fmla="*/ 7884 h 10000"/>
                  <a:gd name="connsiteX2" fmla="*/ 1177 w 10000"/>
                  <a:gd name="connsiteY2" fmla="*/ 9997 h 10000"/>
                  <a:gd name="connsiteX3" fmla="*/ 484 w 10000"/>
                  <a:gd name="connsiteY3" fmla="*/ 6867 h 10000"/>
                  <a:gd name="connsiteX4" fmla="*/ 740 w 10000"/>
                  <a:gd name="connsiteY4" fmla="*/ 5370 h 10000"/>
                  <a:gd name="connsiteX5" fmla="*/ 179 w 10000"/>
                  <a:gd name="connsiteY5" fmla="*/ 2758 h 10000"/>
                  <a:gd name="connsiteX6" fmla="*/ 2254 w 10000"/>
                  <a:gd name="connsiteY6" fmla="*/ 616 h 10000"/>
                  <a:gd name="connsiteX7" fmla="*/ 8954 w 10000"/>
                  <a:gd name="connsiteY7" fmla="*/ 0 h 10000"/>
                  <a:gd name="connsiteX8" fmla="*/ 9992 w 10000"/>
                  <a:gd name="connsiteY8" fmla="*/ 1144 h 10000"/>
                  <a:gd name="connsiteX9" fmla="*/ 9214 w 10000"/>
                  <a:gd name="connsiteY9" fmla="*/ 2201 h 10000"/>
                  <a:gd name="connsiteX0" fmla="*/ 3247 w 10307"/>
                  <a:gd name="connsiteY0" fmla="*/ 4783 h 10000"/>
                  <a:gd name="connsiteX1" fmla="*/ 2387 w 10307"/>
                  <a:gd name="connsiteY1" fmla="*/ 7884 h 10000"/>
                  <a:gd name="connsiteX2" fmla="*/ 1177 w 10307"/>
                  <a:gd name="connsiteY2" fmla="*/ 9997 h 10000"/>
                  <a:gd name="connsiteX3" fmla="*/ 484 w 10307"/>
                  <a:gd name="connsiteY3" fmla="*/ 6867 h 10000"/>
                  <a:gd name="connsiteX4" fmla="*/ 740 w 10307"/>
                  <a:gd name="connsiteY4" fmla="*/ 5370 h 10000"/>
                  <a:gd name="connsiteX5" fmla="*/ 179 w 10307"/>
                  <a:gd name="connsiteY5" fmla="*/ 2758 h 10000"/>
                  <a:gd name="connsiteX6" fmla="*/ 2254 w 10307"/>
                  <a:gd name="connsiteY6" fmla="*/ 616 h 10000"/>
                  <a:gd name="connsiteX7" fmla="*/ 8954 w 10307"/>
                  <a:gd name="connsiteY7" fmla="*/ 0 h 10000"/>
                  <a:gd name="connsiteX8" fmla="*/ 9992 w 10307"/>
                  <a:gd name="connsiteY8" fmla="*/ 1144 h 10000"/>
                  <a:gd name="connsiteX9" fmla="*/ 9214 w 10307"/>
                  <a:gd name="connsiteY9" fmla="*/ 2201 h 10000"/>
                  <a:gd name="connsiteX0" fmla="*/ 3247 w 10957"/>
                  <a:gd name="connsiteY0" fmla="*/ 4783 h 10000"/>
                  <a:gd name="connsiteX1" fmla="*/ 2387 w 10957"/>
                  <a:gd name="connsiteY1" fmla="*/ 7884 h 10000"/>
                  <a:gd name="connsiteX2" fmla="*/ 1177 w 10957"/>
                  <a:gd name="connsiteY2" fmla="*/ 9997 h 10000"/>
                  <a:gd name="connsiteX3" fmla="*/ 484 w 10957"/>
                  <a:gd name="connsiteY3" fmla="*/ 6867 h 10000"/>
                  <a:gd name="connsiteX4" fmla="*/ 740 w 10957"/>
                  <a:gd name="connsiteY4" fmla="*/ 5370 h 10000"/>
                  <a:gd name="connsiteX5" fmla="*/ 179 w 10957"/>
                  <a:gd name="connsiteY5" fmla="*/ 2758 h 10000"/>
                  <a:gd name="connsiteX6" fmla="*/ 2254 w 10957"/>
                  <a:gd name="connsiteY6" fmla="*/ 616 h 10000"/>
                  <a:gd name="connsiteX7" fmla="*/ 8954 w 10957"/>
                  <a:gd name="connsiteY7" fmla="*/ 0 h 10000"/>
                  <a:gd name="connsiteX8" fmla="*/ 10770 w 10957"/>
                  <a:gd name="connsiteY8" fmla="*/ 2083 h 10000"/>
                  <a:gd name="connsiteX9" fmla="*/ 9214 w 10957"/>
                  <a:gd name="connsiteY9" fmla="*/ 2201 h 10000"/>
                  <a:gd name="connsiteX0" fmla="*/ 3247 w 10941"/>
                  <a:gd name="connsiteY0" fmla="*/ 4431 h 9648"/>
                  <a:gd name="connsiteX1" fmla="*/ 2387 w 10941"/>
                  <a:gd name="connsiteY1" fmla="*/ 7532 h 9648"/>
                  <a:gd name="connsiteX2" fmla="*/ 1177 w 10941"/>
                  <a:gd name="connsiteY2" fmla="*/ 9645 h 9648"/>
                  <a:gd name="connsiteX3" fmla="*/ 484 w 10941"/>
                  <a:gd name="connsiteY3" fmla="*/ 6515 h 9648"/>
                  <a:gd name="connsiteX4" fmla="*/ 740 w 10941"/>
                  <a:gd name="connsiteY4" fmla="*/ 5018 h 9648"/>
                  <a:gd name="connsiteX5" fmla="*/ 179 w 10941"/>
                  <a:gd name="connsiteY5" fmla="*/ 2406 h 9648"/>
                  <a:gd name="connsiteX6" fmla="*/ 2254 w 10941"/>
                  <a:gd name="connsiteY6" fmla="*/ 264 h 9648"/>
                  <a:gd name="connsiteX7" fmla="*/ 8781 w 10941"/>
                  <a:gd name="connsiteY7" fmla="*/ 0 h 9648"/>
                  <a:gd name="connsiteX8" fmla="*/ 10770 w 10941"/>
                  <a:gd name="connsiteY8" fmla="*/ 1731 h 9648"/>
                  <a:gd name="connsiteX9" fmla="*/ 9214 w 10941"/>
                  <a:gd name="connsiteY9" fmla="*/ 1849 h 9648"/>
                  <a:gd name="connsiteX0" fmla="*/ 2968 w 9983"/>
                  <a:gd name="connsiteY0" fmla="*/ 4593 h 10000"/>
                  <a:gd name="connsiteX1" fmla="*/ 2182 w 9983"/>
                  <a:gd name="connsiteY1" fmla="*/ 7807 h 10000"/>
                  <a:gd name="connsiteX2" fmla="*/ 1076 w 9983"/>
                  <a:gd name="connsiteY2" fmla="*/ 9997 h 10000"/>
                  <a:gd name="connsiteX3" fmla="*/ 442 w 9983"/>
                  <a:gd name="connsiteY3" fmla="*/ 6753 h 10000"/>
                  <a:gd name="connsiteX4" fmla="*/ 676 w 9983"/>
                  <a:gd name="connsiteY4" fmla="*/ 5201 h 10000"/>
                  <a:gd name="connsiteX5" fmla="*/ 164 w 9983"/>
                  <a:gd name="connsiteY5" fmla="*/ 2494 h 10000"/>
                  <a:gd name="connsiteX6" fmla="*/ 2060 w 9983"/>
                  <a:gd name="connsiteY6" fmla="*/ 274 h 10000"/>
                  <a:gd name="connsiteX7" fmla="*/ 8026 w 9983"/>
                  <a:gd name="connsiteY7" fmla="*/ 0 h 10000"/>
                  <a:gd name="connsiteX8" fmla="*/ 9844 w 9983"/>
                  <a:gd name="connsiteY8" fmla="*/ 1794 h 10000"/>
                  <a:gd name="connsiteX9" fmla="*/ 8422 w 9983"/>
                  <a:gd name="connsiteY9" fmla="*/ 1916 h 10000"/>
                  <a:gd name="connsiteX0" fmla="*/ 2973 w 10000"/>
                  <a:gd name="connsiteY0" fmla="*/ 4750 h 10157"/>
                  <a:gd name="connsiteX1" fmla="*/ 2186 w 10000"/>
                  <a:gd name="connsiteY1" fmla="*/ 7964 h 10157"/>
                  <a:gd name="connsiteX2" fmla="*/ 1078 w 10000"/>
                  <a:gd name="connsiteY2" fmla="*/ 10154 h 10157"/>
                  <a:gd name="connsiteX3" fmla="*/ 443 w 10000"/>
                  <a:gd name="connsiteY3" fmla="*/ 6910 h 10157"/>
                  <a:gd name="connsiteX4" fmla="*/ 677 w 10000"/>
                  <a:gd name="connsiteY4" fmla="*/ 5358 h 10157"/>
                  <a:gd name="connsiteX5" fmla="*/ 164 w 10000"/>
                  <a:gd name="connsiteY5" fmla="*/ 2651 h 10157"/>
                  <a:gd name="connsiteX6" fmla="*/ 2064 w 10000"/>
                  <a:gd name="connsiteY6" fmla="*/ 431 h 10157"/>
                  <a:gd name="connsiteX7" fmla="*/ 8040 w 10000"/>
                  <a:gd name="connsiteY7" fmla="*/ 157 h 10157"/>
                  <a:gd name="connsiteX8" fmla="*/ 9861 w 10000"/>
                  <a:gd name="connsiteY8" fmla="*/ 1951 h 10157"/>
                  <a:gd name="connsiteX9" fmla="*/ 8436 w 10000"/>
                  <a:gd name="connsiteY9" fmla="*/ 2073 h 10157"/>
                  <a:gd name="connsiteX0" fmla="*/ 2973 w 10053"/>
                  <a:gd name="connsiteY0" fmla="*/ 4797 h 10204"/>
                  <a:gd name="connsiteX1" fmla="*/ 2186 w 10053"/>
                  <a:gd name="connsiteY1" fmla="*/ 8011 h 10204"/>
                  <a:gd name="connsiteX2" fmla="*/ 1078 w 10053"/>
                  <a:gd name="connsiteY2" fmla="*/ 10201 h 10204"/>
                  <a:gd name="connsiteX3" fmla="*/ 443 w 10053"/>
                  <a:gd name="connsiteY3" fmla="*/ 6957 h 10204"/>
                  <a:gd name="connsiteX4" fmla="*/ 677 w 10053"/>
                  <a:gd name="connsiteY4" fmla="*/ 5405 h 10204"/>
                  <a:gd name="connsiteX5" fmla="*/ 164 w 10053"/>
                  <a:gd name="connsiteY5" fmla="*/ 2698 h 10204"/>
                  <a:gd name="connsiteX6" fmla="*/ 2064 w 10053"/>
                  <a:gd name="connsiteY6" fmla="*/ 478 h 10204"/>
                  <a:gd name="connsiteX7" fmla="*/ 8594 w 10053"/>
                  <a:gd name="connsiteY7" fmla="*/ 143 h 10204"/>
                  <a:gd name="connsiteX8" fmla="*/ 9861 w 10053"/>
                  <a:gd name="connsiteY8" fmla="*/ 1998 h 10204"/>
                  <a:gd name="connsiteX9" fmla="*/ 8436 w 10053"/>
                  <a:gd name="connsiteY9" fmla="*/ 2120 h 10204"/>
                  <a:gd name="connsiteX0" fmla="*/ 2973 w 10053"/>
                  <a:gd name="connsiteY0" fmla="*/ 4797 h 10204"/>
                  <a:gd name="connsiteX1" fmla="*/ 2186 w 10053"/>
                  <a:gd name="connsiteY1" fmla="*/ 8011 h 10204"/>
                  <a:gd name="connsiteX2" fmla="*/ 1078 w 10053"/>
                  <a:gd name="connsiteY2" fmla="*/ 10201 h 10204"/>
                  <a:gd name="connsiteX3" fmla="*/ 443 w 10053"/>
                  <a:gd name="connsiteY3" fmla="*/ 6957 h 10204"/>
                  <a:gd name="connsiteX4" fmla="*/ 677 w 10053"/>
                  <a:gd name="connsiteY4" fmla="*/ 5405 h 10204"/>
                  <a:gd name="connsiteX5" fmla="*/ 164 w 10053"/>
                  <a:gd name="connsiteY5" fmla="*/ 2698 h 10204"/>
                  <a:gd name="connsiteX6" fmla="*/ 2064 w 10053"/>
                  <a:gd name="connsiteY6" fmla="*/ 478 h 10204"/>
                  <a:gd name="connsiteX7" fmla="*/ 8594 w 10053"/>
                  <a:gd name="connsiteY7" fmla="*/ 143 h 10204"/>
                  <a:gd name="connsiteX8" fmla="*/ 9861 w 10053"/>
                  <a:gd name="connsiteY8" fmla="*/ 1998 h 10204"/>
                  <a:gd name="connsiteX9" fmla="*/ 8436 w 10053"/>
                  <a:gd name="connsiteY9" fmla="*/ 1755 h 10204"/>
                  <a:gd name="connsiteX0" fmla="*/ 2973 w 10053"/>
                  <a:gd name="connsiteY0" fmla="*/ 4797 h 10204"/>
                  <a:gd name="connsiteX1" fmla="*/ 2186 w 10053"/>
                  <a:gd name="connsiteY1" fmla="*/ 8011 h 10204"/>
                  <a:gd name="connsiteX2" fmla="*/ 1078 w 10053"/>
                  <a:gd name="connsiteY2" fmla="*/ 10201 h 10204"/>
                  <a:gd name="connsiteX3" fmla="*/ 443 w 10053"/>
                  <a:gd name="connsiteY3" fmla="*/ 6957 h 10204"/>
                  <a:gd name="connsiteX4" fmla="*/ 677 w 10053"/>
                  <a:gd name="connsiteY4" fmla="*/ 5405 h 10204"/>
                  <a:gd name="connsiteX5" fmla="*/ 164 w 10053"/>
                  <a:gd name="connsiteY5" fmla="*/ 2698 h 10204"/>
                  <a:gd name="connsiteX6" fmla="*/ 2064 w 10053"/>
                  <a:gd name="connsiteY6" fmla="*/ 478 h 10204"/>
                  <a:gd name="connsiteX7" fmla="*/ 8594 w 10053"/>
                  <a:gd name="connsiteY7" fmla="*/ 143 h 10204"/>
                  <a:gd name="connsiteX8" fmla="*/ 9861 w 10053"/>
                  <a:gd name="connsiteY8" fmla="*/ 1998 h 10204"/>
                  <a:gd name="connsiteX9" fmla="*/ 4558 w 10053"/>
                  <a:gd name="connsiteY9" fmla="*/ 4127 h 10204"/>
                  <a:gd name="connsiteX0" fmla="*/ 2973 w 10053"/>
                  <a:gd name="connsiteY0" fmla="*/ 4797 h 10204"/>
                  <a:gd name="connsiteX1" fmla="*/ 2186 w 10053"/>
                  <a:gd name="connsiteY1" fmla="*/ 8011 h 10204"/>
                  <a:gd name="connsiteX2" fmla="*/ 1078 w 10053"/>
                  <a:gd name="connsiteY2" fmla="*/ 10201 h 10204"/>
                  <a:gd name="connsiteX3" fmla="*/ 443 w 10053"/>
                  <a:gd name="connsiteY3" fmla="*/ 6957 h 10204"/>
                  <a:gd name="connsiteX4" fmla="*/ 677 w 10053"/>
                  <a:gd name="connsiteY4" fmla="*/ 5405 h 10204"/>
                  <a:gd name="connsiteX5" fmla="*/ 164 w 10053"/>
                  <a:gd name="connsiteY5" fmla="*/ 2698 h 10204"/>
                  <a:gd name="connsiteX6" fmla="*/ 2064 w 10053"/>
                  <a:gd name="connsiteY6" fmla="*/ 478 h 10204"/>
                  <a:gd name="connsiteX7" fmla="*/ 8594 w 10053"/>
                  <a:gd name="connsiteY7" fmla="*/ 143 h 10204"/>
                  <a:gd name="connsiteX8" fmla="*/ 9861 w 10053"/>
                  <a:gd name="connsiteY8" fmla="*/ 1998 h 10204"/>
                  <a:gd name="connsiteX9" fmla="*/ 7883 w 10053"/>
                  <a:gd name="connsiteY9" fmla="*/ 2110 h 10204"/>
                  <a:gd name="connsiteX10" fmla="*/ 4558 w 10053"/>
                  <a:gd name="connsiteY10" fmla="*/ 4127 h 10204"/>
                  <a:gd name="connsiteX0" fmla="*/ 2973 w 10053"/>
                  <a:gd name="connsiteY0" fmla="*/ 4797 h 10204"/>
                  <a:gd name="connsiteX1" fmla="*/ 2186 w 10053"/>
                  <a:gd name="connsiteY1" fmla="*/ 8011 h 10204"/>
                  <a:gd name="connsiteX2" fmla="*/ 1078 w 10053"/>
                  <a:gd name="connsiteY2" fmla="*/ 10201 h 10204"/>
                  <a:gd name="connsiteX3" fmla="*/ 443 w 10053"/>
                  <a:gd name="connsiteY3" fmla="*/ 6957 h 10204"/>
                  <a:gd name="connsiteX4" fmla="*/ 677 w 10053"/>
                  <a:gd name="connsiteY4" fmla="*/ 5405 h 10204"/>
                  <a:gd name="connsiteX5" fmla="*/ 164 w 10053"/>
                  <a:gd name="connsiteY5" fmla="*/ 2698 h 10204"/>
                  <a:gd name="connsiteX6" fmla="*/ 2064 w 10053"/>
                  <a:gd name="connsiteY6" fmla="*/ 478 h 10204"/>
                  <a:gd name="connsiteX7" fmla="*/ 8594 w 10053"/>
                  <a:gd name="connsiteY7" fmla="*/ 143 h 10204"/>
                  <a:gd name="connsiteX8" fmla="*/ 9861 w 10053"/>
                  <a:gd name="connsiteY8" fmla="*/ 1998 h 10204"/>
                  <a:gd name="connsiteX9" fmla="*/ 7883 w 10053"/>
                  <a:gd name="connsiteY9" fmla="*/ 2110 h 10204"/>
                  <a:gd name="connsiteX10" fmla="*/ 4004 w 10053"/>
                  <a:gd name="connsiteY10" fmla="*/ 5830 h 10204"/>
                  <a:gd name="connsiteX0" fmla="*/ 3527 w 10053"/>
                  <a:gd name="connsiteY0" fmla="*/ 4006 h 10204"/>
                  <a:gd name="connsiteX1" fmla="*/ 2186 w 10053"/>
                  <a:gd name="connsiteY1" fmla="*/ 8011 h 10204"/>
                  <a:gd name="connsiteX2" fmla="*/ 1078 w 10053"/>
                  <a:gd name="connsiteY2" fmla="*/ 10201 h 10204"/>
                  <a:gd name="connsiteX3" fmla="*/ 443 w 10053"/>
                  <a:gd name="connsiteY3" fmla="*/ 6957 h 10204"/>
                  <a:gd name="connsiteX4" fmla="*/ 677 w 10053"/>
                  <a:gd name="connsiteY4" fmla="*/ 5405 h 10204"/>
                  <a:gd name="connsiteX5" fmla="*/ 164 w 10053"/>
                  <a:gd name="connsiteY5" fmla="*/ 2698 h 10204"/>
                  <a:gd name="connsiteX6" fmla="*/ 2064 w 10053"/>
                  <a:gd name="connsiteY6" fmla="*/ 478 h 10204"/>
                  <a:gd name="connsiteX7" fmla="*/ 8594 w 10053"/>
                  <a:gd name="connsiteY7" fmla="*/ 143 h 10204"/>
                  <a:gd name="connsiteX8" fmla="*/ 9861 w 10053"/>
                  <a:gd name="connsiteY8" fmla="*/ 1998 h 10204"/>
                  <a:gd name="connsiteX9" fmla="*/ 7883 w 10053"/>
                  <a:gd name="connsiteY9" fmla="*/ 2110 h 10204"/>
                  <a:gd name="connsiteX10" fmla="*/ 4004 w 10053"/>
                  <a:gd name="connsiteY10" fmla="*/ 5830 h 10204"/>
                  <a:gd name="connsiteX0" fmla="*/ 3527 w 10053"/>
                  <a:gd name="connsiteY0" fmla="*/ 4006 h 10204"/>
                  <a:gd name="connsiteX1" fmla="*/ 2186 w 10053"/>
                  <a:gd name="connsiteY1" fmla="*/ 8011 h 10204"/>
                  <a:gd name="connsiteX2" fmla="*/ 1078 w 10053"/>
                  <a:gd name="connsiteY2" fmla="*/ 10201 h 10204"/>
                  <a:gd name="connsiteX3" fmla="*/ 443 w 10053"/>
                  <a:gd name="connsiteY3" fmla="*/ 6957 h 10204"/>
                  <a:gd name="connsiteX4" fmla="*/ 677 w 10053"/>
                  <a:gd name="connsiteY4" fmla="*/ 5405 h 10204"/>
                  <a:gd name="connsiteX5" fmla="*/ 164 w 10053"/>
                  <a:gd name="connsiteY5" fmla="*/ 2698 h 10204"/>
                  <a:gd name="connsiteX6" fmla="*/ 2064 w 10053"/>
                  <a:gd name="connsiteY6" fmla="*/ 478 h 10204"/>
                  <a:gd name="connsiteX7" fmla="*/ 8594 w 10053"/>
                  <a:gd name="connsiteY7" fmla="*/ 143 h 10204"/>
                  <a:gd name="connsiteX8" fmla="*/ 9861 w 10053"/>
                  <a:gd name="connsiteY8" fmla="*/ 1998 h 10204"/>
                  <a:gd name="connsiteX9" fmla="*/ 7883 w 10053"/>
                  <a:gd name="connsiteY9" fmla="*/ 2110 h 10204"/>
                  <a:gd name="connsiteX10" fmla="*/ 3371 w 10053"/>
                  <a:gd name="connsiteY10" fmla="*/ 7229 h 10204"/>
                  <a:gd name="connsiteX0" fmla="*/ 3527 w 10053"/>
                  <a:gd name="connsiteY0" fmla="*/ 4006 h 10204"/>
                  <a:gd name="connsiteX1" fmla="*/ 2186 w 10053"/>
                  <a:gd name="connsiteY1" fmla="*/ 8011 h 10204"/>
                  <a:gd name="connsiteX2" fmla="*/ 1078 w 10053"/>
                  <a:gd name="connsiteY2" fmla="*/ 10201 h 10204"/>
                  <a:gd name="connsiteX3" fmla="*/ 443 w 10053"/>
                  <a:gd name="connsiteY3" fmla="*/ 6957 h 10204"/>
                  <a:gd name="connsiteX4" fmla="*/ 677 w 10053"/>
                  <a:gd name="connsiteY4" fmla="*/ 5405 h 10204"/>
                  <a:gd name="connsiteX5" fmla="*/ 164 w 10053"/>
                  <a:gd name="connsiteY5" fmla="*/ 2698 h 10204"/>
                  <a:gd name="connsiteX6" fmla="*/ 2064 w 10053"/>
                  <a:gd name="connsiteY6" fmla="*/ 478 h 10204"/>
                  <a:gd name="connsiteX7" fmla="*/ 8594 w 10053"/>
                  <a:gd name="connsiteY7" fmla="*/ 143 h 10204"/>
                  <a:gd name="connsiteX8" fmla="*/ 9861 w 10053"/>
                  <a:gd name="connsiteY8" fmla="*/ 1998 h 10204"/>
                  <a:gd name="connsiteX9" fmla="*/ 7883 w 10053"/>
                  <a:gd name="connsiteY9" fmla="*/ 2110 h 10204"/>
                  <a:gd name="connsiteX10" fmla="*/ 5351 w 10053"/>
                  <a:gd name="connsiteY10" fmla="*/ 5882 h 10204"/>
                  <a:gd name="connsiteX11" fmla="*/ 3371 w 10053"/>
                  <a:gd name="connsiteY11" fmla="*/ 7229 h 10204"/>
                  <a:gd name="connsiteX0" fmla="*/ 3183 w 9709"/>
                  <a:gd name="connsiteY0" fmla="*/ 4017 h 10215"/>
                  <a:gd name="connsiteX1" fmla="*/ 1842 w 9709"/>
                  <a:gd name="connsiteY1" fmla="*/ 8022 h 10215"/>
                  <a:gd name="connsiteX2" fmla="*/ 734 w 9709"/>
                  <a:gd name="connsiteY2" fmla="*/ 10212 h 10215"/>
                  <a:gd name="connsiteX3" fmla="*/ 99 w 9709"/>
                  <a:gd name="connsiteY3" fmla="*/ 6968 h 10215"/>
                  <a:gd name="connsiteX4" fmla="*/ 333 w 9709"/>
                  <a:gd name="connsiteY4" fmla="*/ 5416 h 10215"/>
                  <a:gd name="connsiteX5" fmla="*/ 216 w 9709"/>
                  <a:gd name="connsiteY5" fmla="*/ 3013 h 10215"/>
                  <a:gd name="connsiteX6" fmla="*/ 1720 w 9709"/>
                  <a:gd name="connsiteY6" fmla="*/ 489 h 10215"/>
                  <a:gd name="connsiteX7" fmla="*/ 8250 w 9709"/>
                  <a:gd name="connsiteY7" fmla="*/ 154 h 10215"/>
                  <a:gd name="connsiteX8" fmla="*/ 9517 w 9709"/>
                  <a:gd name="connsiteY8" fmla="*/ 2009 h 10215"/>
                  <a:gd name="connsiteX9" fmla="*/ 7539 w 9709"/>
                  <a:gd name="connsiteY9" fmla="*/ 2121 h 10215"/>
                  <a:gd name="connsiteX10" fmla="*/ 5007 w 9709"/>
                  <a:gd name="connsiteY10" fmla="*/ 5893 h 10215"/>
                  <a:gd name="connsiteX11" fmla="*/ 3027 w 9709"/>
                  <a:gd name="connsiteY11" fmla="*/ 7240 h 10215"/>
                  <a:gd name="connsiteX0" fmla="*/ 3278 w 10000"/>
                  <a:gd name="connsiteY0" fmla="*/ 3858 h 9926"/>
                  <a:gd name="connsiteX1" fmla="*/ 1897 w 10000"/>
                  <a:gd name="connsiteY1" fmla="*/ 7779 h 9926"/>
                  <a:gd name="connsiteX2" fmla="*/ 756 w 10000"/>
                  <a:gd name="connsiteY2" fmla="*/ 9923 h 9926"/>
                  <a:gd name="connsiteX3" fmla="*/ 102 w 10000"/>
                  <a:gd name="connsiteY3" fmla="*/ 6747 h 9926"/>
                  <a:gd name="connsiteX4" fmla="*/ 343 w 10000"/>
                  <a:gd name="connsiteY4" fmla="*/ 5228 h 9926"/>
                  <a:gd name="connsiteX5" fmla="*/ 222 w 10000"/>
                  <a:gd name="connsiteY5" fmla="*/ 2876 h 9926"/>
                  <a:gd name="connsiteX6" fmla="*/ 1772 w 10000"/>
                  <a:gd name="connsiteY6" fmla="*/ 881 h 9926"/>
                  <a:gd name="connsiteX7" fmla="*/ 8497 w 10000"/>
                  <a:gd name="connsiteY7" fmla="*/ 77 h 9926"/>
                  <a:gd name="connsiteX8" fmla="*/ 9802 w 10000"/>
                  <a:gd name="connsiteY8" fmla="*/ 1893 h 9926"/>
                  <a:gd name="connsiteX9" fmla="*/ 7765 w 10000"/>
                  <a:gd name="connsiteY9" fmla="*/ 2002 h 9926"/>
                  <a:gd name="connsiteX10" fmla="*/ 5157 w 10000"/>
                  <a:gd name="connsiteY10" fmla="*/ 5695 h 9926"/>
                  <a:gd name="connsiteX11" fmla="*/ 3118 w 10000"/>
                  <a:gd name="connsiteY11" fmla="*/ 7014 h 9926"/>
                  <a:gd name="connsiteX0" fmla="*/ 3278 w 9972"/>
                  <a:gd name="connsiteY0" fmla="*/ 3565 h 9678"/>
                  <a:gd name="connsiteX1" fmla="*/ 1897 w 9972"/>
                  <a:gd name="connsiteY1" fmla="*/ 7515 h 9678"/>
                  <a:gd name="connsiteX2" fmla="*/ 756 w 9972"/>
                  <a:gd name="connsiteY2" fmla="*/ 9675 h 9678"/>
                  <a:gd name="connsiteX3" fmla="*/ 102 w 9972"/>
                  <a:gd name="connsiteY3" fmla="*/ 6475 h 9678"/>
                  <a:gd name="connsiteX4" fmla="*/ 343 w 9972"/>
                  <a:gd name="connsiteY4" fmla="*/ 4945 h 9678"/>
                  <a:gd name="connsiteX5" fmla="*/ 222 w 9972"/>
                  <a:gd name="connsiteY5" fmla="*/ 2575 h 9678"/>
                  <a:gd name="connsiteX6" fmla="*/ 1772 w 9972"/>
                  <a:gd name="connsiteY6" fmla="*/ 566 h 9678"/>
                  <a:gd name="connsiteX7" fmla="*/ 8252 w 9972"/>
                  <a:gd name="connsiteY7" fmla="*/ 116 h 9678"/>
                  <a:gd name="connsiteX8" fmla="*/ 9802 w 9972"/>
                  <a:gd name="connsiteY8" fmla="*/ 1585 h 9678"/>
                  <a:gd name="connsiteX9" fmla="*/ 7765 w 9972"/>
                  <a:gd name="connsiteY9" fmla="*/ 1695 h 9678"/>
                  <a:gd name="connsiteX10" fmla="*/ 5157 w 9972"/>
                  <a:gd name="connsiteY10" fmla="*/ 5415 h 9678"/>
                  <a:gd name="connsiteX11" fmla="*/ 3118 w 9972"/>
                  <a:gd name="connsiteY11" fmla="*/ 6744 h 9678"/>
                  <a:gd name="connsiteX0" fmla="*/ 3287 w 10000"/>
                  <a:gd name="connsiteY0" fmla="*/ 6473 h 9999"/>
                  <a:gd name="connsiteX1" fmla="*/ 1902 w 10000"/>
                  <a:gd name="connsiteY1" fmla="*/ 7764 h 9999"/>
                  <a:gd name="connsiteX2" fmla="*/ 758 w 10000"/>
                  <a:gd name="connsiteY2" fmla="*/ 9996 h 9999"/>
                  <a:gd name="connsiteX3" fmla="*/ 102 w 10000"/>
                  <a:gd name="connsiteY3" fmla="*/ 6689 h 9999"/>
                  <a:gd name="connsiteX4" fmla="*/ 344 w 10000"/>
                  <a:gd name="connsiteY4" fmla="*/ 5109 h 9999"/>
                  <a:gd name="connsiteX5" fmla="*/ 223 w 10000"/>
                  <a:gd name="connsiteY5" fmla="*/ 2660 h 9999"/>
                  <a:gd name="connsiteX6" fmla="*/ 1777 w 10000"/>
                  <a:gd name="connsiteY6" fmla="*/ 584 h 9999"/>
                  <a:gd name="connsiteX7" fmla="*/ 8275 w 10000"/>
                  <a:gd name="connsiteY7" fmla="*/ 119 h 9999"/>
                  <a:gd name="connsiteX8" fmla="*/ 9830 w 10000"/>
                  <a:gd name="connsiteY8" fmla="*/ 1637 h 9999"/>
                  <a:gd name="connsiteX9" fmla="*/ 7787 w 10000"/>
                  <a:gd name="connsiteY9" fmla="*/ 1750 h 9999"/>
                  <a:gd name="connsiteX10" fmla="*/ 5171 w 10000"/>
                  <a:gd name="connsiteY10" fmla="*/ 5594 h 9999"/>
                  <a:gd name="connsiteX11" fmla="*/ 3127 w 10000"/>
                  <a:gd name="connsiteY11" fmla="*/ 6967 h 9999"/>
                  <a:gd name="connsiteX0" fmla="*/ 3287 w 10000"/>
                  <a:gd name="connsiteY0" fmla="*/ 6474 h 10000"/>
                  <a:gd name="connsiteX1" fmla="*/ 1902 w 10000"/>
                  <a:gd name="connsiteY1" fmla="*/ 7765 h 10000"/>
                  <a:gd name="connsiteX2" fmla="*/ 758 w 10000"/>
                  <a:gd name="connsiteY2" fmla="*/ 9997 h 10000"/>
                  <a:gd name="connsiteX3" fmla="*/ 102 w 10000"/>
                  <a:gd name="connsiteY3" fmla="*/ 6690 h 10000"/>
                  <a:gd name="connsiteX4" fmla="*/ 344 w 10000"/>
                  <a:gd name="connsiteY4" fmla="*/ 5110 h 10000"/>
                  <a:gd name="connsiteX5" fmla="*/ 223 w 10000"/>
                  <a:gd name="connsiteY5" fmla="*/ 2660 h 10000"/>
                  <a:gd name="connsiteX6" fmla="*/ 1777 w 10000"/>
                  <a:gd name="connsiteY6" fmla="*/ 584 h 10000"/>
                  <a:gd name="connsiteX7" fmla="*/ 8275 w 10000"/>
                  <a:gd name="connsiteY7" fmla="*/ 119 h 10000"/>
                  <a:gd name="connsiteX8" fmla="*/ 9830 w 10000"/>
                  <a:gd name="connsiteY8" fmla="*/ 1637 h 10000"/>
                  <a:gd name="connsiteX9" fmla="*/ 7787 w 10000"/>
                  <a:gd name="connsiteY9" fmla="*/ 1750 h 10000"/>
                  <a:gd name="connsiteX10" fmla="*/ 5761 w 10000"/>
                  <a:gd name="connsiteY10" fmla="*/ 3785 h 10000"/>
                  <a:gd name="connsiteX11" fmla="*/ 5171 w 10000"/>
                  <a:gd name="connsiteY11" fmla="*/ 5595 h 10000"/>
                  <a:gd name="connsiteX12" fmla="*/ 3127 w 10000"/>
                  <a:gd name="connsiteY12" fmla="*/ 6968 h 10000"/>
                  <a:gd name="connsiteX0" fmla="*/ 3287 w 10000"/>
                  <a:gd name="connsiteY0" fmla="*/ 6474 h 10000"/>
                  <a:gd name="connsiteX1" fmla="*/ 1902 w 10000"/>
                  <a:gd name="connsiteY1" fmla="*/ 7765 h 10000"/>
                  <a:gd name="connsiteX2" fmla="*/ 758 w 10000"/>
                  <a:gd name="connsiteY2" fmla="*/ 9997 h 10000"/>
                  <a:gd name="connsiteX3" fmla="*/ 102 w 10000"/>
                  <a:gd name="connsiteY3" fmla="*/ 6690 h 10000"/>
                  <a:gd name="connsiteX4" fmla="*/ 344 w 10000"/>
                  <a:gd name="connsiteY4" fmla="*/ 5110 h 10000"/>
                  <a:gd name="connsiteX5" fmla="*/ 223 w 10000"/>
                  <a:gd name="connsiteY5" fmla="*/ 2660 h 10000"/>
                  <a:gd name="connsiteX6" fmla="*/ 1777 w 10000"/>
                  <a:gd name="connsiteY6" fmla="*/ 584 h 10000"/>
                  <a:gd name="connsiteX7" fmla="*/ 8275 w 10000"/>
                  <a:gd name="connsiteY7" fmla="*/ 119 h 10000"/>
                  <a:gd name="connsiteX8" fmla="*/ 9830 w 10000"/>
                  <a:gd name="connsiteY8" fmla="*/ 1637 h 10000"/>
                  <a:gd name="connsiteX9" fmla="*/ 7787 w 10000"/>
                  <a:gd name="connsiteY9" fmla="*/ 1750 h 10000"/>
                  <a:gd name="connsiteX10" fmla="*/ 5761 w 10000"/>
                  <a:gd name="connsiteY10" fmla="*/ 3785 h 10000"/>
                  <a:gd name="connsiteX11" fmla="*/ 5089 w 10000"/>
                  <a:gd name="connsiteY11" fmla="*/ 6773 h 10000"/>
                  <a:gd name="connsiteX12" fmla="*/ 3127 w 10000"/>
                  <a:gd name="connsiteY12" fmla="*/ 6968 h 10000"/>
                  <a:gd name="connsiteX0" fmla="*/ 3287 w 10000"/>
                  <a:gd name="connsiteY0" fmla="*/ 6474 h 10000"/>
                  <a:gd name="connsiteX1" fmla="*/ 1902 w 10000"/>
                  <a:gd name="connsiteY1" fmla="*/ 7765 h 10000"/>
                  <a:gd name="connsiteX2" fmla="*/ 758 w 10000"/>
                  <a:gd name="connsiteY2" fmla="*/ 9997 h 10000"/>
                  <a:gd name="connsiteX3" fmla="*/ 102 w 10000"/>
                  <a:gd name="connsiteY3" fmla="*/ 6690 h 10000"/>
                  <a:gd name="connsiteX4" fmla="*/ 344 w 10000"/>
                  <a:gd name="connsiteY4" fmla="*/ 5110 h 10000"/>
                  <a:gd name="connsiteX5" fmla="*/ 223 w 10000"/>
                  <a:gd name="connsiteY5" fmla="*/ 2660 h 10000"/>
                  <a:gd name="connsiteX6" fmla="*/ 1777 w 10000"/>
                  <a:gd name="connsiteY6" fmla="*/ 584 h 10000"/>
                  <a:gd name="connsiteX7" fmla="*/ 8275 w 10000"/>
                  <a:gd name="connsiteY7" fmla="*/ 119 h 10000"/>
                  <a:gd name="connsiteX8" fmla="*/ 9830 w 10000"/>
                  <a:gd name="connsiteY8" fmla="*/ 1637 h 10000"/>
                  <a:gd name="connsiteX9" fmla="*/ 7787 w 10000"/>
                  <a:gd name="connsiteY9" fmla="*/ 1750 h 10000"/>
                  <a:gd name="connsiteX10" fmla="*/ 5761 w 10000"/>
                  <a:gd name="connsiteY10" fmla="*/ 3785 h 10000"/>
                  <a:gd name="connsiteX11" fmla="*/ 4435 w 10000"/>
                  <a:gd name="connsiteY11" fmla="*/ 6835 h 10000"/>
                  <a:gd name="connsiteX12" fmla="*/ 3127 w 10000"/>
                  <a:gd name="connsiteY12" fmla="*/ 6968 h 10000"/>
                  <a:gd name="connsiteX0" fmla="*/ 3234 w 9947"/>
                  <a:gd name="connsiteY0" fmla="*/ 6474 h 10000"/>
                  <a:gd name="connsiteX1" fmla="*/ 1849 w 9947"/>
                  <a:gd name="connsiteY1" fmla="*/ 7765 h 10000"/>
                  <a:gd name="connsiteX2" fmla="*/ 705 w 9947"/>
                  <a:gd name="connsiteY2" fmla="*/ 9997 h 10000"/>
                  <a:gd name="connsiteX3" fmla="*/ 49 w 9947"/>
                  <a:gd name="connsiteY3" fmla="*/ 6690 h 10000"/>
                  <a:gd name="connsiteX4" fmla="*/ 291 w 9947"/>
                  <a:gd name="connsiteY4" fmla="*/ 5110 h 10000"/>
                  <a:gd name="connsiteX5" fmla="*/ 1724 w 9947"/>
                  <a:gd name="connsiteY5" fmla="*/ 584 h 10000"/>
                  <a:gd name="connsiteX6" fmla="*/ 8222 w 9947"/>
                  <a:gd name="connsiteY6" fmla="*/ 119 h 10000"/>
                  <a:gd name="connsiteX7" fmla="*/ 9777 w 9947"/>
                  <a:gd name="connsiteY7" fmla="*/ 1637 h 10000"/>
                  <a:gd name="connsiteX8" fmla="*/ 7734 w 9947"/>
                  <a:gd name="connsiteY8" fmla="*/ 1750 h 10000"/>
                  <a:gd name="connsiteX9" fmla="*/ 5708 w 9947"/>
                  <a:gd name="connsiteY9" fmla="*/ 3785 h 10000"/>
                  <a:gd name="connsiteX10" fmla="*/ 4382 w 9947"/>
                  <a:gd name="connsiteY10" fmla="*/ 6835 h 10000"/>
                  <a:gd name="connsiteX11" fmla="*/ 3074 w 9947"/>
                  <a:gd name="connsiteY11" fmla="*/ 6968 h 10000"/>
                  <a:gd name="connsiteX0" fmla="*/ 3259 w 10008"/>
                  <a:gd name="connsiteY0" fmla="*/ 6404 h 9930"/>
                  <a:gd name="connsiteX1" fmla="*/ 1867 w 10008"/>
                  <a:gd name="connsiteY1" fmla="*/ 7695 h 9930"/>
                  <a:gd name="connsiteX2" fmla="*/ 717 w 10008"/>
                  <a:gd name="connsiteY2" fmla="*/ 9927 h 9930"/>
                  <a:gd name="connsiteX3" fmla="*/ 57 w 10008"/>
                  <a:gd name="connsiteY3" fmla="*/ 6620 h 9930"/>
                  <a:gd name="connsiteX4" fmla="*/ 301 w 10008"/>
                  <a:gd name="connsiteY4" fmla="*/ 5040 h 9930"/>
                  <a:gd name="connsiteX5" fmla="*/ 1988 w 10008"/>
                  <a:gd name="connsiteY5" fmla="*/ 1444 h 9930"/>
                  <a:gd name="connsiteX6" fmla="*/ 8274 w 10008"/>
                  <a:gd name="connsiteY6" fmla="*/ 49 h 9930"/>
                  <a:gd name="connsiteX7" fmla="*/ 9837 w 10008"/>
                  <a:gd name="connsiteY7" fmla="*/ 1567 h 9930"/>
                  <a:gd name="connsiteX8" fmla="*/ 7783 w 10008"/>
                  <a:gd name="connsiteY8" fmla="*/ 1680 h 9930"/>
                  <a:gd name="connsiteX9" fmla="*/ 5746 w 10008"/>
                  <a:gd name="connsiteY9" fmla="*/ 3715 h 9930"/>
                  <a:gd name="connsiteX10" fmla="*/ 4413 w 10008"/>
                  <a:gd name="connsiteY10" fmla="*/ 6765 h 9930"/>
                  <a:gd name="connsiteX11" fmla="*/ 3098 w 10008"/>
                  <a:gd name="connsiteY11" fmla="*/ 6898 h 9930"/>
                  <a:gd name="connsiteX0" fmla="*/ 3269 w 10013"/>
                  <a:gd name="connsiteY0" fmla="*/ 6486 h 10037"/>
                  <a:gd name="connsiteX1" fmla="*/ 1879 w 10013"/>
                  <a:gd name="connsiteY1" fmla="*/ 7786 h 10037"/>
                  <a:gd name="connsiteX2" fmla="*/ 729 w 10013"/>
                  <a:gd name="connsiteY2" fmla="*/ 10034 h 10037"/>
                  <a:gd name="connsiteX3" fmla="*/ 70 w 10013"/>
                  <a:gd name="connsiteY3" fmla="*/ 6704 h 10037"/>
                  <a:gd name="connsiteX4" fmla="*/ 314 w 10013"/>
                  <a:gd name="connsiteY4" fmla="*/ 5113 h 10037"/>
                  <a:gd name="connsiteX5" fmla="*/ 2327 w 10013"/>
                  <a:gd name="connsiteY5" fmla="*/ 804 h 10037"/>
                  <a:gd name="connsiteX6" fmla="*/ 8280 w 10013"/>
                  <a:gd name="connsiteY6" fmla="*/ 86 h 10037"/>
                  <a:gd name="connsiteX7" fmla="*/ 9842 w 10013"/>
                  <a:gd name="connsiteY7" fmla="*/ 1615 h 10037"/>
                  <a:gd name="connsiteX8" fmla="*/ 7790 w 10013"/>
                  <a:gd name="connsiteY8" fmla="*/ 1729 h 10037"/>
                  <a:gd name="connsiteX9" fmla="*/ 5754 w 10013"/>
                  <a:gd name="connsiteY9" fmla="*/ 3778 h 10037"/>
                  <a:gd name="connsiteX10" fmla="*/ 4422 w 10013"/>
                  <a:gd name="connsiteY10" fmla="*/ 6850 h 10037"/>
                  <a:gd name="connsiteX11" fmla="*/ 3109 w 10013"/>
                  <a:gd name="connsiteY11" fmla="*/ 6984 h 10037"/>
                  <a:gd name="connsiteX0" fmla="*/ 3269 w 9999"/>
                  <a:gd name="connsiteY0" fmla="*/ 6351 h 9902"/>
                  <a:gd name="connsiteX1" fmla="*/ 1879 w 9999"/>
                  <a:gd name="connsiteY1" fmla="*/ 7651 h 9902"/>
                  <a:gd name="connsiteX2" fmla="*/ 729 w 9999"/>
                  <a:gd name="connsiteY2" fmla="*/ 9899 h 9902"/>
                  <a:gd name="connsiteX3" fmla="*/ 70 w 9999"/>
                  <a:gd name="connsiteY3" fmla="*/ 6569 h 9902"/>
                  <a:gd name="connsiteX4" fmla="*/ 314 w 9999"/>
                  <a:gd name="connsiteY4" fmla="*/ 4978 h 9902"/>
                  <a:gd name="connsiteX5" fmla="*/ 2327 w 9999"/>
                  <a:gd name="connsiteY5" fmla="*/ 669 h 9902"/>
                  <a:gd name="connsiteX6" fmla="*/ 8116 w 9999"/>
                  <a:gd name="connsiteY6" fmla="*/ 201 h 9902"/>
                  <a:gd name="connsiteX7" fmla="*/ 9842 w 9999"/>
                  <a:gd name="connsiteY7" fmla="*/ 1480 h 9902"/>
                  <a:gd name="connsiteX8" fmla="*/ 7790 w 9999"/>
                  <a:gd name="connsiteY8" fmla="*/ 1594 h 9902"/>
                  <a:gd name="connsiteX9" fmla="*/ 5754 w 9999"/>
                  <a:gd name="connsiteY9" fmla="*/ 3643 h 9902"/>
                  <a:gd name="connsiteX10" fmla="*/ 4422 w 9999"/>
                  <a:gd name="connsiteY10" fmla="*/ 6715 h 9902"/>
                  <a:gd name="connsiteX11" fmla="*/ 3109 w 9999"/>
                  <a:gd name="connsiteY11" fmla="*/ 6849 h 9902"/>
                  <a:gd name="connsiteX0" fmla="*/ 3269 w 10000"/>
                  <a:gd name="connsiteY0" fmla="*/ 6414 h 10000"/>
                  <a:gd name="connsiteX1" fmla="*/ 1879 w 10000"/>
                  <a:gd name="connsiteY1" fmla="*/ 7727 h 10000"/>
                  <a:gd name="connsiteX2" fmla="*/ 729 w 10000"/>
                  <a:gd name="connsiteY2" fmla="*/ 9997 h 10000"/>
                  <a:gd name="connsiteX3" fmla="*/ 70 w 10000"/>
                  <a:gd name="connsiteY3" fmla="*/ 6634 h 10000"/>
                  <a:gd name="connsiteX4" fmla="*/ 314 w 10000"/>
                  <a:gd name="connsiteY4" fmla="*/ 5027 h 10000"/>
                  <a:gd name="connsiteX5" fmla="*/ 2327 w 10000"/>
                  <a:gd name="connsiteY5" fmla="*/ 676 h 10000"/>
                  <a:gd name="connsiteX6" fmla="*/ 8117 w 10000"/>
                  <a:gd name="connsiteY6" fmla="*/ 203 h 10000"/>
                  <a:gd name="connsiteX7" fmla="*/ 9843 w 10000"/>
                  <a:gd name="connsiteY7" fmla="*/ 1621 h 10000"/>
                  <a:gd name="connsiteX8" fmla="*/ 7791 w 10000"/>
                  <a:gd name="connsiteY8" fmla="*/ 1610 h 10000"/>
                  <a:gd name="connsiteX9" fmla="*/ 5755 w 10000"/>
                  <a:gd name="connsiteY9" fmla="*/ 3679 h 10000"/>
                  <a:gd name="connsiteX10" fmla="*/ 4422 w 10000"/>
                  <a:gd name="connsiteY10" fmla="*/ 6781 h 10000"/>
                  <a:gd name="connsiteX11" fmla="*/ 3109 w 10000"/>
                  <a:gd name="connsiteY11" fmla="*/ 6917 h 10000"/>
                  <a:gd name="connsiteX0" fmla="*/ 3269 w 10000"/>
                  <a:gd name="connsiteY0" fmla="*/ 6414 h 10000"/>
                  <a:gd name="connsiteX1" fmla="*/ 2125 w 10000"/>
                  <a:gd name="connsiteY1" fmla="*/ 8484 h 10000"/>
                  <a:gd name="connsiteX2" fmla="*/ 729 w 10000"/>
                  <a:gd name="connsiteY2" fmla="*/ 9997 h 10000"/>
                  <a:gd name="connsiteX3" fmla="*/ 70 w 10000"/>
                  <a:gd name="connsiteY3" fmla="*/ 6634 h 10000"/>
                  <a:gd name="connsiteX4" fmla="*/ 314 w 10000"/>
                  <a:gd name="connsiteY4" fmla="*/ 5027 h 10000"/>
                  <a:gd name="connsiteX5" fmla="*/ 2327 w 10000"/>
                  <a:gd name="connsiteY5" fmla="*/ 676 h 10000"/>
                  <a:gd name="connsiteX6" fmla="*/ 8117 w 10000"/>
                  <a:gd name="connsiteY6" fmla="*/ 203 h 10000"/>
                  <a:gd name="connsiteX7" fmla="*/ 9843 w 10000"/>
                  <a:gd name="connsiteY7" fmla="*/ 1621 h 10000"/>
                  <a:gd name="connsiteX8" fmla="*/ 7791 w 10000"/>
                  <a:gd name="connsiteY8" fmla="*/ 1610 h 10000"/>
                  <a:gd name="connsiteX9" fmla="*/ 5755 w 10000"/>
                  <a:gd name="connsiteY9" fmla="*/ 3679 h 10000"/>
                  <a:gd name="connsiteX10" fmla="*/ 4422 w 10000"/>
                  <a:gd name="connsiteY10" fmla="*/ 6781 h 10000"/>
                  <a:gd name="connsiteX11" fmla="*/ 3109 w 10000"/>
                  <a:gd name="connsiteY11" fmla="*/ 6917 h 10000"/>
                  <a:gd name="connsiteX0" fmla="*/ 2125 w 10000"/>
                  <a:gd name="connsiteY0" fmla="*/ 8484 h 10000"/>
                  <a:gd name="connsiteX1" fmla="*/ 729 w 10000"/>
                  <a:gd name="connsiteY1" fmla="*/ 9997 h 10000"/>
                  <a:gd name="connsiteX2" fmla="*/ 70 w 10000"/>
                  <a:gd name="connsiteY2" fmla="*/ 6634 h 10000"/>
                  <a:gd name="connsiteX3" fmla="*/ 314 w 10000"/>
                  <a:gd name="connsiteY3" fmla="*/ 5027 h 10000"/>
                  <a:gd name="connsiteX4" fmla="*/ 2327 w 10000"/>
                  <a:gd name="connsiteY4" fmla="*/ 676 h 10000"/>
                  <a:gd name="connsiteX5" fmla="*/ 8117 w 10000"/>
                  <a:gd name="connsiteY5" fmla="*/ 203 h 10000"/>
                  <a:gd name="connsiteX6" fmla="*/ 9843 w 10000"/>
                  <a:gd name="connsiteY6" fmla="*/ 1621 h 10000"/>
                  <a:gd name="connsiteX7" fmla="*/ 7791 w 10000"/>
                  <a:gd name="connsiteY7" fmla="*/ 1610 h 10000"/>
                  <a:gd name="connsiteX8" fmla="*/ 5755 w 10000"/>
                  <a:gd name="connsiteY8" fmla="*/ 3679 h 10000"/>
                  <a:gd name="connsiteX9" fmla="*/ 4422 w 10000"/>
                  <a:gd name="connsiteY9" fmla="*/ 6781 h 10000"/>
                  <a:gd name="connsiteX10" fmla="*/ 3109 w 10000"/>
                  <a:gd name="connsiteY10" fmla="*/ 6917 h 10000"/>
                  <a:gd name="connsiteX0" fmla="*/ 2125 w 10000"/>
                  <a:gd name="connsiteY0" fmla="*/ 8484 h 10000"/>
                  <a:gd name="connsiteX1" fmla="*/ 729 w 10000"/>
                  <a:gd name="connsiteY1" fmla="*/ 9997 h 10000"/>
                  <a:gd name="connsiteX2" fmla="*/ 70 w 10000"/>
                  <a:gd name="connsiteY2" fmla="*/ 6634 h 10000"/>
                  <a:gd name="connsiteX3" fmla="*/ 314 w 10000"/>
                  <a:gd name="connsiteY3" fmla="*/ 5027 h 10000"/>
                  <a:gd name="connsiteX4" fmla="*/ 2327 w 10000"/>
                  <a:gd name="connsiteY4" fmla="*/ 676 h 10000"/>
                  <a:gd name="connsiteX5" fmla="*/ 8117 w 10000"/>
                  <a:gd name="connsiteY5" fmla="*/ 203 h 10000"/>
                  <a:gd name="connsiteX6" fmla="*/ 9843 w 10000"/>
                  <a:gd name="connsiteY6" fmla="*/ 1621 h 10000"/>
                  <a:gd name="connsiteX7" fmla="*/ 7791 w 10000"/>
                  <a:gd name="connsiteY7" fmla="*/ 1610 h 10000"/>
                  <a:gd name="connsiteX8" fmla="*/ 5755 w 10000"/>
                  <a:gd name="connsiteY8" fmla="*/ 3679 h 10000"/>
                  <a:gd name="connsiteX9" fmla="*/ 4422 w 10000"/>
                  <a:gd name="connsiteY9" fmla="*/ 6781 h 10000"/>
                  <a:gd name="connsiteX10" fmla="*/ 2534 w 10000"/>
                  <a:gd name="connsiteY10" fmla="*/ 7737 h 10000"/>
                  <a:gd name="connsiteX0" fmla="*/ 2125 w 10000"/>
                  <a:gd name="connsiteY0" fmla="*/ 8484 h 10000"/>
                  <a:gd name="connsiteX1" fmla="*/ 729 w 10000"/>
                  <a:gd name="connsiteY1" fmla="*/ 9997 h 10000"/>
                  <a:gd name="connsiteX2" fmla="*/ 70 w 10000"/>
                  <a:gd name="connsiteY2" fmla="*/ 6634 h 10000"/>
                  <a:gd name="connsiteX3" fmla="*/ 314 w 10000"/>
                  <a:gd name="connsiteY3" fmla="*/ 5027 h 10000"/>
                  <a:gd name="connsiteX4" fmla="*/ 2327 w 10000"/>
                  <a:gd name="connsiteY4" fmla="*/ 676 h 10000"/>
                  <a:gd name="connsiteX5" fmla="*/ 8117 w 10000"/>
                  <a:gd name="connsiteY5" fmla="*/ 203 h 10000"/>
                  <a:gd name="connsiteX6" fmla="*/ 9843 w 10000"/>
                  <a:gd name="connsiteY6" fmla="*/ 1621 h 10000"/>
                  <a:gd name="connsiteX7" fmla="*/ 7791 w 10000"/>
                  <a:gd name="connsiteY7" fmla="*/ 1610 h 10000"/>
                  <a:gd name="connsiteX8" fmla="*/ 5180 w 10000"/>
                  <a:gd name="connsiteY8" fmla="*/ 2544 h 10000"/>
                  <a:gd name="connsiteX9" fmla="*/ 4422 w 10000"/>
                  <a:gd name="connsiteY9" fmla="*/ 6781 h 10000"/>
                  <a:gd name="connsiteX10" fmla="*/ 2534 w 10000"/>
                  <a:gd name="connsiteY10" fmla="*/ 7737 h 10000"/>
                  <a:gd name="connsiteX0" fmla="*/ 2125 w 10000"/>
                  <a:gd name="connsiteY0" fmla="*/ 8484 h 10000"/>
                  <a:gd name="connsiteX1" fmla="*/ 729 w 10000"/>
                  <a:gd name="connsiteY1" fmla="*/ 9997 h 10000"/>
                  <a:gd name="connsiteX2" fmla="*/ 70 w 10000"/>
                  <a:gd name="connsiteY2" fmla="*/ 6634 h 10000"/>
                  <a:gd name="connsiteX3" fmla="*/ 314 w 10000"/>
                  <a:gd name="connsiteY3" fmla="*/ 5027 h 10000"/>
                  <a:gd name="connsiteX4" fmla="*/ 2327 w 10000"/>
                  <a:gd name="connsiteY4" fmla="*/ 676 h 10000"/>
                  <a:gd name="connsiteX5" fmla="*/ 8117 w 10000"/>
                  <a:gd name="connsiteY5" fmla="*/ 203 h 10000"/>
                  <a:gd name="connsiteX6" fmla="*/ 9843 w 10000"/>
                  <a:gd name="connsiteY6" fmla="*/ 1621 h 10000"/>
                  <a:gd name="connsiteX7" fmla="*/ 7791 w 10000"/>
                  <a:gd name="connsiteY7" fmla="*/ 1610 h 10000"/>
                  <a:gd name="connsiteX8" fmla="*/ 5180 w 10000"/>
                  <a:gd name="connsiteY8" fmla="*/ 2544 h 10000"/>
                  <a:gd name="connsiteX9" fmla="*/ 4422 w 10000"/>
                  <a:gd name="connsiteY9" fmla="*/ 6781 h 10000"/>
                  <a:gd name="connsiteX0" fmla="*/ 2125 w 10000"/>
                  <a:gd name="connsiteY0" fmla="*/ 8484 h 10000"/>
                  <a:gd name="connsiteX1" fmla="*/ 729 w 10000"/>
                  <a:gd name="connsiteY1" fmla="*/ 9997 h 10000"/>
                  <a:gd name="connsiteX2" fmla="*/ 70 w 10000"/>
                  <a:gd name="connsiteY2" fmla="*/ 6634 h 10000"/>
                  <a:gd name="connsiteX3" fmla="*/ 314 w 10000"/>
                  <a:gd name="connsiteY3" fmla="*/ 5027 h 10000"/>
                  <a:gd name="connsiteX4" fmla="*/ 2327 w 10000"/>
                  <a:gd name="connsiteY4" fmla="*/ 676 h 10000"/>
                  <a:gd name="connsiteX5" fmla="*/ 8117 w 10000"/>
                  <a:gd name="connsiteY5" fmla="*/ 203 h 10000"/>
                  <a:gd name="connsiteX6" fmla="*/ 9843 w 10000"/>
                  <a:gd name="connsiteY6" fmla="*/ 1621 h 10000"/>
                  <a:gd name="connsiteX7" fmla="*/ 7791 w 10000"/>
                  <a:gd name="connsiteY7" fmla="*/ 1610 h 10000"/>
                  <a:gd name="connsiteX8" fmla="*/ 5180 w 10000"/>
                  <a:gd name="connsiteY8" fmla="*/ 2544 h 10000"/>
                  <a:gd name="connsiteX0" fmla="*/ 2125 w 10000"/>
                  <a:gd name="connsiteY0" fmla="*/ 8484 h 10000"/>
                  <a:gd name="connsiteX1" fmla="*/ 729 w 10000"/>
                  <a:gd name="connsiteY1" fmla="*/ 9997 h 10000"/>
                  <a:gd name="connsiteX2" fmla="*/ 70 w 10000"/>
                  <a:gd name="connsiteY2" fmla="*/ 6634 h 10000"/>
                  <a:gd name="connsiteX3" fmla="*/ 314 w 10000"/>
                  <a:gd name="connsiteY3" fmla="*/ 5027 h 10000"/>
                  <a:gd name="connsiteX4" fmla="*/ 2327 w 10000"/>
                  <a:gd name="connsiteY4" fmla="*/ 676 h 10000"/>
                  <a:gd name="connsiteX5" fmla="*/ 8117 w 10000"/>
                  <a:gd name="connsiteY5" fmla="*/ 203 h 10000"/>
                  <a:gd name="connsiteX6" fmla="*/ 9843 w 10000"/>
                  <a:gd name="connsiteY6" fmla="*/ 1621 h 10000"/>
                  <a:gd name="connsiteX7" fmla="*/ 7791 w 10000"/>
                  <a:gd name="connsiteY7" fmla="*/ 1610 h 10000"/>
                  <a:gd name="connsiteX8" fmla="*/ 5180 w 10000"/>
                  <a:gd name="connsiteY8" fmla="*/ 2544 h 10000"/>
                  <a:gd name="connsiteX0" fmla="*/ 2125 w 10000"/>
                  <a:gd name="connsiteY0" fmla="*/ 8484 h 10000"/>
                  <a:gd name="connsiteX1" fmla="*/ 729 w 10000"/>
                  <a:gd name="connsiteY1" fmla="*/ 9997 h 10000"/>
                  <a:gd name="connsiteX2" fmla="*/ 70 w 10000"/>
                  <a:gd name="connsiteY2" fmla="*/ 6634 h 10000"/>
                  <a:gd name="connsiteX3" fmla="*/ 314 w 10000"/>
                  <a:gd name="connsiteY3" fmla="*/ 5027 h 10000"/>
                  <a:gd name="connsiteX4" fmla="*/ 2327 w 10000"/>
                  <a:gd name="connsiteY4" fmla="*/ 676 h 10000"/>
                  <a:gd name="connsiteX5" fmla="*/ 8117 w 10000"/>
                  <a:gd name="connsiteY5" fmla="*/ 203 h 10000"/>
                  <a:gd name="connsiteX6" fmla="*/ 9843 w 10000"/>
                  <a:gd name="connsiteY6" fmla="*/ 1621 h 10000"/>
                  <a:gd name="connsiteX7" fmla="*/ 7791 w 10000"/>
                  <a:gd name="connsiteY7" fmla="*/ 1610 h 10000"/>
                  <a:gd name="connsiteX8" fmla="*/ 5180 w 10000"/>
                  <a:gd name="connsiteY8" fmla="*/ 2544 h 10000"/>
                  <a:gd name="connsiteX0" fmla="*/ 2125 w 10000"/>
                  <a:gd name="connsiteY0" fmla="*/ 8484 h 10000"/>
                  <a:gd name="connsiteX1" fmla="*/ 729 w 10000"/>
                  <a:gd name="connsiteY1" fmla="*/ 9997 h 10000"/>
                  <a:gd name="connsiteX2" fmla="*/ 70 w 10000"/>
                  <a:gd name="connsiteY2" fmla="*/ 6634 h 10000"/>
                  <a:gd name="connsiteX3" fmla="*/ 314 w 10000"/>
                  <a:gd name="connsiteY3" fmla="*/ 5027 h 10000"/>
                  <a:gd name="connsiteX4" fmla="*/ 2327 w 10000"/>
                  <a:gd name="connsiteY4" fmla="*/ 676 h 10000"/>
                  <a:gd name="connsiteX5" fmla="*/ 8117 w 10000"/>
                  <a:gd name="connsiteY5" fmla="*/ 203 h 10000"/>
                  <a:gd name="connsiteX6" fmla="*/ 9843 w 10000"/>
                  <a:gd name="connsiteY6" fmla="*/ 1621 h 10000"/>
                  <a:gd name="connsiteX7" fmla="*/ 7791 w 10000"/>
                  <a:gd name="connsiteY7" fmla="*/ 1610 h 10000"/>
                  <a:gd name="connsiteX8" fmla="*/ 5180 w 10000"/>
                  <a:gd name="connsiteY8" fmla="*/ 2544 h 10000"/>
                  <a:gd name="connsiteX0" fmla="*/ 2125 w 10000"/>
                  <a:gd name="connsiteY0" fmla="*/ 8484 h 10000"/>
                  <a:gd name="connsiteX1" fmla="*/ 729 w 10000"/>
                  <a:gd name="connsiteY1" fmla="*/ 9997 h 10000"/>
                  <a:gd name="connsiteX2" fmla="*/ 70 w 10000"/>
                  <a:gd name="connsiteY2" fmla="*/ 6634 h 10000"/>
                  <a:gd name="connsiteX3" fmla="*/ 314 w 10000"/>
                  <a:gd name="connsiteY3" fmla="*/ 5027 h 10000"/>
                  <a:gd name="connsiteX4" fmla="*/ 2327 w 10000"/>
                  <a:gd name="connsiteY4" fmla="*/ 676 h 10000"/>
                  <a:gd name="connsiteX5" fmla="*/ 8117 w 10000"/>
                  <a:gd name="connsiteY5" fmla="*/ 203 h 10000"/>
                  <a:gd name="connsiteX6" fmla="*/ 9843 w 10000"/>
                  <a:gd name="connsiteY6" fmla="*/ 1621 h 10000"/>
                  <a:gd name="connsiteX7" fmla="*/ 7791 w 10000"/>
                  <a:gd name="connsiteY7" fmla="*/ 1610 h 10000"/>
                  <a:gd name="connsiteX8" fmla="*/ 5591 w 10000"/>
                  <a:gd name="connsiteY8" fmla="*/ 2922 h 10000"/>
                  <a:gd name="connsiteX0" fmla="*/ 2125 w 10000"/>
                  <a:gd name="connsiteY0" fmla="*/ 8484 h 10000"/>
                  <a:gd name="connsiteX1" fmla="*/ 729 w 10000"/>
                  <a:gd name="connsiteY1" fmla="*/ 9997 h 10000"/>
                  <a:gd name="connsiteX2" fmla="*/ 70 w 10000"/>
                  <a:gd name="connsiteY2" fmla="*/ 6634 h 10000"/>
                  <a:gd name="connsiteX3" fmla="*/ 314 w 10000"/>
                  <a:gd name="connsiteY3" fmla="*/ 5027 h 10000"/>
                  <a:gd name="connsiteX4" fmla="*/ 2327 w 10000"/>
                  <a:gd name="connsiteY4" fmla="*/ 676 h 10000"/>
                  <a:gd name="connsiteX5" fmla="*/ 8117 w 10000"/>
                  <a:gd name="connsiteY5" fmla="*/ 203 h 10000"/>
                  <a:gd name="connsiteX6" fmla="*/ 9843 w 10000"/>
                  <a:gd name="connsiteY6" fmla="*/ 1621 h 10000"/>
                  <a:gd name="connsiteX7" fmla="*/ 7791 w 10000"/>
                  <a:gd name="connsiteY7" fmla="*/ 1610 h 10000"/>
                  <a:gd name="connsiteX8" fmla="*/ 5591 w 10000"/>
                  <a:gd name="connsiteY8" fmla="*/ 2922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0000" h="10000">
                    <a:moveTo>
                      <a:pt x="2125" y="8484"/>
                    </a:moveTo>
                    <a:cubicBezTo>
                      <a:pt x="784" y="10091"/>
                      <a:pt x="1085" y="9875"/>
                      <a:pt x="729" y="9997"/>
                    </a:cubicBezTo>
                    <a:cubicBezTo>
                      <a:pt x="373" y="10120"/>
                      <a:pt x="181" y="7031"/>
                      <a:pt x="70" y="6634"/>
                    </a:cubicBezTo>
                    <a:cubicBezTo>
                      <a:pt x="-40" y="6235"/>
                      <a:pt x="-62" y="6020"/>
                      <a:pt x="314" y="5027"/>
                    </a:cubicBezTo>
                    <a:cubicBezTo>
                      <a:pt x="690" y="4035"/>
                      <a:pt x="1027" y="1479"/>
                      <a:pt x="2327" y="676"/>
                    </a:cubicBezTo>
                    <a:cubicBezTo>
                      <a:pt x="3627" y="-128"/>
                      <a:pt x="6308" y="-114"/>
                      <a:pt x="8117" y="203"/>
                    </a:cubicBezTo>
                    <a:cubicBezTo>
                      <a:pt x="9137" y="854"/>
                      <a:pt x="10458" y="2553"/>
                      <a:pt x="9843" y="1621"/>
                    </a:cubicBezTo>
                    <a:cubicBezTo>
                      <a:pt x="9720" y="2054"/>
                      <a:pt x="8707" y="1242"/>
                      <a:pt x="7791" y="1610"/>
                    </a:cubicBezTo>
                    <a:cubicBezTo>
                      <a:pt x="7178" y="2016"/>
                      <a:pt x="5290" y="2082"/>
                      <a:pt x="5591" y="2922"/>
                    </a:cubicBezTo>
                  </a:path>
                </a:pathLst>
              </a:custGeom>
              <a:solidFill>
                <a:srgbClr val="C0C0C0"/>
              </a:solidFill>
              <a:ln w="19050" cap="rnd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12482" name="Freeform 187"/>
              <p:cNvSpPr>
                <a:spLocks/>
              </p:cNvSpPr>
              <p:nvPr/>
            </p:nvSpPr>
            <p:spPr bwMode="auto">
              <a:xfrm>
                <a:off x="1047750" y="1711326"/>
                <a:ext cx="33336" cy="119748"/>
              </a:xfrm>
              <a:custGeom>
                <a:avLst/>
                <a:gdLst>
                  <a:gd name="T0" fmla="*/ 0 w 36"/>
                  <a:gd name="T1" fmla="*/ 0 h 105"/>
                  <a:gd name="T2" fmla="*/ 2147483647 w 36"/>
                  <a:gd name="T3" fmla="*/ 2147483647 h 105"/>
                  <a:gd name="T4" fmla="*/ 2147483647 w 36"/>
                  <a:gd name="T5" fmla="*/ 2147483647 h 105"/>
                  <a:gd name="T6" fmla="*/ 2147483647 w 36"/>
                  <a:gd name="T7" fmla="*/ 2147483647 h 105"/>
                  <a:gd name="T8" fmla="*/ 0 60000 65536"/>
                  <a:gd name="T9" fmla="*/ 0 60000 65536"/>
                  <a:gd name="T10" fmla="*/ 0 60000 65536"/>
                  <a:gd name="T11" fmla="*/ 0 60000 65536"/>
                  <a:gd name="connsiteX0" fmla="*/ 0 w 10000"/>
                  <a:gd name="connsiteY0" fmla="*/ 0 h 7238"/>
                  <a:gd name="connsiteX1" fmla="*/ 10000 w 10000"/>
                  <a:gd name="connsiteY1" fmla="*/ 3429 h 7238"/>
                  <a:gd name="connsiteX2" fmla="*/ 8889 w 10000"/>
                  <a:gd name="connsiteY2" fmla="*/ 7238 h 7238"/>
                  <a:gd name="connsiteX0" fmla="*/ 0 w 10000"/>
                  <a:gd name="connsiteY0" fmla="*/ 0 h 8731"/>
                  <a:gd name="connsiteX1" fmla="*/ 10000 w 10000"/>
                  <a:gd name="connsiteY1" fmla="*/ 4737 h 8731"/>
                  <a:gd name="connsiteX2" fmla="*/ 6389 w 10000"/>
                  <a:gd name="connsiteY2" fmla="*/ 8731 h 8731"/>
                  <a:gd name="connsiteX0" fmla="*/ 0 w 10000"/>
                  <a:gd name="connsiteY0" fmla="*/ 0 h 12180"/>
                  <a:gd name="connsiteX1" fmla="*/ 10000 w 10000"/>
                  <a:gd name="connsiteY1" fmla="*/ 5425 h 12180"/>
                  <a:gd name="connsiteX2" fmla="*/ 3056 w 10000"/>
                  <a:gd name="connsiteY2" fmla="*/ 12180 h 12180"/>
                  <a:gd name="connsiteX0" fmla="*/ 0 w 5833"/>
                  <a:gd name="connsiteY0" fmla="*/ 0 h 12180"/>
                  <a:gd name="connsiteX1" fmla="*/ 5833 w 5833"/>
                  <a:gd name="connsiteY1" fmla="*/ 5425 h 12180"/>
                  <a:gd name="connsiteX2" fmla="*/ 3056 w 5833"/>
                  <a:gd name="connsiteY2" fmla="*/ 12180 h 121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5833" h="12180">
                    <a:moveTo>
                      <a:pt x="0" y="0"/>
                    </a:moveTo>
                    <a:cubicBezTo>
                      <a:pt x="4167" y="1506"/>
                      <a:pt x="2777" y="3165"/>
                      <a:pt x="5833" y="5425"/>
                    </a:cubicBezTo>
                    <a:cubicBezTo>
                      <a:pt x="5555" y="7385"/>
                      <a:pt x="3611" y="10221"/>
                      <a:pt x="3056" y="12180"/>
                    </a:cubicBezTo>
                  </a:path>
                </a:pathLst>
              </a:custGeom>
              <a:noFill/>
              <a:ln w="19050" cap="rnd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12483" name="Freeform 188"/>
              <p:cNvSpPr>
                <a:spLocks/>
              </p:cNvSpPr>
              <p:nvPr/>
            </p:nvSpPr>
            <p:spPr bwMode="auto">
              <a:xfrm>
                <a:off x="1038809" y="1836736"/>
                <a:ext cx="47042" cy="82234"/>
              </a:xfrm>
              <a:custGeom>
                <a:avLst/>
                <a:gdLst>
                  <a:gd name="T0" fmla="*/ 0 w 40"/>
                  <a:gd name="T1" fmla="*/ 0 h 65"/>
                  <a:gd name="T2" fmla="*/ 2147483647 w 40"/>
                  <a:gd name="T3" fmla="*/ 2147483647 h 65"/>
                  <a:gd name="T4" fmla="*/ 2147483647 w 40"/>
                  <a:gd name="T5" fmla="*/ 2147483647 h 65"/>
                  <a:gd name="T6" fmla="*/ 0 60000 65536"/>
                  <a:gd name="T7" fmla="*/ 0 60000 65536"/>
                  <a:gd name="T8" fmla="*/ 0 60000 65536"/>
                  <a:gd name="connsiteX0" fmla="*/ 0 w 12250"/>
                  <a:gd name="connsiteY0" fmla="*/ 0 h 8607"/>
                  <a:gd name="connsiteX1" fmla="*/ 12250 w 12250"/>
                  <a:gd name="connsiteY1" fmla="*/ 4309 h 8607"/>
                  <a:gd name="connsiteX2" fmla="*/ 1000 w 12250"/>
                  <a:gd name="connsiteY2" fmla="*/ 8000 h 8607"/>
                  <a:gd name="connsiteX0" fmla="*/ 0 w 7931"/>
                  <a:gd name="connsiteY0" fmla="*/ 0 h 9887"/>
                  <a:gd name="connsiteX1" fmla="*/ 7931 w 7931"/>
                  <a:gd name="connsiteY1" fmla="*/ 3863 h 9887"/>
                  <a:gd name="connsiteX2" fmla="*/ 816 w 7931"/>
                  <a:gd name="connsiteY2" fmla="*/ 9295 h 9887"/>
                  <a:gd name="connsiteX0" fmla="*/ 0 w 13609"/>
                  <a:gd name="connsiteY0" fmla="*/ 0 h 10303"/>
                  <a:gd name="connsiteX1" fmla="*/ 10000 w 13609"/>
                  <a:gd name="connsiteY1" fmla="*/ 3907 h 10303"/>
                  <a:gd name="connsiteX2" fmla="*/ 13261 w 13609"/>
                  <a:gd name="connsiteY2" fmla="*/ 10017 h 10303"/>
                  <a:gd name="connsiteX3" fmla="*/ 1029 w 13609"/>
                  <a:gd name="connsiteY3" fmla="*/ 9401 h 10303"/>
                  <a:gd name="connsiteX0" fmla="*/ 0 w 13261"/>
                  <a:gd name="connsiteY0" fmla="*/ 0 h 10303"/>
                  <a:gd name="connsiteX1" fmla="*/ 13261 w 13261"/>
                  <a:gd name="connsiteY1" fmla="*/ 10017 h 10303"/>
                  <a:gd name="connsiteX2" fmla="*/ 1029 w 13261"/>
                  <a:gd name="connsiteY2" fmla="*/ 9401 h 10303"/>
                  <a:gd name="connsiteX0" fmla="*/ 0 w 13913"/>
                  <a:gd name="connsiteY0" fmla="*/ 0 h 9401"/>
                  <a:gd name="connsiteX1" fmla="*/ 13913 w 13913"/>
                  <a:gd name="connsiteY1" fmla="*/ 7994 h 9401"/>
                  <a:gd name="connsiteX2" fmla="*/ 1029 w 13913"/>
                  <a:gd name="connsiteY2" fmla="*/ 9401 h 9401"/>
                  <a:gd name="connsiteX0" fmla="*/ 198 w 9260"/>
                  <a:gd name="connsiteY0" fmla="*/ 0 h 10615"/>
                  <a:gd name="connsiteX1" fmla="*/ 9260 w 9260"/>
                  <a:gd name="connsiteY1" fmla="*/ 9118 h 10615"/>
                  <a:gd name="connsiteX2" fmla="*/ 0 w 9260"/>
                  <a:gd name="connsiteY2" fmla="*/ 10615 h 10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9260" h="10615">
                    <a:moveTo>
                      <a:pt x="198" y="0"/>
                    </a:moveTo>
                    <a:cubicBezTo>
                      <a:pt x="2184" y="2220"/>
                      <a:pt x="9137" y="7452"/>
                      <a:pt x="9260" y="9118"/>
                    </a:cubicBezTo>
                    <a:cubicBezTo>
                      <a:pt x="8185" y="10093"/>
                      <a:pt x="606" y="10570"/>
                      <a:pt x="0" y="10615"/>
                    </a:cubicBezTo>
                  </a:path>
                </a:pathLst>
              </a:custGeom>
              <a:noFill/>
              <a:ln w="19050" cap="rnd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12484" name="Freeform 189"/>
              <p:cNvSpPr>
                <a:spLocks/>
              </p:cNvSpPr>
              <p:nvPr/>
            </p:nvSpPr>
            <p:spPr bwMode="auto">
              <a:xfrm>
                <a:off x="960466" y="1926100"/>
                <a:ext cx="88077" cy="40814"/>
              </a:xfrm>
              <a:custGeom>
                <a:avLst/>
                <a:gdLst>
                  <a:gd name="T0" fmla="*/ 2147483647 w 52"/>
                  <a:gd name="T1" fmla="*/ 2147483647 h 56"/>
                  <a:gd name="T2" fmla="*/ 0 w 52"/>
                  <a:gd name="T3" fmla="*/ 0 h 56"/>
                  <a:gd name="T4" fmla="*/ 0 60000 65536"/>
                  <a:gd name="T5" fmla="*/ 0 60000 65536"/>
                  <a:gd name="connsiteX0" fmla="*/ 5385 w 5385"/>
                  <a:gd name="connsiteY0" fmla="*/ 6321 h 6321"/>
                  <a:gd name="connsiteX1" fmla="*/ 0 w 5385"/>
                  <a:gd name="connsiteY1" fmla="*/ 0 h 6321"/>
                  <a:gd name="connsiteX0" fmla="*/ 10222 w 10222"/>
                  <a:gd name="connsiteY0" fmla="*/ 10000 h 10000"/>
                  <a:gd name="connsiteX1" fmla="*/ 1116 w 10222"/>
                  <a:gd name="connsiteY1" fmla="*/ 5523 h 10000"/>
                  <a:gd name="connsiteX2" fmla="*/ 222 w 10222"/>
                  <a:gd name="connsiteY2" fmla="*/ 0 h 10000"/>
                  <a:gd name="connsiteX0" fmla="*/ 9279 w 11064"/>
                  <a:gd name="connsiteY0" fmla="*/ 8657 h 8657"/>
                  <a:gd name="connsiteX1" fmla="*/ 173 w 11064"/>
                  <a:gd name="connsiteY1" fmla="*/ 4180 h 8657"/>
                  <a:gd name="connsiteX2" fmla="*/ 11064 w 11064"/>
                  <a:gd name="connsiteY2" fmla="*/ 0 h 8657"/>
                  <a:gd name="connsiteX0" fmla="*/ 8387 w 10000"/>
                  <a:gd name="connsiteY0" fmla="*/ 10000 h 10000"/>
                  <a:gd name="connsiteX1" fmla="*/ 156 w 10000"/>
                  <a:gd name="connsiteY1" fmla="*/ 4828 h 10000"/>
                  <a:gd name="connsiteX2" fmla="*/ 10000 w 10000"/>
                  <a:gd name="connsiteY2" fmla="*/ 0 h 10000"/>
                  <a:gd name="connsiteX0" fmla="*/ 8387 w 10000"/>
                  <a:gd name="connsiteY0" fmla="*/ 10000 h 10000"/>
                  <a:gd name="connsiteX1" fmla="*/ 156 w 10000"/>
                  <a:gd name="connsiteY1" fmla="*/ 4828 h 10000"/>
                  <a:gd name="connsiteX2" fmla="*/ 10000 w 10000"/>
                  <a:gd name="connsiteY2" fmla="*/ 0 h 10000"/>
                  <a:gd name="connsiteX0" fmla="*/ 8387 w 10000"/>
                  <a:gd name="connsiteY0" fmla="*/ 10000 h 10000"/>
                  <a:gd name="connsiteX1" fmla="*/ 156 w 10000"/>
                  <a:gd name="connsiteY1" fmla="*/ 4828 h 10000"/>
                  <a:gd name="connsiteX2" fmla="*/ 10000 w 10000"/>
                  <a:gd name="connsiteY2" fmla="*/ 0 h 10000"/>
                  <a:gd name="connsiteX0" fmla="*/ 13185 w 14798"/>
                  <a:gd name="connsiteY0" fmla="*/ 11378 h 11378"/>
                  <a:gd name="connsiteX1" fmla="*/ 112 w 14798"/>
                  <a:gd name="connsiteY1" fmla="*/ 0 h 11378"/>
                  <a:gd name="connsiteX2" fmla="*/ 14798 w 14798"/>
                  <a:gd name="connsiteY2" fmla="*/ 1378 h 11378"/>
                  <a:gd name="connsiteX0" fmla="*/ 13095 w 14708"/>
                  <a:gd name="connsiteY0" fmla="*/ 12597 h 12597"/>
                  <a:gd name="connsiteX1" fmla="*/ 22 w 14708"/>
                  <a:gd name="connsiteY1" fmla="*/ 1219 h 12597"/>
                  <a:gd name="connsiteX2" fmla="*/ 14708 w 14708"/>
                  <a:gd name="connsiteY2" fmla="*/ 2597 h 12597"/>
                  <a:gd name="connsiteX0" fmla="*/ 13510 w 15123"/>
                  <a:gd name="connsiteY0" fmla="*/ 11813 h 11813"/>
                  <a:gd name="connsiteX1" fmla="*/ 437 w 15123"/>
                  <a:gd name="connsiteY1" fmla="*/ 435 h 11813"/>
                  <a:gd name="connsiteX2" fmla="*/ 15123 w 15123"/>
                  <a:gd name="connsiteY2" fmla="*/ 1813 h 11813"/>
                  <a:gd name="connsiteX0" fmla="*/ 10691 w 12304"/>
                  <a:gd name="connsiteY0" fmla="*/ 10543 h 10543"/>
                  <a:gd name="connsiteX1" fmla="*/ 523 w 12304"/>
                  <a:gd name="connsiteY1" fmla="*/ 717 h 10543"/>
                  <a:gd name="connsiteX2" fmla="*/ 12304 w 12304"/>
                  <a:gd name="connsiteY2" fmla="*/ 543 h 10543"/>
                  <a:gd name="connsiteX0" fmla="*/ 10200 w 14234"/>
                  <a:gd name="connsiteY0" fmla="*/ 9954 h 9954"/>
                  <a:gd name="connsiteX1" fmla="*/ 32 w 14234"/>
                  <a:gd name="connsiteY1" fmla="*/ 128 h 9954"/>
                  <a:gd name="connsiteX2" fmla="*/ 14234 w 14234"/>
                  <a:gd name="connsiteY2" fmla="*/ 4092 h 9954"/>
                  <a:gd name="connsiteX0" fmla="*/ 5811 w 8645"/>
                  <a:gd name="connsiteY0" fmla="*/ 13586 h 13586"/>
                  <a:gd name="connsiteX1" fmla="*/ 28 w 8645"/>
                  <a:gd name="connsiteY1" fmla="*/ 78 h 13586"/>
                  <a:gd name="connsiteX2" fmla="*/ 8645 w 8645"/>
                  <a:gd name="connsiteY2" fmla="*/ 7697 h 13586"/>
                  <a:gd name="connsiteX0" fmla="*/ 9859 w 13137"/>
                  <a:gd name="connsiteY0" fmla="*/ 5183 h 5183"/>
                  <a:gd name="connsiteX1" fmla="*/ 21 w 13137"/>
                  <a:gd name="connsiteY1" fmla="*/ 212 h 5183"/>
                  <a:gd name="connsiteX2" fmla="*/ 13137 w 13137"/>
                  <a:gd name="connsiteY2" fmla="*/ 848 h 5183"/>
                  <a:gd name="connsiteX0" fmla="*/ 5415 w 7910"/>
                  <a:gd name="connsiteY0" fmla="*/ 14922 h 14922"/>
                  <a:gd name="connsiteX1" fmla="*/ 23 w 7910"/>
                  <a:gd name="connsiteY1" fmla="*/ 166 h 14922"/>
                  <a:gd name="connsiteX2" fmla="*/ 7910 w 7910"/>
                  <a:gd name="connsiteY2" fmla="*/ 6558 h 14922"/>
                  <a:gd name="connsiteX0" fmla="*/ 11593 w 14747"/>
                  <a:gd name="connsiteY0" fmla="*/ 9918 h 9918"/>
                  <a:gd name="connsiteX1" fmla="*/ 232 w 14747"/>
                  <a:gd name="connsiteY1" fmla="*/ 6951 h 9918"/>
                  <a:gd name="connsiteX2" fmla="*/ 4776 w 14747"/>
                  <a:gd name="connsiteY2" fmla="*/ 29 h 9918"/>
                  <a:gd name="connsiteX3" fmla="*/ 14747 w 14747"/>
                  <a:gd name="connsiteY3" fmla="*/ 4313 h 9918"/>
                  <a:gd name="connsiteX0" fmla="*/ 8852 w 10991"/>
                  <a:gd name="connsiteY0" fmla="*/ 9993 h 9993"/>
                  <a:gd name="connsiteX1" fmla="*/ 121 w 10991"/>
                  <a:gd name="connsiteY1" fmla="*/ 3012 h 9993"/>
                  <a:gd name="connsiteX2" fmla="*/ 4230 w 10991"/>
                  <a:gd name="connsiteY2" fmla="*/ 22 h 9993"/>
                  <a:gd name="connsiteX3" fmla="*/ 10991 w 10991"/>
                  <a:gd name="connsiteY3" fmla="*/ 4342 h 9993"/>
                  <a:gd name="connsiteX0" fmla="*/ 8054 w 10000"/>
                  <a:gd name="connsiteY0" fmla="*/ 10030 h 10030"/>
                  <a:gd name="connsiteX1" fmla="*/ 110 w 10000"/>
                  <a:gd name="connsiteY1" fmla="*/ 8034 h 10030"/>
                  <a:gd name="connsiteX2" fmla="*/ 3849 w 10000"/>
                  <a:gd name="connsiteY2" fmla="*/ 52 h 10030"/>
                  <a:gd name="connsiteX3" fmla="*/ 10000 w 10000"/>
                  <a:gd name="connsiteY3" fmla="*/ 4375 h 10030"/>
                  <a:gd name="connsiteX0" fmla="*/ 8054 w 10000"/>
                  <a:gd name="connsiteY0" fmla="*/ 10030 h 10030"/>
                  <a:gd name="connsiteX1" fmla="*/ 110 w 10000"/>
                  <a:gd name="connsiteY1" fmla="*/ 8034 h 10030"/>
                  <a:gd name="connsiteX2" fmla="*/ 3849 w 10000"/>
                  <a:gd name="connsiteY2" fmla="*/ 52 h 10030"/>
                  <a:gd name="connsiteX3" fmla="*/ 10000 w 10000"/>
                  <a:gd name="connsiteY3" fmla="*/ 4375 h 10030"/>
                  <a:gd name="connsiteX0" fmla="*/ 8054 w 10000"/>
                  <a:gd name="connsiteY0" fmla="*/ 10030 h 10030"/>
                  <a:gd name="connsiteX1" fmla="*/ 110 w 10000"/>
                  <a:gd name="connsiteY1" fmla="*/ 8034 h 10030"/>
                  <a:gd name="connsiteX2" fmla="*/ 3849 w 10000"/>
                  <a:gd name="connsiteY2" fmla="*/ 52 h 10030"/>
                  <a:gd name="connsiteX3" fmla="*/ 10000 w 10000"/>
                  <a:gd name="connsiteY3" fmla="*/ 4375 h 10030"/>
                  <a:gd name="connsiteX0" fmla="*/ 7954 w 9900"/>
                  <a:gd name="connsiteY0" fmla="*/ 5655 h 5655"/>
                  <a:gd name="connsiteX1" fmla="*/ 10 w 9900"/>
                  <a:gd name="connsiteY1" fmla="*/ 3659 h 5655"/>
                  <a:gd name="connsiteX2" fmla="*/ 9900 w 9900"/>
                  <a:gd name="connsiteY2" fmla="*/ 0 h 5655"/>
                  <a:gd name="connsiteX0" fmla="*/ 8135 w 10101"/>
                  <a:gd name="connsiteY0" fmla="*/ 16862 h 16862"/>
                  <a:gd name="connsiteX1" fmla="*/ 111 w 10101"/>
                  <a:gd name="connsiteY1" fmla="*/ 13332 h 16862"/>
                  <a:gd name="connsiteX2" fmla="*/ 3887 w 10101"/>
                  <a:gd name="connsiteY2" fmla="*/ 97 h 16862"/>
                  <a:gd name="connsiteX3" fmla="*/ 10101 w 10101"/>
                  <a:gd name="connsiteY3" fmla="*/ 6862 h 16862"/>
                  <a:gd name="connsiteX0" fmla="*/ 8263 w 10229"/>
                  <a:gd name="connsiteY0" fmla="*/ 15123 h 15123"/>
                  <a:gd name="connsiteX1" fmla="*/ 239 w 10229"/>
                  <a:gd name="connsiteY1" fmla="*/ 11593 h 15123"/>
                  <a:gd name="connsiteX2" fmla="*/ 2835 w 10229"/>
                  <a:gd name="connsiteY2" fmla="*/ 123 h 15123"/>
                  <a:gd name="connsiteX3" fmla="*/ 10229 w 10229"/>
                  <a:gd name="connsiteY3" fmla="*/ 5123 h 15123"/>
                  <a:gd name="connsiteX0" fmla="*/ 6762 w 8728"/>
                  <a:gd name="connsiteY0" fmla="*/ 15123 h 15123"/>
                  <a:gd name="connsiteX1" fmla="*/ 626 w 8728"/>
                  <a:gd name="connsiteY1" fmla="*/ 10711 h 15123"/>
                  <a:gd name="connsiteX2" fmla="*/ 1334 w 8728"/>
                  <a:gd name="connsiteY2" fmla="*/ 123 h 15123"/>
                  <a:gd name="connsiteX3" fmla="*/ 8728 w 8728"/>
                  <a:gd name="connsiteY3" fmla="*/ 5123 h 151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8728" h="15123">
                    <a:moveTo>
                      <a:pt x="6762" y="15123"/>
                    </a:moveTo>
                    <a:cubicBezTo>
                      <a:pt x="6448" y="13652"/>
                      <a:pt x="1531" y="13211"/>
                      <a:pt x="626" y="10711"/>
                    </a:cubicBezTo>
                    <a:cubicBezTo>
                      <a:pt x="-279" y="8211"/>
                      <a:pt x="-331" y="1201"/>
                      <a:pt x="1334" y="123"/>
                    </a:cubicBezTo>
                    <a:cubicBezTo>
                      <a:pt x="2999" y="-955"/>
                      <a:pt x="7653" y="5466"/>
                      <a:pt x="8728" y="5123"/>
                    </a:cubicBez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12485" name="Freeform 190"/>
              <p:cNvSpPr>
                <a:spLocks/>
              </p:cNvSpPr>
              <p:nvPr/>
            </p:nvSpPr>
            <p:spPr bwMode="auto">
              <a:xfrm>
                <a:off x="927102" y="1974851"/>
                <a:ext cx="95251" cy="27013"/>
              </a:xfrm>
              <a:custGeom>
                <a:avLst/>
                <a:gdLst>
                  <a:gd name="T0" fmla="*/ 2147483647 w 28"/>
                  <a:gd name="T1" fmla="*/ 0 h 24"/>
                  <a:gd name="T2" fmla="*/ 0 w 28"/>
                  <a:gd name="T3" fmla="*/ 2147483647 h 24"/>
                  <a:gd name="T4" fmla="*/ 0 60000 65536"/>
                  <a:gd name="T5" fmla="*/ 0 60000 65536"/>
                  <a:gd name="connsiteX0" fmla="*/ 18571 w 18571"/>
                  <a:gd name="connsiteY0" fmla="*/ 0 h 8261"/>
                  <a:gd name="connsiteX1" fmla="*/ 0 w 18571"/>
                  <a:gd name="connsiteY1" fmla="*/ 8261 h 8261"/>
                  <a:gd name="connsiteX0" fmla="*/ 11154 w 11154"/>
                  <a:gd name="connsiteY0" fmla="*/ 0 h 5962"/>
                  <a:gd name="connsiteX1" fmla="*/ 0 w 11154"/>
                  <a:gd name="connsiteY1" fmla="*/ 4737 h 5962"/>
                  <a:gd name="connsiteX0" fmla="*/ 10345 w 10345"/>
                  <a:gd name="connsiteY0" fmla="*/ 0 h 15021"/>
                  <a:gd name="connsiteX1" fmla="*/ 0 w 10345"/>
                  <a:gd name="connsiteY1" fmla="*/ 15007 h 150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0345" h="15021">
                    <a:moveTo>
                      <a:pt x="10345" y="0"/>
                    </a:moveTo>
                    <a:cubicBezTo>
                      <a:pt x="9483" y="16075"/>
                      <a:pt x="3448" y="15007"/>
                      <a:pt x="0" y="15007"/>
                    </a:cubicBezTo>
                  </a:path>
                </a:pathLst>
              </a:custGeom>
              <a:noFill/>
              <a:ln w="19050" cap="rnd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12490" name="Freeform 196"/>
              <p:cNvSpPr>
                <a:spLocks/>
              </p:cNvSpPr>
              <p:nvPr/>
            </p:nvSpPr>
            <p:spPr bwMode="auto">
              <a:xfrm>
                <a:off x="1038512" y="2095024"/>
                <a:ext cx="505794" cy="81465"/>
              </a:xfrm>
              <a:custGeom>
                <a:avLst/>
                <a:gdLst>
                  <a:gd name="T0" fmla="*/ 0 w 331"/>
                  <a:gd name="T1" fmla="*/ 2147483647 h 124"/>
                  <a:gd name="T2" fmla="*/ 2147483647 w 331"/>
                  <a:gd name="T3" fmla="*/ 2147483647 h 124"/>
                  <a:gd name="T4" fmla="*/ 2147483647 w 331"/>
                  <a:gd name="T5" fmla="*/ 2147483647 h 124"/>
                  <a:gd name="T6" fmla="*/ 2147483647 w 331"/>
                  <a:gd name="T7" fmla="*/ 2147483647 h 124"/>
                  <a:gd name="T8" fmla="*/ 2147483647 w 331"/>
                  <a:gd name="T9" fmla="*/ 2147483647 h 124"/>
                  <a:gd name="T10" fmla="*/ 2147483647 w 331"/>
                  <a:gd name="T11" fmla="*/ 2147483647 h 124"/>
                  <a:gd name="T12" fmla="*/ 2147483647 w 331"/>
                  <a:gd name="T13" fmla="*/ 2147483647 h 124"/>
                  <a:gd name="T14" fmla="*/ 2147483647 w 331"/>
                  <a:gd name="T15" fmla="*/ 2147483647 h 124"/>
                  <a:gd name="T16" fmla="*/ 2147483647 w 331"/>
                  <a:gd name="T17" fmla="*/ 2147483647 h 124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connsiteX0" fmla="*/ 0 w 9716"/>
                  <a:gd name="connsiteY0" fmla="*/ 527 h 8878"/>
                  <a:gd name="connsiteX1" fmla="*/ 8399 w 9716"/>
                  <a:gd name="connsiteY1" fmla="*/ 43 h 8878"/>
                  <a:gd name="connsiteX2" fmla="*/ 9607 w 9716"/>
                  <a:gd name="connsiteY2" fmla="*/ 2140 h 8878"/>
                  <a:gd name="connsiteX3" fmla="*/ 7553 w 9716"/>
                  <a:gd name="connsiteY3" fmla="*/ 2624 h 8878"/>
                  <a:gd name="connsiteX4" fmla="*/ 7915 w 9716"/>
                  <a:gd name="connsiteY4" fmla="*/ 4075 h 8878"/>
                  <a:gd name="connsiteX5" fmla="*/ 7795 w 9716"/>
                  <a:gd name="connsiteY5" fmla="*/ 5527 h 8878"/>
                  <a:gd name="connsiteX6" fmla="*/ 7069 w 9716"/>
                  <a:gd name="connsiteY6" fmla="*/ 6495 h 8878"/>
                  <a:gd name="connsiteX7" fmla="*/ 5619 w 9716"/>
                  <a:gd name="connsiteY7" fmla="*/ 8430 h 8878"/>
                  <a:gd name="connsiteX8" fmla="*/ 181 w 9716"/>
                  <a:gd name="connsiteY8" fmla="*/ 4075 h 8878"/>
                  <a:gd name="connsiteX0" fmla="*/ 0 w 10000"/>
                  <a:gd name="connsiteY0" fmla="*/ 594 h 10000"/>
                  <a:gd name="connsiteX1" fmla="*/ 8645 w 10000"/>
                  <a:gd name="connsiteY1" fmla="*/ 48 h 10000"/>
                  <a:gd name="connsiteX2" fmla="*/ 9888 w 10000"/>
                  <a:gd name="connsiteY2" fmla="*/ 2410 h 10000"/>
                  <a:gd name="connsiteX3" fmla="*/ 7774 w 10000"/>
                  <a:gd name="connsiteY3" fmla="*/ 2956 h 10000"/>
                  <a:gd name="connsiteX4" fmla="*/ 8146 w 10000"/>
                  <a:gd name="connsiteY4" fmla="*/ 4590 h 10000"/>
                  <a:gd name="connsiteX5" fmla="*/ 8023 w 10000"/>
                  <a:gd name="connsiteY5" fmla="*/ 6226 h 10000"/>
                  <a:gd name="connsiteX6" fmla="*/ 7276 w 10000"/>
                  <a:gd name="connsiteY6" fmla="*/ 7316 h 10000"/>
                  <a:gd name="connsiteX7" fmla="*/ 5783 w 10000"/>
                  <a:gd name="connsiteY7" fmla="*/ 9495 h 10000"/>
                  <a:gd name="connsiteX8" fmla="*/ 186 w 10000"/>
                  <a:gd name="connsiteY8" fmla="*/ 4590 h 10000"/>
                  <a:gd name="connsiteX0" fmla="*/ 0 w 9913"/>
                  <a:gd name="connsiteY0" fmla="*/ 625 h 10031"/>
                  <a:gd name="connsiteX1" fmla="*/ 4985 w 9913"/>
                  <a:gd name="connsiteY1" fmla="*/ 563 h 10031"/>
                  <a:gd name="connsiteX2" fmla="*/ 8645 w 9913"/>
                  <a:gd name="connsiteY2" fmla="*/ 79 h 10031"/>
                  <a:gd name="connsiteX3" fmla="*/ 9888 w 9913"/>
                  <a:gd name="connsiteY3" fmla="*/ 2441 h 10031"/>
                  <a:gd name="connsiteX4" fmla="*/ 7774 w 9913"/>
                  <a:gd name="connsiteY4" fmla="*/ 2987 h 10031"/>
                  <a:gd name="connsiteX5" fmla="*/ 8146 w 9913"/>
                  <a:gd name="connsiteY5" fmla="*/ 4621 h 10031"/>
                  <a:gd name="connsiteX6" fmla="*/ 8023 w 9913"/>
                  <a:gd name="connsiteY6" fmla="*/ 6257 h 10031"/>
                  <a:gd name="connsiteX7" fmla="*/ 7276 w 9913"/>
                  <a:gd name="connsiteY7" fmla="*/ 7347 h 10031"/>
                  <a:gd name="connsiteX8" fmla="*/ 5783 w 9913"/>
                  <a:gd name="connsiteY8" fmla="*/ 9526 h 10031"/>
                  <a:gd name="connsiteX9" fmla="*/ 186 w 9913"/>
                  <a:gd name="connsiteY9" fmla="*/ 4621 h 10031"/>
                  <a:gd name="connsiteX0" fmla="*/ 0 w 10000"/>
                  <a:gd name="connsiteY0" fmla="*/ 623 h 10000"/>
                  <a:gd name="connsiteX1" fmla="*/ 5029 w 10000"/>
                  <a:gd name="connsiteY1" fmla="*/ 561 h 10000"/>
                  <a:gd name="connsiteX2" fmla="*/ 8721 w 10000"/>
                  <a:gd name="connsiteY2" fmla="*/ 79 h 10000"/>
                  <a:gd name="connsiteX3" fmla="*/ 9975 w 10000"/>
                  <a:gd name="connsiteY3" fmla="*/ 2433 h 10000"/>
                  <a:gd name="connsiteX4" fmla="*/ 7842 w 10000"/>
                  <a:gd name="connsiteY4" fmla="*/ 2978 h 10000"/>
                  <a:gd name="connsiteX5" fmla="*/ 8217 w 10000"/>
                  <a:gd name="connsiteY5" fmla="*/ 4607 h 10000"/>
                  <a:gd name="connsiteX6" fmla="*/ 8093 w 10000"/>
                  <a:gd name="connsiteY6" fmla="*/ 6238 h 10000"/>
                  <a:gd name="connsiteX7" fmla="*/ 7340 w 10000"/>
                  <a:gd name="connsiteY7" fmla="*/ 7324 h 10000"/>
                  <a:gd name="connsiteX8" fmla="*/ 5834 w 10000"/>
                  <a:gd name="connsiteY8" fmla="*/ 9497 h 10000"/>
                  <a:gd name="connsiteX9" fmla="*/ 5123 w 10000"/>
                  <a:gd name="connsiteY9" fmla="*/ 4806 h 10000"/>
                  <a:gd name="connsiteX10" fmla="*/ 188 w 10000"/>
                  <a:gd name="connsiteY10" fmla="*/ 4607 h 10000"/>
                  <a:gd name="connsiteX0" fmla="*/ 0 w 10000"/>
                  <a:gd name="connsiteY0" fmla="*/ 623 h 8788"/>
                  <a:gd name="connsiteX1" fmla="*/ 5029 w 10000"/>
                  <a:gd name="connsiteY1" fmla="*/ 561 h 8788"/>
                  <a:gd name="connsiteX2" fmla="*/ 8721 w 10000"/>
                  <a:gd name="connsiteY2" fmla="*/ 79 h 8788"/>
                  <a:gd name="connsiteX3" fmla="*/ 9975 w 10000"/>
                  <a:gd name="connsiteY3" fmla="*/ 2433 h 8788"/>
                  <a:gd name="connsiteX4" fmla="*/ 7842 w 10000"/>
                  <a:gd name="connsiteY4" fmla="*/ 2978 h 8788"/>
                  <a:gd name="connsiteX5" fmla="*/ 8217 w 10000"/>
                  <a:gd name="connsiteY5" fmla="*/ 4607 h 8788"/>
                  <a:gd name="connsiteX6" fmla="*/ 8093 w 10000"/>
                  <a:gd name="connsiteY6" fmla="*/ 6238 h 8788"/>
                  <a:gd name="connsiteX7" fmla="*/ 7340 w 10000"/>
                  <a:gd name="connsiteY7" fmla="*/ 7324 h 8788"/>
                  <a:gd name="connsiteX8" fmla="*/ 6257 w 10000"/>
                  <a:gd name="connsiteY8" fmla="*/ 8701 h 8788"/>
                  <a:gd name="connsiteX9" fmla="*/ 5123 w 10000"/>
                  <a:gd name="connsiteY9" fmla="*/ 4806 h 8788"/>
                  <a:gd name="connsiteX10" fmla="*/ 188 w 10000"/>
                  <a:gd name="connsiteY10" fmla="*/ 4607 h 8788"/>
                  <a:gd name="connsiteX0" fmla="*/ 0 w 9994"/>
                  <a:gd name="connsiteY0" fmla="*/ 1036 h 10327"/>
                  <a:gd name="connsiteX1" fmla="*/ 5029 w 9994"/>
                  <a:gd name="connsiteY1" fmla="*/ 965 h 10327"/>
                  <a:gd name="connsiteX2" fmla="*/ 6346 w 9994"/>
                  <a:gd name="connsiteY2" fmla="*/ 60 h 10327"/>
                  <a:gd name="connsiteX3" fmla="*/ 8721 w 9994"/>
                  <a:gd name="connsiteY3" fmla="*/ 417 h 10327"/>
                  <a:gd name="connsiteX4" fmla="*/ 9975 w 9994"/>
                  <a:gd name="connsiteY4" fmla="*/ 3096 h 10327"/>
                  <a:gd name="connsiteX5" fmla="*/ 7842 w 9994"/>
                  <a:gd name="connsiteY5" fmla="*/ 3716 h 10327"/>
                  <a:gd name="connsiteX6" fmla="*/ 8217 w 9994"/>
                  <a:gd name="connsiteY6" fmla="*/ 5569 h 10327"/>
                  <a:gd name="connsiteX7" fmla="*/ 8093 w 9994"/>
                  <a:gd name="connsiteY7" fmla="*/ 7425 h 10327"/>
                  <a:gd name="connsiteX8" fmla="*/ 7340 w 9994"/>
                  <a:gd name="connsiteY8" fmla="*/ 8661 h 10327"/>
                  <a:gd name="connsiteX9" fmla="*/ 6257 w 9994"/>
                  <a:gd name="connsiteY9" fmla="*/ 10228 h 10327"/>
                  <a:gd name="connsiteX10" fmla="*/ 5123 w 9994"/>
                  <a:gd name="connsiteY10" fmla="*/ 5796 h 10327"/>
                  <a:gd name="connsiteX11" fmla="*/ 188 w 9994"/>
                  <a:gd name="connsiteY11" fmla="*/ 5569 h 1032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9994" h="10327">
                    <a:moveTo>
                      <a:pt x="0" y="1036"/>
                    </a:moveTo>
                    <a:lnTo>
                      <a:pt x="5029" y="965"/>
                    </a:lnTo>
                    <a:cubicBezTo>
                      <a:pt x="6126" y="903"/>
                      <a:pt x="5731" y="151"/>
                      <a:pt x="6346" y="60"/>
                    </a:cubicBezTo>
                    <a:cubicBezTo>
                      <a:pt x="6961" y="-31"/>
                      <a:pt x="8116" y="-89"/>
                      <a:pt x="8721" y="417"/>
                    </a:cubicBezTo>
                    <a:cubicBezTo>
                      <a:pt x="9326" y="923"/>
                      <a:pt x="10131" y="2580"/>
                      <a:pt x="9975" y="3096"/>
                    </a:cubicBezTo>
                    <a:cubicBezTo>
                      <a:pt x="9252" y="3303"/>
                      <a:pt x="8532" y="2787"/>
                      <a:pt x="7842" y="3716"/>
                    </a:cubicBezTo>
                    <a:cubicBezTo>
                      <a:pt x="7685" y="4024"/>
                      <a:pt x="8156" y="4849"/>
                      <a:pt x="8217" y="5569"/>
                    </a:cubicBezTo>
                    <a:cubicBezTo>
                      <a:pt x="8250" y="6187"/>
                      <a:pt x="8186" y="7116"/>
                      <a:pt x="8093" y="7425"/>
                    </a:cubicBezTo>
                    <a:cubicBezTo>
                      <a:pt x="7873" y="8248"/>
                      <a:pt x="7646" y="8195"/>
                      <a:pt x="7340" y="8661"/>
                    </a:cubicBezTo>
                    <a:cubicBezTo>
                      <a:pt x="7034" y="9128"/>
                      <a:pt x="7104" y="10742"/>
                      <a:pt x="6257" y="10228"/>
                    </a:cubicBezTo>
                    <a:cubicBezTo>
                      <a:pt x="5801" y="9801"/>
                      <a:pt x="6064" y="6723"/>
                      <a:pt x="5123" y="5796"/>
                    </a:cubicBezTo>
                    <a:cubicBezTo>
                      <a:pt x="4182" y="4868"/>
                      <a:pt x="924" y="5657"/>
                      <a:pt x="188" y="5569"/>
                    </a:cubicBezTo>
                  </a:path>
                </a:pathLst>
              </a:custGeom>
              <a:noFill/>
              <a:ln w="19050" cap="rnd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6" name="Freeform 5"/>
              <p:cNvSpPr/>
              <p:nvPr/>
            </p:nvSpPr>
            <p:spPr>
              <a:xfrm>
                <a:off x="999366" y="1793157"/>
                <a:ext cx="45968" cy="27220"/>
              </a:xfrm>
              <a:custGeom>
                <a:avLst/>
                <a:gdLst>
                  <a:gd name="connsiteX0" fmla="*/ 45704 w 45968"/>
                  <a:gd name="connsiteY0" fmla="*/ 5711 h 27220"/>
                  <a:gd name="connsiteX1" fmla="*/ 7604 w 45968"/>
                  <a:gd name="connsiteY1" fmla="*/ 2536 h 27220"/>
                  <a:gd name="connsiteX2" fmla="*/ 23479 w 45968"/>
                  <a:gd name="connsiteY2" fmla="*/ 24761 h 27220"/>
                  <a:gd name="connsiteX3" fmla="*/ 45704 w 45968"/>
                  <a:gd name="connsiteY3" fmla="*/ 5711 h 272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5968" h="27220">
                    <a:moveTo>
                      <a:pt x="45704" y="5711"/>
                    </a:moveTo>
                    <a:cubicBezTo>
                      <a:pt x="43058" y="2007"/>
                      <a:pt x="19003" y="-3163"/>
                      <a:pt x="7604" y="2536"/>
                    </a:cubicBezTo>
                    <a:cubicBezTo>
                      <a:pt x="-16103" y="14389"/>
                      <a:pt x="23161" y="24655"/>
                      <a:pt x="23479" y="24761"/>
                    </a:cubicBezTo>
                    <a:cubicBezTo>
                      <a:pt x="30416" y="35167"/>
                      <a:pt x="48350" y="9415"/>
                      <a:pt x="45704" y="5711"/>
                    </a:cubicBezTo>
                    <a:close/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>
                  <a:solidFill>
                    <a:schemeClr val="tx1"/>
                  </a:solidFill>
                  <a:latin typeface="Tahoma" pitchFamily="34" charset="0"/>
                  <a:cs typeface="Arial" charset="0"/>
                </a:endParaRPr>
              </a:p>
            </p:txBody>
          </p:sp>
          <p:sp>
            <p:nvSpPr>
              <p:cNvPr id="7" name="Freeform 6"/>
              <p:cNvSpPr/>
              <p:nvPr/>
            </p:nvSpPr>
            <p:spPr>
              <a:xfrm>
                <a:off x="793750" y="1841500"/>
                <a:ext cx="98425" cy="187325"/>
              </a:xfrm>
              <a:custGeom>
                <a:avLst/>
                <a:gdLst>
                  <a:gd name="connsiteX0" fmla="*/ 98425 w 98425"/>
                  <a:gd name="connsiteY0" fmla="*/ 0 h 187325"/>
                  <a:gd name="connsiteX1" fmla="*/ 82550 w 98425"/>
                  <a:gd name="connsiteY1" fmla="*/ 19050 h 187325"/>
                  <a:gd name="connsiteX2" fmla="*/ 79375 w 98425"/>
                  <a:gd name="connsiteY2" fmla="*/ 28575 h 187325"/>
                  <a:gd name="connsiteX3" fmla="*/ 57150 w 98425"/>
                  <a:gd name="connsiteY3" fmla="*/ 50800 h 187325"/>
                  <a:gd name="connsiteX4" fmla="*/ 34925 w 98425"/>
                  <a:gd name="connsiteY4" fmla="*/ 79375 h 187325"/>
                  <a:gd name="connsiteX5" fmla="*/ 28575 w 98425"/>
                  <a:gd name="connsiteY5" fmla="*/ 88900 h 187325"/>
                  <a:gd name="connsiteX6" fmla="*/ 25400 w 98425"/>
                  <a:gd name="connsiteY6" fmla="*/ 98425 h 187325"/>
                  <a:gd name="connsiteX7" fmla="*/ 19050 w 98425"/>
                  <a:gd name="connsiteY7" fmla="*/ 165100 h 187325"/>
                  <a:gd name="connsiteX8" fmla="*/ 15875 w 98425"/>
                  <a:gd name="connsiteY8" fmla="*/ 174625 h 187325"/>
                  <a:gd name="connsiteX9" fmla="*/ 6350 w 98425"/>
                  <a:gd name="connsiteY9" fmla="*/ 180975 h 187325"/>
                  <a:gd name="connsiteX10" fmla="*/ 0 w 98425"/>
                  <a:gd name="connsiteY10" fmla="*/ 187325 h 1873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98425" h="187325">
                    <a:moveTo>
                      <a:pt x="98425" y="0"/>
                    </a:moveTo>
                    <a:cubicBezTo>
                      <a:pt x="93133" y="6350"/>
                      <a:pt x="87135" y="12172"/>
                      <a:pt x="82550" y="19050"/>
                    </a:cubicBezTo>
                    <a:cubicBezTo>
                      <a:pt x="80694" y="21835"/>
                      <a:pt x="81466" y="25962"/>
                      <a:pt x="79375" y="28575"/>
                    </a:cubicBezTo>
                    <a:cubicBezTo>
                      <a:pt x="72830" y="36756"/>
                      <a:pt x="63582" y="42530"/>
                      <a:pt x="57150" y="50800"/>
                    </a:cubicBezTo>
                    <a:cubicBezTo>
                      <a:pt x="49742" y="60325"/>
                      <a:pt x="41618" y="69335"/>
                      <a:pt x="34925" y="79375"/>
                    </a:cubicBezTo>
                    <a:cubicBezTo>
                      <a:pt x="32808" y="82550"/>
                      <a:pt x="30282" y="85487"/>
                      <a:pt x="28575" y="88900"/>
                    </a:cubicBezTo>
                    <a:cubicBezTo>
                      <a:pt x="27078" y="91893"/>
                      <a:pt x="26458" y="95250"/>
                      <a:pt x="25400" y="98425"/>
                    </a:cubicBezTo>
                    <a:cubicBezTo>
                      <a:pt x="23283" y="120650"/>
                      <a:pt x="26110" y="143920"/>
                      <a:pt x="19050" y="165100"/>
                    </a:cubicBezTo>
                    <a:cubicBezTo>
                      <a:pt x="17992" y="168275"/>
                      <a:pt x="17966" y="172012"/>
                      <a:pt x="15875" y="174625"/>
                    </a:cubicBezTo>
                    <a:cubicBezTo>
                      <a:pt x="13491" y="177605"/>
                      <a:pt x="9330" y="178591"/>
                      <a:pt x="6350" y="180975"/>
                    </a:cubicBezTo>
                    <a:cubicBezTo>
                      <a:pt x="4013" y="182845"/>
                      <a:pt x="2117" y="185208"/>
                      <a:pt x="0" y="187325"/>
                    </a:cubicBezTo>
                  </a:path>
                </a:pathLst>
              </a:custGeom>
              <a:solidFill>
                <a:srgbClr val="C0C0C0"/>
              </a:solidFill>
              <a:ln w="19050" cap="rnd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>
                  <a:solidFill>
                    <a:schemeClr val="tx1"/>
                  </a:solidFill>
                  <a:latin typeface="Tahoma" pitchFamily="34" charset="0"/>
                  <a:cs typeface="Arial" charset="0"/>
                </a:endParaRPr>
              </a:p>
            </p:txBody>
          </p:sp>
          <p:sp>
            <p:nvSpPr>
              <p:cNvPr id="8" name="Freeform 7"/>
              <p:cNvSpPr/>
              <p:nvPr/>
            </p:nvSpPr>
            <p:spPr>
              <a:xfrm>
                <a:off x="936625" y="2009775"/>
                <a:ext cx="0" cy="47625"/>
              </a:xfrm>
              <a:custGeom>
                <a:avLst/>
                <a:gdLst>
                  <a:gd name="connsiteX0" fmla="*/ 0 w 0"/>
                  <a:gd name="connsiteY0" fmla="*/ 0 h 47625"/>
                  <a:gd name="connsiteX1" fmla="*/ 0 w 0"/>
                  <a:gd name="connsiteY1" fmla="*/ 47625 h 476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h="47625">
                    <a:moveTo>
                      <a:pt x="0" y="0"/>
                    </a:moveTo>
                    <a:lnTo>
                      <a:pt x="0" y="47625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12472" name="Freeform 176"/>
              <p:cNvSpPr>
                <a:spLocks/>
              </p:cNvSpPr>
              <p:nvPr/>
            </p:nvSpPr>
            <p:spPr bwMode="auto">
              <a:xfrm>
                <a:off x="884192" y="2783683"/>
                <a:ext cx="301671" cy="457200"/>
              </a:xfrm>
              <a:custGeom>
                <a:avLst/>
                <a:gdLst>
                  <a:gd name="T0" fmla="*/ 2147483647 w 196"/>
                  <a:gd name="T1" fmla="*/ 0 h 308"/>
                  <a:gd name="T2" fmla="*/ 2147483647 w 196"/>
                  <a:gd name="T3" fmla="*/ 2147483647 h 308"/>
                  <a:gd name="T4" fmla="*/ 2147483647 w 196"/>
                  <a:gd name="T5" fmla="*/ 2147483647 h 308"/>
                  <a:gd name="T6" fmla="*/ 2147483647 w 196"/>
                  <a:gd name="T7" fmla="*/ 2147483647 h 308"/>
                  <a:gd name="T8" fmla="*/ 2147483647 w 196"/>
                  <a:gd name="T9" fmla="*/ 2147483647 h 308"/>
                  <a:gd name="T10" fmla="*/ 2147483647 w 196"/>
                  <a:gd name="T11" fmla="*/ 2147483647 h 308"/>
                  <a:gd name="T12" fmla="*/ 2147483647 w 196"/>
                  <a:gd name="T13" fmla="*/ 2147483647 h 308"/>
                  <a:gd name="T14" fmla="*/ 2147483647 w 196"/>
                  <a:gd name="T15" fmla="*/ 2147483647 h 308"/>
                  <a:gd name="T16" fmla="*/ 0 w 196"/>
                  <a:gd name="T17" fmla="*/ 2147483647 h 308"/>
                  <a:gd name="T18" fmla="*/ 2147483647 w 196"/>
                  <a:gd name="T19" fmla="*/ 2147483647 h 308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connsiteX0" fmla="*/ 1837 w 9796"/>
                  <a:gd name="connsiteY0" fmla="*/ 0 h 10000"/>
                  <a:gd name="connsiteX1" fmla="*/ 2653 w 9796"/>
                  <a:gd name="connsiteY1" fmla="*/ 5455 h 10000"/>
                  <a:gd name="connsiteX2" fmla="*/ 2857 w 9796"/>
                  <a:gd name="connsiteY2" fmla="*/ 7013 h 10000"/>
                  <a:gd name="connsiteX3" fmla="*/ 3469 w 9796"/>
                  <a:gd name="connsiteY3" fmla="*/ 7273 h 10000"/>
                  <a:gd name="connsiteX4" fmla="*/ 8163 w 9796"/>
                  <a:gd name="connsiteY4" fmla="*/ 8442 h 10000"/>
                  <a:gd name="connsiteX5" fmla="*/ 9796 w 9796"/>
                  <a:gd name="connsiteY5" fmla="*/ 9221 h 10000"/>
                  <a:gd name="connsiteX6" fmla="*/ 6735 w 9796"/>
                  <a:gd name="connsiteY6" fmla="*/ 10000 h 10000"/>
                  <a:gd name="connsiteX7" fmla="*/ 1225 w 9796"/>
                  <a:gd name="connsiteY7" fmla="*/ 9481 h 10000"/>
                  <a:gd name="connsiteX8" fmla="*/ 306 w 9796"/>
                  <a:gd name="connsiteY8" fmla="*/ 8442 h 10000"/>
                  <a:gd name="connsiteX9" fmla="*/ 0 w 9796"/>
                  <a:gd name="connsiteY9" fmla="*/ 6623 h 10000"/>
                  <a:gd name="connsiteX0" fmla="*/ 1563 w 9688"/>
                  <a:gd name="connsiteY0" fmla="*/ 0 h 10000"/>
                  <a:gd name="connsiteX1" fmla="*/ 2396 w 9688"/>
                  <a:gd name="connsiteY1" fmla="*/ 5455 h 10000"/>
                  <a:gd name="connsiteX2" fmla="*/ 2604 w 9688"/>
                  <a:gd name="connsiteY2" fmla="*/ 7013 h 10000"/>
                  <a:gd name="connsiteX3" fmla="*/ 3229 w 9688"/>
                  <a:gd name="connsiteY3" fmla="*/ 7273 h 10000"/>
                  <a:gd name="connsiteX4" fmla="*/ 8021 w 9688"/>
                  <a:gd name="connsiteY4" fmla="*/ 8442 h 10000"/>
                  <a:gd name="connsiteX5" fmla="*/ 9688 w 9688"/>
                  <a:gd name="connsiteY5" fmla="*/ 9221 h 10000"/>
                  <a:gd name="connsiteX6" fmla="*/ 6563 w 9688"/>
                  <a:gd name="connsiteY6" fmla="*/ 10000 h 10000"/>
                  <a:gd name="connsiteX7" fmla="*/ 939 w 9688"/>
                  <a:gd name="connsiteY7" fmla="*/ 9481 h 10000"/>
                  <a:gd name="connsiteX8" fmla="*/ 0 w 9688"/>
                  <a:gd name="connsiteY8" fmla="*/ 8442 h 10000"/>
                  <a:gd name="connsiteX9" fmla="*/ 417 w 9688"/>
                  <a:gd name="connsiteY9" fmla="*/ 6484 h 10000"/>
                  <a:gd name="connsiteX0" fmla="*/ 1613 w 10000"/>
                  <a:gd name="connsiteY0" fmla="*/ 0 h 10000"/>
                  <a:gd name="connsiteX1" fmla="*/ 2473 w 10000"/>
                  <a:gd name="connsiteY1" fmla="*/ 5455 h 10000"/>
                  <a:gd name="connsiteX2" fmla="*/ 2688 w 10000"/>
                  <a:gd name="connsiteY2" fmla="*/ 7013 h 10000"/>
                  <a:gd name="connsiteX3" fmla="*/ 3333 w 10000"/>
                  <a:gd name="connsiteY3" fmla="*/ 7273 h 10000"/>
                  <a:gd name="connsiteX4" fmla="*/ 7741 w 10000"/>
                  <a:gd name="connsiteY4" fmla="*/ 8720 h 10000"/>
                  <a:gd name="connsiteX5" fmla="*/ 10000 w 10000"/>
                  <a:gd name="connsiteY5" fmla="*/ 9221 h 10000"/>
                  <a:gd name="connsiteX6" fmla="*/ 6774 w 10000"/>
                  <a:gd name="connsiteY6" fmla="*/ 10000 h 10000"/>
                  <a:gd name="connsiteX7" fmla="*/ 969 w 10000"/>
                  <a:gd name="connsiteY7" fmla="*/ 9481 h 10000"/>
                  <a:gd name="connsiteX8" fmla="*/ 0 w 10000"/>
                  <a:gd name="connsiteY8" fmla="*/ 8442 h 10000"/>
                  <a:gd name="connsiteX9" fmla="*/ 430 w 10000"/>
                  <a:gd name="connsiteY9" fmla="*/ 6484 h 10000"/>
                  <a:gd name="connsiteX0" fmla="*/ 1613 w 10000"/>
                  <a:gd name="connsiteY0" fmla="*/ 0 h 10000"/>
                  <a:gd name="connsiteX1" fmla="*/ 2473 w 10000"/>
                  <a:gd name="connsiteY1" fmla="*/ 5455 h 10000"/>
                  <a:gd name="connsiteX2" fmla="*/ 2688 w 10000"/>
                  <a:gd name="connsiteY2" fmla="*/ 7013 h 10000"/>
                  <a:gd name="connsiteX3" fmla="*/ 7741 w 10000"/>
                  <a:gd name="connsiteY3" fmla="*/ 8720 h 10000"/>
                  <a:gd name="connsiteX4" fmla="*/ 10000 w 10000"/>
                  <a:gd name="connsiteY4" fmla="*/ 9221 h 10000"/>
                  <a:gd name="connsiteX5" fmla="*/ 6774 w 10000"/>
                  <a:gd name="connsiteY5" fmla="*/ 10000 h 10000"/>
                  <a:gd name="connsiteX6" fmla="*/ 969 w 10000"/>
                  <a:gd name="connsiteY6" fmla="*/ 9481 h 10000"/>
                  <a:gd name="connsiteX7" fmla="*/ 0 w 10000"/>
                  <a:gd name="connsiteY7" fmla="*/ 8442 h 10000"/>
                  <a:gd name="connsiteX8" fmla="*/ 430 w 10000"/>
                  <a:gd name="connsiteY8" fmla="*/ 6484 h 10000"/>
                  <a:gd name="connsiteX0" fmla="*/ 1613 w 10000"/>
                  <a:gd name="connsiteY0" fmla="*/ 0 h 10000"/>
                  <a:gd name="connsiteX1" fmla="*/ 2473 w 10000"/>
                  <a:gd name="connsiteY1" fmla="*/ 5455 h 10000"/>
                  <a:gd name="connsiteX2" fmla="*/ 2365 w 10000"/>
                  <a:gd name="connsiteY2" fmla="*/ 7638 h 10000"/>
                  <a:gd name="connsiteX3" fmla="*/ 7741 w 10000"/>
                  <a:gd name="connsiteY3" fmla="*/ 8720 h 10000"/>
                  <a:gd name="connsiteX4" fmla="*/ 10000 w 10000"/>
                  <a:gd name="connsiteY4" fmla="*/ 9221 h 10000"/>
                  <a:gd name="connsiteX5" fmla="*/ 6774 w 10000"/>
                  <a:gd name="connsiteY5" fmla="*/ 10000 h 10000"/>
                  <a:gd name="connsiteX6" fmla="*/ 969 w 10000"/>
                  <a:gd name="connsiteY6" fmla="*/ 9481 h 10000"/>
                  <a:gd name="connsiteX7" fmla="*/ 0 w 10000"/>
                  <a:gd name="connsiteY7" fmla="*/ 8442 h 10000"/>
                  <a:gd name="connsiteX8" fmla="*/ 430 w 10000"/>
                  <a:gd name="connsiteY8" fmla="*/ 6484 h 10000"/>
                  <a:gd name="connsiteX0" fmla="*/ 1613 w 10000"/>
                  <a:gd name="connsiteY0" fmla="*/ 0 h 10000"/>
                  <a:gd name="connsiteX1" fmla="*/ 2473 w 10000"/>
                  <a:gd name="connsiteY1" fmla="*/ 5455 h 10000"/>
                  <a:gd name="connsiteX2" fmla="*/ 2365 w 10000"/>
                  <a:gd name="connsiteY2" fmla="*/ 7638 h 10000"/>
                  <a:gd name="connsiteX3" fmla="*/ 7741 w 10000"/>
                  <a:gd name="connsiteY3" fmla="*/ 8720 h 10000"/>
                  <a:gd name="connsiteX4" fmla="*/ 10000 w 10000"/>
                  <a:gd name="connsiteY4" fmla="*/ 9221 h 10000"/>
                  <a:gd name="connsiteX5" fmla="*/ 6774 w 10000"/>
                  <a:gd name="connsiteY5" fmla="*/ 10000 h 10000"/>
                  <a:gd name="connsiteX6" fmla="*/ 969 w 10000"/>
                  <a:gd name="connsiteY6" fmla="*/ 9481 h 10000"/>
                  <a:gd name="connsiteX7" fmla="*/ 0 w 10000"/>
                  <a:gd name="connsiteY7" fmla="*/ 8442 h 10000"/>
                  <a:gd name="connsiteX8" fmla="*/ 107 w 10000"/>
                  <a:gd name="connsiteY8" fmla="*/ 6484 h 10000"/>
                  <a:gd name="connsiteX0" fmla="*/ 1829 w 10216"/>
                  <a:gd name="connsiteY0" fmla="*/ 0 h 10000"/>
                  <a:gd name="connsiteX1" fmla="*/ 2689 w 10216"/>
                  <a:gd name="connsiteY1" fmla="*/ 5455 h 10000"/>
                  <a:gd name="connsiteX2" fmla="*/ 2581 w 10216"/>
                  <a:gd name="connsiteY2" fmla="*/ 7638 h 10000"/>
                  <a:gd name="connsiteX3" fmla="*/ 7957 w 10216"/>
                  <a:gd name="connsiteY3" fmla="*/ 8720 h 10000"/>
                  <a:gd name="connsiteX4" fmla="*/ 10216 w 10216"/>
                  <a:gd name="connsiteY4" fmla="*/ 9221 h 10000"/>
                  <a:gd name="connsiteX5" fmla="*/ 6990 w 10216"/>
                  <a:gd name="connsiteY5" fmla="*/ 10000 h 10000"/>
                  <a:gd name="connsiteX6" fmla="*/ 1185 w 10216"/>
                  <a:gd name="connsiteY6" fmla="*/ 9481 h 10000"/>
                  <a:gd name="connsiteX7" fmla="*/ 216 w 10216"/>
                  <a:gd name="connsiteY7" fmla="*/ 8442 h 10000"/>
                  <a:gd name="connsiteX8" fmla="*/ 0 w 10216"/>
                  <a:gd name="connsiteY8" fmla="*/ 6762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0216" h="10000">
                    <a:moveTo>
                      <a:pt x="1829" y="0"/>
                    </a:moveTo>
                    <a:cubicBezTo>
                      <a:pt x="2582" y="1786"/>
                      <a:pt x="1722" y="3701"/>
                      <a:pt x="2689" y="5455"/>
                    </a:cubicBezTo>
                    <a:cubicBezTo>
                      <a:pt x="2743" y="5974"/>
                      <a:pt x="2366" y="7151"/>
                      <a:pt x="2581" y="7638"/>
                    </a:cubicBezTo>
                    <a:cubicBezTo>
                      <a:pt x="3459" y="8182"/>
                      <a:pt x="6738" y="8352"/>
                      <a:pt x="7957" y="8720"/>
                    </a:cubicBezTo>
                    <a:cubicBezTo>
                      <a:pt x="8711" y="9012"/>
                      <a:pt x="9678" y="8766"/>
                      <a:pt x="10216" y="9221"/>
                    </a:cubicBezTo>
                    <a:cubicBezTo>
                      <a:pt x="9141" y="9545"/>
                      <a:pt x="8173" y="9870"/>
                      <a:pt x="6990" y="10000"/>
                    </a:cubicBezTo>
                    <a:cubicBezTo>
                      <a:pt x="5055" y="9870"/>
                      <a:pt x="3120" y="9675"/>
                      <a:pt x="1185" y="9481"/>
                    </a:cubicBezTo>
                    <a:cubicBezTo>
                      <a:pt x="432" y="9188"/>
                      <a:pt x="485" y="8961"/>
                      <a:pt x="216" y="8442"/>
                    </a:cubicBezTo>
                    <a:cubicBezTo>
                      <a:pt x="539" y="7403"/>
                      <a:pt x="0" y="8158"/>
                      <a:pt x="0" y="6762"/>
                    </a:cubicBezTo>
                  </a:path>
                </a:pathLst>
              </a:custGeom>
              <a:noFill/>
              <a:ln w="19050" cap="rnd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</p:grpSp>
      </p:grpSp>
      <p:grpSp>
        <p:nvGrpSpPr>
          <p:cNvPr id="21" name="Group 20"/>
          <p:cNvGrpSpPr/>
          <p:nvPr/>
        </p:nvGrpSpPr>
        <p:grpSpPr>
          <a:xfrm>
            <a:off x="293688" y="4241152"/>
            <a:ext cx="8661400" cy="2487612"/>
            <a:chOff x="293688" y="4167188"/>
            <a:chExt cx="8661400" cy="2487612"/>
          </a:xfrm>
        </p:grpSpPr>
        <p:sp>
          <p:nvSpPr>
            <p:cNvPr id="12297" name="Freeform 467"/>
            <p:cNvSpPr>
              <a:spLocks/>
            </p:cNvSpPr>
            <p:nvPr/>
          </p:nvSpPr>
          <p:spPr bwMode="auto">
            <a:xfrm>
              <a:off x="2617788" y="6024562"/>
              <a:ext cx="1270000" cy="133350"/>
            </a:xfrm>
            <a:custGeom>
              <a:avLst/>
              <a:gdLst>
                <a:gd name="T0" fmla="*/ 0 w 800"/>
                <a:gd name="T1" fmla="*/ 2147483647 h 90"/>
                <a:gd name="T2" fmla="*/ 2147483647 w 800"/>
                <a:gd name="T3" fmla="*/ 2147483647 h 90"/>
                <a:gd name="T4" fmla="*/ 2147483647 w 800"/>
                <a:gd name="T5" fmla="*/ 2147483647 h 90"/>
                <a:gd name="T6" fmla="*/ 2147483647 w 800"/>
                <a:gd name="T7" fmla="*/ 2147483647 h 90"/>
                <a:gd name="T8" fmla="*/ 2147483647 w 800"/>
                <a:gd name="T9" fmla="*/ 2147483647 h 90"/>
                <a:gd name="T10" fmla="*/ 2147483647 w 800"/>
                <a:gd name="T11" fmla="*/ 2147483647 h 90"/>
                <a:gd name="T12" fmla="*/ 2147483647 w 800"/>
                <a:gd name="T13" fmla="*/ 2147483647 h 90"/>
                <a:gd name="T14" fmla="*/ 2147483647 w 800"/>
                <a:gd name="T15" fmla="*/ 2147483647 h 90"/>
                <a:gd name="T16" fmla="*/ 2147483647 w 800"/>
                <a:gd name="T17" fmla="*/ 2147483647 h 90"/>
                <a:gd name="T18" fmla="*/ 2147483647 w 800"/>
                <a:gd name="T19" fmla="*/ 2147483647 h 90"/>
                <a:gd name="T20" fmla="*/ 2147483647 w 800"/>
                <a:gd name="T21" fmla="*/ 2147483647 h 90"/>
                <a:gd name="T22" fmla="*/ 2147483647 w 800"/>
                <a:gd name="T23" fmla="*/ 2147483647 h 90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800" h="90">
                  <a:moveTo>
                    <a:pt x="0" y="50"/>
                  </a:moveTo>
                  <a:cubicBezTo>
                    <a:pt x="75" y="69"/>
                    <a:pt x="182" y="46"/>
                    <a:pt x="256" y="42"/>
                  </a:cubicBezTo>
                  <a:cubicBezTo>
                    <a:pt x="277" y="39"/>
                    <a:pt x="299" y="34"/>
                    <a:pt x="320" y="34"/>
                  </a:cubicBezTo>
                  <a:cubicBezTo>
                    <a:pt x="339" y="34"/>
                    <a:pt x="280" y="32"/>
                    <a:pt x="264" y="42"/>
                  </a:cubicBezTo>
                  <a:cubicBezTo>
                    <a:pt x="255" y="48"/>
                    <a:pt x="286" y="47"/>
                    <a:pt x="296" y="50"/>
                  </a:cubicBezTo>
                  <a:cubicBezTo>
                    <a:pt x="386" y="80"/>
                    <a:pt x="291" y="55"/>
                    <a:pt x="368" y="74"/>
                  </a:cubicBezTo>
                  <a:cubicBezTo>
                    <a:pt x="531" y="63"/>
                    <a:pt x="547" y="58"/>
                    <a:pt x="752" y="74"/>
                  </a:cubicBezTo>
                  <a:cubicBezTo>
                    <a:pt x="769" y="75"/>
                    <a:pt x="800" y="90"/>
                    <a:pt x="800" y="90"/>
                  </a:cubicBezTo>
                  <a:cubicBezTo>
                    <a:pt x="743" y="47"/>
                    <a:pt x="676" y="45"/>
                    <a:pt x="608" y="34"/>
                  </a:cubicBezTo>
                  <a:cubicBezTo>
                    <a:pt x="549" y="25"/>
                    <a:pt x="491" y="12"/>
                    <a:pt x="432" y="2"/>
                  </a:cubicBezTo>
                  <a:cubicBezTo>
                    <a:pt x="319" y="16"/>
                    <a:pt x="327" y="17"/>
                    <a:pt x="176" y="10"/>
                  </a:cubicBezTo>
                  <a:cubicBezTo>
                    <a:pt x="50" y="18"/>
                    <a:pt x="20" y="0"/>
                    <a:pt x="72" y="26"/>
                  </a:cubicBezTo>
                </a:path>
              </a:pathLst>
            </a:custGeom>
            <a:noFill/>
            <a:ln w="76200" cap="rnd" cmpd="sng">
              <a:solidFill>
                <a:srgbClr val="B2B2B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298" name="Freeform 472"/>
            <p:cNvSpPr>
              <a:spLocks/>
            </p:cNvSpPr>
            <p:nvPr/>
          </p:nvSpPr>
          <p:spPr bwMode="auto">
            <a:xfrm>
              <a:off x="4876800" y="6086475"/>
              <a:ext cx="206375" cy="141287"/>
            </a:xfrm>
            <a:custGeom>
              <a:avLst/>
              <a:gdLst>
                <a:gd name="T0" fmla="*/ 2147483647 w 130"/>
                <a:gd name="T1" fmla="*/ 2147483647 h 96"/>
                <a:gd name="T2" fmla="*/ 2147483647 w 130"/>
                <a:gd name="T3" fmla="*/ 2147483647 h 96"/>
                <a:gd name="T4" fmla="*/ 2147483647 w 130"/>
                <a:gd name="T5" fmla="*/ 2147483647 h 96"/>
                <a:gd name="T6" fmla="*/ 2147483647 w 130"/>
                <a:gd name="T7" fmla="*/ 2147483647 h 9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30" h="96">
                  <a:moveTo>
                    <a:pt x="30" y="41"/>
                  </a:moveTo>
                  <a:cubicBezTo>
                    <a:pt x="48" y="96"/>
                    <a:pt x="80" y="76"/>
                    <a:pt x="130" y="68"/>
                  </a:cubicBezTo>
                  <a:cubicBezTo>
                    <a:pt x="118" y="19"/>
                    <a:pt x="105" y="16"/>
                    <a:pt x="57" y="4"/>
                  </a:cubicBezTo>
                  <a:cubicBezTo>
                    <a:pt x="0" y="15"/>
                    <a:pt x="2" y="0"/>
                    <a:pt x="30" y="41"/>
                  </a:cubicBezTo>
                  <a:close/>
                </a:path>
              </a:pathLst>
            </a:custGeom>
            <a:solidFill>
              <a:srgbClr val="969696"/>
            </a:solidFill>
            <a:ln w="19050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299" name="Freeform 473"/>
            <p:cNvSpPr>
              <a:spLocks/>
            </p:cNvSpPr>
            <p:nvPr/>
          </p:nvSpPr>
          <p:spPr bwMode="auto">
            <a:xfrm>
              <a:off x="5157788" y="6208712"/>
              <a:ext cx="339725" cy="82550"/>
            </a:xfrm>
            <a:custGeom>
              <a:avLst/>
              <a:gdLst>
                <a:gd name="T0" fmla="*/ 0 w 214"/>
                <a:gd name="T1" fmla="*/ 2147483647 h 55"/>
                <a:gd name="T2" fmla="*/ 2147483647 w 214"/>
                <a:gd name="T3" fmla="*/ 2147483647 h 55"/>
                <a:gd name="T4" fmla="*/ 2147483647 w 214"/>
                <a:gd name="T5" fmla="*/ 2147483647 h 55"/>
                <a:gd name="T6" fmla="*/ 2147483647 w 214"/>
                <a:gd name="T7" fmla="*/ 2147483647 h 55"/>
                <a:gd name="T8" fmla="*/ 2147483647 w 214"/>
                <a:gd name="T9" fmla="*/ 2147483647 h 55"/>
                <a:gd name="T10" fmla="*/ 2147483647 w 214"/>
                <a:gd name="T11" fmla="*/ 0 h 55"/>
                <a:gd name="T12" fmla="*/ 2147483647 w 214"/>
                <a:gd name="T13" fmla="*/ 2147483647 h 55"/>
                <a:gd name="T14" fmla="*/ 2147483647 w 214"/>
                <a:gd name="T15" fmla="*/ 2147483647 h 55"/>
                <a:gd name="T16" fmla="*/ 0 w 214"/>
                <a:gd name="T17" fmla="*/ 2147483647 h 5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214" h="55">
                  <a:moveTo>
                    <a:pt x="0" y="55"/>
                  </a:moveTo>
                  <a:cubicBezTo>
                    <a:pt x="30" y="52"/>
                    <a:pt x="61" y="51"/>
                    <a:pt x="91" y="46"/>
                  </a:cubicBezTo>
                  <a:cubicBezTo>
                    <a:pt x="101" y="45"/>
                    <a:pt x="109" y="37"/>
                    <a:pt x="119" y="37"/>
                  </a:cubicBezTo>
                  <a:cubicBezTo>
                    <a:pt x="141" y="37"/>
                    <a:pt x="161" y="50"/>
                    <a:pt x="183" y="55"/>
                  </a:cubicBezTo>
                  <a:cubicBezTo>
                    <a:pt x="192" y="52"/>
                    <a:pt x="208" y="55"/>
                    <a:pt x="210" y="46"/>
                  </a:cubicBezTo>
                  <a:cubicBezTo>
                    <a:pt x="214" y="28"/>
                    <a:pt x="174" y="6"/>
                    <a:pt x="165" y="0"/>
                  </a:cubicBezTo>
                  <a:cubicBezTo>
                    <a:pt x="153" y="3"/>
                    <a:pt x="140" y="5"/>
                    <a:pt x="128" y="9"/>
                  </a:cubicBezTo>
                  <a:cubicBezTo>
                    <a:pt x="115" y="14"/>
                    <a:pt x="104" y="24"/>
                    <a:pt x="91" y="28"/>
                  </a:cubicBezTo>
                  <a:cubicBezTo>
                    <a:pt x="62" y="38"/>
                    <a:pt x="23" y="32"/>
                    <a:pt x="0" y="55"/>
                  </a:cubicBezTo>
                  <a:close/>
                </a:path>
              </a:pathLst>
            </a:custGeom>
            <a:solidFill>
              <a:srgbClr val="969696"/>
            </a:solidFill>
            <a:ln w="19050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300" name="Freeform 474"/>
            <p:cNvSpPr>
              <a:spLocks/>
            </p:cNvSpPr>
            <p:nvPr/>
          </p:nvSpPr>
          <p:spPr bwMode="auto">
            <a:xfrm>
              <a:off x="4452938" y="6110287"/>
              <a:ext cx="252412" cy="127000"/>
            </a:xfrm>
            <a:custGeom>
              <a:avLst/>
              <a:gdLst>
                <a:gd name="T0" fmla="*/ 2147483647 w 159"/>
                <a:gd name="T1" fmla="*/ 2147483647 h 86"/>
                <a:gd name="T2" fmla="*/ 2147483647 w 159"/>
                <a:gd name="T3" fmla="*/ 2147483647 h 86"/>
                <a:gd name="T4" fmla="*/ 2147483647 w 159"/>
                <a:gd name="T5" fmla="*/ 2147483647 h 86"/>
                <a:gd name="T6" fmla="*/ 2147483647 w 159"/>
                <a:gd name="T7" fmla="*/ 0 h 86"/>
                <a:gd name="T8" fmla="*/ 2147483647 w 159"/>
                <a:gd name="T9" fmla="*/ 2147483647 h 86"/>
                <a:gd name="T10" fmla="*/ 2147483647 w 159"/>
                <a:gd name="T11" fmla="*/ 2147483647 h 86"/>
                <a:gd name="T12" fmla="*/ 2147483647 w 159"/>
                <a:gd name="T13" fmla="*/ 2147483647 h 86"/>
                <a:gd name="T14" fmla="*/ 2147483647 w 159"/>
                <a:gd name="T15" fmla="*/ 2147483647 h 8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59" h="86">
                  <a:moveTo>
                    <a:pt x="22" y="82"/>
                  </a:moveTo>
                  <a:cubicBezTo>
                    <a:pt x="65" y="79"/>
                    <a:pt x="109" y="86"/>
                    <a:pt x="150" y="73"/>
                  </a:cubicBezTo>
                  <a:cubicBezTo>
                    <a:pt x="159" y="70"/>
                    <a:pt x="147" y="53"/>
                    <a:pt x="141" y="45"/>
                  </a:cubicBezTo>
                  <a:cubicBezTo>
                    <a:pt x="115" y="11"/>
                    <a:pt x="50" y="12"/>
                    <a:pt x="13" y="0"/>
                  </a:cubicBezTo>
                  <a:cubicBezTo>
                    <a:pt x="10" y="9"/>
                    <a:pt x="0" y="19"/>
                    <a:pt x="4" y="27"/>
                  </a:cubicBezTo>
                  <a:cubicBezTo>
                    <a:pt x="8" y="35"/>
                    <a:pt x="23" y="31"/>
                    <a:pt x="31" y="36"/>
                  </a:cubicBezTo>
                  <a:cubicBezTo>
                    <a:pt x="46" y="45"/>
                    <a:pt x="59" y="69"/>
                    <a:pt x="68" y="82"/>
                  </a:cubicBezTo>
                  <a:cubicBezTo>
                    <a:pt x="74" y="73"/>
                    <a:pt x="86" y="55"/>
                    <a:pt x="86" y="55"/>
                  </a:cubicBezTo>
                </a:path>
              </a:pathLst>
            </a:custGeom>
            <a:solidFill>
              <a:srgbClr val="969696"/>
            </a:solidFill>
            <a:ln w="19050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301" name="Freeform 475"/>
            <p:cNvSpPr>
              <a:spLocks/>
            </p:cNvSpPr>
            <p:nvPr/>
          </p:nvSpPr>
          <p:spPr bwMode="auto">
            <a:xfrm>
              <a:off x="5819775" y="6291262"/>
              <a:ext cx="280988" cy="115888"/>
            </a:xfrm>
            <a:custGeom>
              <a:avLst/>
              <a:gdLst>
                <a:gd name="T0" fmla="*/ 0 w 177"/>
                <a:gd name="T1" fmla="*/ 2147483647 h 79"/>
                <a:gd name="T2" fmla="*/ 2147483647 w 177"/>
                <a:gd name="T3" fmla="*/ 2147483647 h 79"/>
                <a:gd name="T4" fmla="*/ 2147483647 w 177"/>
                <a:gd name="T5" fmla="*/ 0 h 79"/>
                <a:gd name="T6" fmla="*/ 2147483647 w 177"/>
                <a:gd name="T7" fmla="*/ 2147483647 h 79"/>
                <a:gd name="T8" fmla="*/ 2147483647 w 177"/>
                <a:gd name="T9" fmla="*/ 2147483647 h 79"/>
                <a:gd name="T10" fmla="*/ 2147483647 w 177"/>
                <a:gd name="T11" fmla="*/ 2147483647 h 7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77" h="79">
                  <a:moveTo>
                    <a:pt x="0" y="27"/>
                  </a:moveTo>
                  <a:cubicBezTo>
                    <a:pt x="46" y="76"/>
                    <a:pt x="40" y="79"/>
                    <a:pt x="165" y="37"/>
                  </a:cubicBezTo>
                  <a:cubicBezTo>
                    <a:pt x="177" y="33"/>
                    <a:pt x="159" y="12"/>
                    <a:pt x="156" y="0"/>
                  </a:cubicBezTo>
                  <a:cubicBezTo>
                    <a:pt x="119" y="3"/>
                    <a:pt x="82" y="0"/>
                    <a:pt x="46" y="9"/>
                  </a:cubicBezTo>
                  <a:cubicBezTo>
                    <a:pt x="34" y="12"/>
                    <a:pt x="71" y="12"/>
                    <a:pt x="82" y="18"/>
                  </a:cubicBezTo>
                  <a:cubicBezTo>
                    <a:pt x="85" y="19"/>
                    <a:pt x="82" y="24"/>
                    <a:pt x="82" y="27"/>
                  </a:cubicBezTo>
                </a:path>
              </a:pathLst>
            </a:custGeom>
            <a:solidFill>
              <a:srgbClr val="969696"/>
            </a:solidFill>
            <a:ln w="19050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302" name="Freeform 476"/>
            <p:cNvSpPr>
              <a:spLocks/>
            </p:cNvSpPr>
            <p:nvPr/>
          </p:nvSpPr>
          <p:spPr bwMode="auto">
            <a:xfrm>
              <a:off x="6661150" y="6303962"/>
              <a:ext cx="236538" cy="80963"/>
            </a:xfrm>
            <a:custGeom>
              <a:avLst/>
              <a:gdLst>
                <a:gd name="T0" fmla="*/ 0 w 149"/>
                <a:gd name="T1" fmla="*/ 2147483647 h 55"/>
                <a:gd name="T2" fmla="*/ 2147483647 w 149"/>
                <a:gd name="T3" fmla="*/ 2147483647 h 55"/>
                <a:gd name="T4" fmla="*/ 2147483647 w 149"/>
                <a:gd name="T5" fmla="*/ 2147483647 h 55"/>
                <a:gd name="T6" fmla="*/ 2147483647 w 149"/>
                <a:gd name="T7" fmla="*/ 0 h 55"/>
                <a:gd name="T8" fmla="*/ 2147483647 w 149"/>
                <a:gd name="T9" fmla="*/ 2147483647 h 5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49" h="55">
                  <a:moveTo>
                    <a:pt x="0" y="28"/>
                  </a:moveTo>
                  <a:cubicBezTo>
                    <a:pt x="46" y="37"/>
                    <a:pt x="91" y="55"/>
                    <a:pt x="138" y="55"/>
                  </a:cubicBezTo>
                  <a:cubicBezTo>
                    <a:pt x="147" y="55"/>
                    <a:pt x="149" y="37"/>
                    <a:pt x="147" y="28"/>
                  </a:cubicBezTo>
                  <a:cubicBezTo>
                    <a:pt x="143" y="10"/>
                    <a:pt x="114" y="4"/>
                    <a:pt x="101" y="0"/>
                  </a:cubicBezTo>
                  <a:cubicBezTo>
                    <a:pt x="92" y="3"/>
                    <a:pt x="74" y="9"/>
                    <a:pt x="74" y="9"/>
                  </a:cubicBezTo>
                </a:path>
              </a:pathLst>
            </a:custGeom>
            <a:solidFill>
              <a:srgbClr val="969696"/>
            </a:solidFill>
            <a:ln w="19050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303" name="Freeform 477"/>
            <p:cNvSpPr>
              <a:spLocks/>
            </p:cNvSpPr>
            <p:nvPr/>
          </p:nvSpPr>
          <p:spPr bwMode="auto">
            <a:xfrm>
              <a:off x="7473950" y="6192837"/>
              <a:ext cx="263525" cy="123825"/>
            </a:xfrm>
            <a:custGeom>
              <a:avLst/>
              <a:gdLst>
                <a:gd name="T0" fmla="*/ 2147483647 w 166"/>
                <a:gd name="T1" fmla="*/ 2147483647 h 84"/>
                <a:gd name="T2" fmla="*/ 2147483647 w 166"/>
                <a:gd name="T3" fmla="*/ 2147483647 h 84"/>
                <a:gd name="T4" fmla="*/ 0 w 166"/>
                <a:gd name="T5" fmla="*/ 2147483647 h 84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66" h="84">
                  <a:moveTo>
                    <a:pt x="55" y="48"/>
                  </a:moveTo>
                  <a:cubicBezTo>
                    <a:pt x="81" y="73"/>
                    <a:pt x="103" y="76"/>
                    <a:pt x="138" y="84"/>
                  </a:cubicBezTo>
                  <a:cubicBezTo>
                    <a:pt x="166" y="0"/>
                    <a:pt x="56" y="48"/>
                    <a:pt x="0" y="48"/>
                  </a:cubicBezTo>
                </a:path>
              </a:pathLst>
            </a:custGeom>
            <a:solidFill>
              <a:srgbClr val="969696"/>
            </a:solidFill>
            <a:ln w="19050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304" name="Freeform 478"/>
            <p:cNvSpPr>
              <a:spLocks/>
            </p:cNvSpPr>
            <p:nvPr/>
          </p:nvSpPr>
          <p:spPr bwMode="auto">
            <a:xfrm>
              <a:off x="6292850" y="6030912"/>
              <a:ext cx="268288" cy="77788"/>
            </a:xfrm>
            <a:custGeom>
              <a:avLst/>
              <a:gdLst>
                <a:gd name="T0" fmla="*/ 2147483647 w 169"/>
                <a:gd name="T1" fmla="*/ 2147483647 h 52"/>
                <a:gd name="T2" fmla="*/ 2147483647 w 169"/>
                <a:gd name="T3" fmla="*/ 2147483647 h 52"/>
                <a:gd name="T4" fmla="*/ 2147483647 w 169"/>
                <a:gd name="T5" fmla="*/ 2147483647 h 52"/>
                <a:gd name="T6" fmla="*/ 2147483647 w 169"/>
                <a:gd name="T7" fmla="*/ 2147483647 h 52"/>
                <a:gd name="T8" fmla="*/ 2147483647 w 169"/>
                <a:gd name="T9" fmla="*/ 2147483647 h 5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69" h="52">
                  <a:moveTo>
                    <a:pt x="50" y="47"/>
                  </a:moveTo>
                  <a:cubicBezTo>
                    <a:pt x="86" y="44"/>
                    <a:pt x="125" y="52"/>
                    <a:pt x="159" y="38"/>
                  </a:cubicBezTo>
                  <a:cubicBezTo>
                    <a:pt x="169" y="34"/>
                    <a:pt x="150" y="17"/>
                    <a:pt x="141" y="10"/>
                  </a:cubicBezTo>
                  <a:cubicBezTo>
                    <a:pt x="134" y="4"/>
                    <a:pt x="123" y="4"/>
                    <a:pt x="114" y="1"/>
                  </a:cubicBezTo>
                  <a:cubicBezTo>
                    <a:pt x="83" y="5"/>
                    <a:pt x="0" y="0"/>
                    <a:pt x="50" y="47"/>
                  </a:cubicBezTo>
                  <a:close/>
                </a:path>
              </a:pathLst>
            </a:custGeom>
            <a:solidFill>
              <a:srgbClr val="969696"/>
            </a:solidFill>
            <a:ln w="19050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305" name="Freeform 479"/>
            <p:cNvSpPr>
              <a:spLocks/>
            </p:cNvSpPr>
            <p:nvPr/>
          </p:nvSpPr>
          <p:spPr bwMode="auto">
            <a:xfrm>
              <a:off x="5643563" y="6037262"/>
              <a:ext cx="250825" cy="111125"/>
            </a:xfrm>
            <a:custGeom>
              <a:avLst/>
              <a:gdLst>
                <a:gd name="T0" fmla="*/ 2147483647 w 158"/>
                <a:gd name="T1" fmla="*/ 2147483647 h 75"/>
                <a:gd name="T2" fmla="*/ 2147483647 w 158"/>
                <a:gd name="T3" fmla="*/ 2147483647 h 75"/>
                <a:gd name="T4" fmla="*/ 2147483647 w 158"/>
                <a:gd name="T5" fmla="*/ 2147483647 h 75"/>
                <a:gd name="T6" fmla="*/ 2147483647 w 158"/>
                <a:gd name="T7" fmla="*/ 0 h 75"/>
                <a:gd name="T8" fmla="*/ 2147483647 w 158"/>
                <a:gd name="T9" fmla="*/ 2147483647 h 75"/>
                <a:gd name="T10" fmla="*/ 2147483647 w 158"/>
                <a:gd name="T11" fmla="*/ 2147483647 h 75"/>
                <a:gd name="T12" fmla="*/ 2147483647 w 158"/>
                <a:gd name="T13" fmla="*/ 2147483647 h 75"/>
                <a:gd name="T14" fmla="*/ 2147483647 w 158"/>
                <a:gd name="T15" fmla="*/ 2147483647 h 75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58" h="75">
                  <a:moveTo>
                    <a:pt x="30" y="73"/>
                  </a:moveTo>
                  <a:cubicBezTo>
                    <a:pt x="67" y="70"/>
                    <a:pt x="105" y="75"/>
                    <a:pt x="140" y="64"/>
                  </a:cubicBezTo>
                  <a:cubicBezTo>
                    <a:pt x="158" y="58"/>
                    <a:pt x="146" y="15"/>
                    <a:pt x="140" y="9"/>
                  </a:cubicBezTo>
                  <a:cubicBezTo>
                    <a:pt x="133" y="2"/>
                    <a:pt x="121" y="3"/>
                    <a:pt x="112" y="0"/>
                  </a:cubicBezTo>
                  <a:cubicBezTo>
                    <a:pt x="85" y="3"/>
                    <a:pt x="57" y="5"/>
                    <a:pt x="30" y="9"/>
                  </a:cubicBezTo>
                  <a:cubicBezTo>
                    <a:pt x="21" y="11"/>
                    <a:pt x="0" y="9"/>
                    <a:pt x="3" y="18"/>
                  </a:cubicBezTo>
                  <a:cubicBezTo>
                    <a:pt x="7" y="31"/>
                    <a:pt x="27" y="30"/>
                    <a:pt x="39" y="36"/>
                  </a:cubicBezTo>
                  <a:cubicBezTo>
                    <a:pt x="51" y="33"/>
                    <a:pt x="76" y="27"/>
                    <a:pt x="76" y="27"/>
                  </a:cubicBezTo>
                </a:path>
              </a:pathLst>
            </a:custGeom>
            <a:solidFill>
              <a:srgbClr val="969696"/>
            </a:solidFill>
            <a:ln w="19050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306" name="Freeform 480"/>
            <p:cNvSpPr>
              <a:spLocks/>
            </p:cNvSpPr>
            <p:nvPr/>
          </p:nvSpPr>
          <p:spPr bwMode="auto">
            <a:xfrm>
              <a:off x="7075488" y="6100762"/>
              <a:ext cx="231775" cy="117475"/>
            </a:xfrm>
            <a:custGeom>
              <a:avLst/>
              <a:gdLst>
                <a:gd name="T0" fmla="*/ 0 w 146"/>
                <a:gd name="T1" fmla="*/ 2147483647 h 79"/>
                <a:gd name="T2" fmla="*/ 2147483647 w 146"/>
                <a:gd name="T3" fmla="*/ 2147483647 h 79"/>
                <a:gd name="T4" fmla="*/ 2147483647 w 146"/>
                <a:gd name="T5" fmla="*/ 2147483647 h 79"/>
                <a:gd name="T6" fmla="*/ 2147483647 w 146"/>
                <a:gd name="T7" fmla="*/ 2147483647 h 79"/>
                <a:gd name="T8" fmla="*/ 2147483647 w 146"/>
                <a:gd name="T9" fmla="*/ 2147483647 h 79"/>
                <a:gd name="T10" fmla="*/ 0 w 146"/>
                <a:gd name="T11" fmla="*/ 2147483647 h 7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46" h="79">
                  <a:moveTo>
                    <a:pt x="0" y="33"/>
                  </a:moveTo>
                  <a:cubicBezTo>
                    <a:pt x="14" y="78"/>
                    <a:pt x="29" y="68"/>
                    <a:pt x="73" y="79"/>
                  </a:cubicBezTo>
                  <a:cubicBezTo>
                    <a:pt x="143" y="65"/>
                    <a:pt x="111" y="68"/>
                    <a:pt x="146" y="15"/>
                  </a:cubicBezTo>
                  <a:cubicBezTo>
                    <a:pt x="112" y="4"/>
                    <a:pt x="115" y="0"/>
                    <a:pt x="73" y="15"/>
                  </a:cubicBezTo>
                  <a:cubicBezTo>
                    <a:pt x="63" y="19"/>
                    <a:pt x="57" y="30"/>
                    <a:pt x="46" y="33"/>
                  </a:cubicBezTo>
                  <a:cubicBezTo>
                    <a:pt x="31" y="37"/>
                    <a:pt x="15" y="33"/>
                    <a:pt x="0" y="33"/>
                  </a:cubicBezTo>
                  <a:close/>
                </a:path>
              </a:pathLst>
            </a:custGeom>
            <a:solidFill>
              <a:srgbClr val="969696"/>
            </a:solidFill>
            <a:ln w="19050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307" name="Freeform 481"/>
            <p:cNvSpPr>
              <a:spLocks/>
            </p:cNvSpPr>
            <p:nvPr/>
          </p:nvSpPr>
          <p:spPr bwMode="auto">
            <a:xfrm>
              <a:off x="7961313" y="6173787"/>
              <a:ext cx="261937" cy="182563"/>
            </a:xfrm>
            <a:custGeom>
              <a:avLst/>
              <a:gdLst>
                <a:gd name="T0" fmla="*/ 2147483647 w 165"/>
                <a:gd name="T1" fmla="*/ 2147483647 h 123"/>
                <a:gd name="T2" fmla="*/ 2147483647 w 165"/>
                <a:gd name="T3" fmla="*/ 2147483647 h 123"/>
                <a:gd name="T4" fmla="*/ 2147483647 w 165"/>
                <a:gd name="T5" fmla="*/ 2147483647 h 123"/>
                <a:gd name="T6" fmla="*/ 2147483647 w 165"/>
                <a:gd name="T7" fmla="*/ 2147483647 h 123"/>
                <a:gd name="T8" fmla="*/ 2147483647 w 165"/>
                <a:gd name="T9" fmla="*/ 2147483647 h 123"/>
                <a:gd name="T10" fmla="*/ 2147483647 w 165"/>
                <a:gd name="T11" fmla="*/ 2147483647 h 123"/>
                <a:gd name="T12" fmla="*/ 2147483647 w 165"/>
                <a:gd name="T13" fmla="*/ 2147483647 h 12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65" h="123">
                  <a:moveTo>
                    <a:pt x="101" y="93"/>
                  </a:moveTo>
                  <a:cubicBezTo>
                    <a:pt x="89" y="99"/>
                    <a:pt x="69" y="98"/>
                    <a:pt x="65" y="111"/>
                  </a:cubicBezTo>
                  <a:cubicBezTo>
                    <a:pt x="62" y="120"/>
                    <a:pt x="83" y="123"/>
                    <a:pt x="92" y="120"/>
                  </a:cubicBezTo>
                  <a:cubicBezTo>
                    <a:pt x="102" y="116"/>
                    <a:pt x="105" y="102"/>
                    <a:pt x="111" y="93"/>
                  </a:cubicBezTo>
                  <a:cubicBezTo>
                    <a:pt x="127" y="43"/>
                    <a:pt x="135" y="75"/>
                    <a:pt x="165" y="29"/>
                  </a:cubicBezTo>
                  <a:cubicBezTo>
                    <a:pt x="106" y="9"/>
                    <a:pt x="38" y="0"/>
                    <a:pt x="1" y="56"/>
                  </a:cubicBezTo>
                  <a:cubicBezTo>
                    <a:pt x="14" y="96"/>
                    <a:pt x="0" y="84"/>
                    <a:pt x="47" y="84"/>
                  </a:cubicBezTo>
                </a:path>
              </a:pathLst>
            </a:custGeom>
            <a:solidFill>
              <a:srgbClr val="969696"/>
            </a:solidFill>
            <a:ln w="19050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308" name="Freeform 482"/>
            <p:cNvSpPr>
              <a:spLocks/>
            </p:cNvSpPr>
            <p:nvPr/>
          </p:nvSpPr>
          <p:spPr bwMode="auto">
            <a:xfrm>
              <a:off x="8505825" y="6249987"/>
              <a:ext cx="130175" cy="185738"/>
            </a:xfrm>
            <a:custGeom>
              <a:avLst/>
              <a:gdLst>
                <a:gd name="T0" fmla="*/ 2147483647 w 82"/>
                <a:gd name="T1" fmla="*/ 0 h 125"/>
                <a:gd name="T2" fmla="*/ 0 w 82"/>
                <a:gd name="T3" fmla="*/ 2147483647 h 125"/>
                <a:gd name="T4" fmla="*/ 2147483647 w 82"/>
                <a:gd name="T5" fmla="*/ 2147483647 h 125"/>
                <a:gd name="T6" fmla="*/ 2147483647 w 82"/>
                <a:gd name="T7" fmla="*/ 0 h 125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82" h="125">
                  <a:moveTo>
                    <a:pt x="82" y="0"/>
                  </a:moveTo>
                  <a:cubicBezTo>
                    <a:pt x="32" y="10"/>
                    <a:pt x="16" y="15"/>
                    <a:pt x="0" y="64"/>
                  </a:cubicBezTo>
                  <a:cubicBezTo>
                    <a:pt x="20" y="125"/>
                    <a:pt x="39" y="88"/>
                    <a:pt x="54" y="54"/>
                  </a:cubicBezTo>
                  <a:cubicBezTo>
                    <a:pt x="62" y="36"/>
                    <a:pt x="73" y="18"/>
                    <a:pt x="82" y="0"/>
                  </a:cubicBezTo>
                  <a:close/>
                </a:path>
              </a:pathLst>
            </a:custGeom>
            <a:solidFill>
              <a:srgbClr val="969696"/>
            </a:solidFill>
            <a:ln w="19050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309" name="Freeform 484"/>
            <p:cNvSpPr>
              <a:spLocks/>
            </p:cNvSpPr>
            <p:nvPr/>
          </p:nvSpPr>
          <p:spPr bwMode="auto">
            <a:xfrm>
              <a:off x="4468813" y="4651376"/>
              <a:ext cx="3657600" cy="165100"/>
            </a:xfrm>
            <a:custGeom>
              <a:avLst/>
              <a:gdLst>
                <a:gd name="T0" fmla="*/ 0 w 2304"/>
                <a:gd name="T1" fmla="*/ 2147483647 h 111"/>
                <a:gd name="T2" fmla="*/ 2147483647 w 2304"/>
                <a:gd name="T3" fmla="*/ 2147483647 h 111"/>
                <a:gd name="T4" fmla="*/ 2147483647 w 2304"/>
                <a:gd name="T5" fmla="*/ 2147483647 h 111"/>
                <a:gd name="T6" fmla="*/ 2147483647 w 2304"/>
                <a:gd name="T7" fmla="*/ 2147483647 h 111"/>
                <a:gd name="T8" fmla="*/ 2147483647 w 2304"/>
                <a:gd name="T9" fmla="*/ 0 h 11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304" h="111">
                  <a:moveTo>
                    <a:pt x="0" y="110"/>
                  </a:moveTo>
                  <a:cubicBezTo>
                    <a:pt x="664" y="99"/>
                    <a:pt x="1330" y="111"/>
                    <a:pt x="1993" y="83"/>
                  </a:cubicBezTo>
                  <a:cubicBezTo>
                    <a:pt x="2021" y="77"/>
                    <a:pt x="2049" y="71"/>
                    <a:pt x="2076" y="64"/>
                  </a:cubicBezTo>
                  <a:cubicBezTo>
                    <a:pt x="2128" y="50"/>
                    <a:pt x="2179" y="33"/>
                    <a:pt x="2231" y="19"/>
                  </a:cubicBezTo>
                  <a:cubicBezTo>
                    <a:pt x="2255" y="13"/>
                    <a:pt x="2304" y="0"/>
                    <a:pt x="2304" y="0"/>
                  </a:cubicBezTo>
                </a:path>
              </a:pathLst>
            </a:custGeom>
            <a:noFill/>
            <a:ln w="38100" cap="rnd" cmpd="sng">
              <a:solidFill>
                <a:srgbClr val="B2B2B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310" name="Freeform 485"/>
            <p:cNvSpPr>
              <a:spLocks/>
            </p:cNvSpPr>
            <p:nvPr/>
          </p:nvSpPr>
          <p:spPr bwMode="auto">
            <a:xfrm rot="11418290">
              <a:off x="1587500" y="4702176"/>
              <a:ext cx="1016000" cy="66675"/>
            </a:xfrm>
            <a:custGeom>
              <a:avLst/>
              <a:gdLst>
                <a:gd name="T0" fmla="*/ 0 w 640"/>
                <a:gd name="T1" fmla="*/ 2147483647 h 45"/>
                <a:gd name="T2" fmla="*/ 2147483647 w 640"/>
                <a:gd name="T3" fmla="*/ 0 h 45"/>
                <a:gd name="T4" fmla="*/ 2147483647 w 640"/>
                <a:gd name="T5" fmla="*/ 2147483647 h 45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640" h="45">
                  <a:moveTo>
                    <a:pt x="0" y="45"/>
                  </a:moveTo>
                  <a:cubicBezTo>
                    <a:pt x="109" y="35"/>
                    <a:pt x="212" y="13"/>
                    <a:pt x="320" y="0"/>
                  </a:cubicBezTo>
                  <a:cubicBezTo>
                    <a:pt x="609" y="10"/>
                    <a:pt x="503" y="9"/>
                    <a:pt x="640" y="9"/>
                  </a:cubicBezTo>
                </a:path>
              </a:pathLst>
            </a:custGeom>
            <a:noFill/>
            <a:ln w="38100" cap="rnd" cmpd="sng">
              <a:solidFill>
                <a:srgbClr val="B2B2B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311" name="Freeform 496"/>
            <p:cNvSpPr>
              <a:spLocks/>
            </p:cNvSpPr>
            <p:nvPr/>
          </p:nvSpPr>
          <p:spPr bwMode="auto">
            <a:xfrm>
              <a:off x="293688" y="5991225"/>
              <a:ext cx="203200" cy="47625"/>
            </a:xfrm>
            <a:custGeom>
              <a:avLst/>
              <a:gdLst>
                <a:gd name="T0" fmla="*/ 0 w 128"/>
                <a:gd name="T1" fmla="*/ 2147483647 h 32"/>
                <a:gd name="T2" fmla="*/ 2147483647 w 128"/>
                <a:gd name="T3" fmla="*/ 2147483647 h 32"/>
                <a:gd name="T4" fmla="*/ 2147483647 w 128"/>
                <a:gd name="T5" fmla="*/ 0 h 32"/>
                <a:gd name="T6" fmla="*/ 2147483647 w 128"/>
                <a:gd name="T7" fmla="*/ 2147483647 h 32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28" h="32">
                  <a:moveTo>
                    <a:pt x="0" y="32"/>
                  </a:moveTo>
                  <a:cubicBezTo>
                    <a:pt x="8" y="27"/>
                    <a:pt x="15" y="20"/>
                    <a:pt x="24" y="16"/>
                  </a:cubicBezTo>
                  <a:cubicBezTo>
                    <a:pt x="39" y="9"/>
                    <a:pt x="72" y="0"/>
                    <a:pt x="72" y="0"/>
                  </a:cubicBezTo>
                  <a:cubicBezTo>
                    <a:pt x="117" y="9"/>
                    <a:pt x="98" y="8"/>
                    <a:pt x="128" y="8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312" name="Freeform 497"/>
            <p:cNvSpPr>
              <a:spLocks/>
            </p:cNvSpPr>
            <p:nvPr/>
          </p:nvSpPr>
          <p:spPr bwMode="auto">
            <a:xfrm>
              <a:off x="598488" y="6086475"/>
              <a:ext cx="165100" cy="23812"/>
            </a:xfrm>
            <a:custGeom>
              <a:avLst/>
              <a:gdLst>
                <a:gd name="T0" fmla="*/ 0 w 104"/>
                <a:gd name="T1" fmla="*/ 2147483647 h 16"/>
                <a:gd name="T2" fmla="*/ 2147483647 w 104"/>
                <a:gd name="T3" fmla="*/ 2147483647 h 16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04" h="16">
                  <a:moveTo>
                    <a:pt x="0" y="16"/>
                  </a:moveTo>
                  <a:cubicBezTo>
                    <a:pt x="49" y="0"/>
                    <a:pt x="16" y="8"/>
                    <a:pt x="104" y="8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313" name="Freeform 498"/>
            <p:cNvSpPr>
              <a:spLocks/>
            </p:cNvSpPr>
            <p:nvPr/>
          </p:nvSpPr>
          <p:spPr bwMode="auto">
            <a:xfrm>
              <a:off x="1125538" y="6078537"/>
              <a:ext cx="190500" cy="104775"/>
            </a:xfrm>
            <a:custGeom>
              <a:avLst/>
              <a:gdLst>
                <a:gd name="T0" fmla="*/ 0 w 120"/>
                <a:gd name="T1" fmla="*/ 2147483647 h 71"/>
                <a:gd name="T2" fmla="*/ 2147483647 w 120"/>
                <a:gd name="T3" fmla="*/ 2147483647 h 71"/>
                <a:gd name="T4" fmla="*/ 2147483647 w 120"/>
                <a:gd name="T5" fmla="*/ 2147483647 h 71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20" h="71">
                  <a:moveTo>
                    <a:pt x="0" y="71"/>
                  </a:moveTo>
                  <a:cubicBezTo>
                    <a:pt x="3" y="55"/>
                    <a:pt x="1" y="38"/>
                    <a:pt x="8" y="23"/>
                  </a:cubicBezTo>
                  <a:cubicBezTo>
                    <a:pt x="19" y="0"/>
                    <a:pt x="107" y="15"/>
                    <a:pt x="120" y="15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314" name="Freeform 499"/>
            <p:cNvSpPr>
              <a:spLocks/>
            </p:cNvSpPr>
            <p:nvPr/>
          </p:nvSpPr>
          <p:spPr bwMode="auto">
            <a:xfrm>
              <a:off x="1627188" y="6121400"/>
              <a:ext cx="228600" cy="1587"/>
            </a:xfrm>
            <a:custGeom>
              <a:avLst/>
              <a:gdLst>
                <a:gd name="T0" fmla="*/ 0 w 144"/>
                <a:gd name="T1" fmla="*/ 0 h 1"/>
                <a:gd name="T2" fmla="*/ 2147483647 w 144"/>
                <a:gd name="T3" fmla="*/ 0 h 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44" h="1">
                  <a:moveTo>
                    <a:pt x="0" y="0"/>
                  </a:moveTo>
                  <a:cubicBezTo>
                    <a:pt x="48" y="0"/>
                    <a:pt x="96" y="0"/>
                    <a:pt x="144" y="0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315" name="Freeform 500"/>
            <p:cNvSpPr>
              <a:spLocks/>
            </p:cNvSpPr>
            <p:nvPr/>
          </p:nvSpPr>
          <p:spPr bwMode="auto">
            <a:xfrm>
              <a:off x="1487488" y="5959475"/>
              <a:ext cx="165100" cy="79375"/>
            </a:xfrm>
            <a:custGeom>
              <a:avLst/>
              <a:gdLst>
                <a:gd name="T0" fmla="*/ 0 w 104"/>
                <a:gd name="T1" fmla="*/ 2147483647 h 54"/>
                <a:gd name="T2" fmla="*/ 2147483647 w 104"/>
                <a:gd name="T3" fmla="*/ 2147483647 h 54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04" h="54">
                  <a:moveTo>
                    <a:pt x="0" y="54"/>
                  </a:moveTo>
                  <a:cubicBezTo>
                    <a:pt x="18" y="0"/>
                    <a:pt x="47" y="14"/>
                    <a:pt x="104" y="14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316" name="Freeform 501"/>
            <p:cNvSpPr>
              <a:spLocks/>
            </p:cNvSpPr>
            <p:nvPr/>
          </p:nvSpPr>
          <p:spPr bwMode="auto">
            <a:xfrm>
              <a:off x="2058988" y="6210300"/>
              <a:ext cx="266700" cy="53975"/>
            </a:xfrm>
            <a:custGeom>
              <a:avLst/>
              <a:gdLst>
                <a:gd name="T0" fmla="*/ 0 w 168"/>
                <a:gd name="T1" fmla="*/ 2147483647 h 36"/>
                <a:gd name="T2" fmla="*/ 2147483647 w 168"/>
                <a:gd name="T3" fmla="*/ 2147483647 h 36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68" h="36">
                  <a:moveTo>
                    <a:pt x="0" y="36"/>
                  </a:moveTo>
                  <a:cubicBezTo>
                    <a:pt x="54" y="0"/>
                    <a:pt x="110" y="36"/>
                    <a:pt x="168" y="36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317" name="Freeform 502"/>
            <p:cNvSpPr>
              <a:spLocks/>
            </p:cNvSpPr>
            <p:nvPr/>
          </p:nvSpPr>
          <p:spPr bwMode="auto">
            <a:xfrm>
              <a:off x="2020888" y="6026150"/>
              <a:ext cx="165100" cy="36512"/>
            </a:xfrm>
            <a:custGeom>
              <a:avLst/>
              <a:gdLst>
                <a:gd name="T0" fmla="*/ 0 w 104"/>
                <a:gd name="T1" fmla="*/ 2147483647 h 25"/>
                <a:gd name="T2" fmla="*/ 2147483647 w 104"/>
                <a:gd name="T3" fmla="*/ 2147483647 h 25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04" h="25">
                  <a:moveTo>
                    <a:pt x="0" y="25"/>
                  </a:moveTo>
                  <a:cubicBezTo>
                    <a:pt x="38" y="0"/>
                    <a:pt x="56" y="17"/>
                    <a:pt x="104" y="17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318" name="Freeform 503"/>
            <p:cNvSpPr>
              <a:spLocks/>
            </p:cNvSpPr>
            <p:nvPr/>
          </p:nvSpPr>
          <p:spPr bwMode="auto">
            <a:xfrm>
              <a:off x="1284288" y="6218237"/>
              <a:ext cx="254000" cy="93663"/>
            </a:xfrm>
            <a:custGeom>
              <a:avLst/>
              <a:gdLst>
                <a:gd name="T0" fmla="*/ 0 w 160"/>
                <a:gd name="T1" fmla="*/ 2147483647 h 63"/>
                <a:gd name="T2" fmla="*/ 2147483647 w 160"/>
                <a:gd name="T3" fmla="*/ 2147483647 h 63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60" h="63">
                  <a:moveTo>
                    <a:pt x="0" y="63"/>
                  </a:moveTo>
                  <a:cubicBezTo>
                    <a:pt x="21" y="0"/>
                    <a:pt x="106" y="7"/>
                    <a:pt x="160" y="7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320" name="Freeform 505"/>
            <p:cNvSpPr>
              <a:spLocks/>
            </p:cNvSpPr>
            <p:nvPr/>
          </p:nvSpPr>
          <p:spPr bwMode="auto">
            <a:xfrm>
              <a:off x="1271588" y="5943600"/>
              <a:ext cx="279400" cy="1587"/>
            </a:xfrm>
            <a:custGeom>
              <a:avLst/>
              <a:gdLst>
                <a:gd name="T0" fmla="*/ 0 w 176"/>
                <a:gd name="T1" fmla="*/ 0 h 1"/>
                <a:gd name="T2" fmla="*/ 2147483647 w 176"/>
                <a:gd name="T3" fmla="*/ 0 h 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76" h="1">
                  <a:moveTo>
                    <a:pt x="0" y="0"/>
                  </a:moveTo>
                  <a:cubicBezTo>
                    <a:pt x="59" y="0"/>
                    <a:pt x="117" y="0"/>
                    <a:pt x="176" y="0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321" name="Freeform 506"/>
            <p:cNvSpPr>
              <a:spLocks/>
            </p:cNvSpPr>
            <p:nvPr/>
          </p:nvSpPr>
          <p:spPr bwMode="auto">
            <a:xfrm>
              <a:off x="2325688" y="5861050"/>
              <a:ext cx="379412" cy="36512"/>
            </a:xfrm>
            <a:custGeom>
              <a:avLst/>
              <a:gdLst>
                <a:gd name="T0" fmla="*/ 0 w 239"/>
                <a:gd name="T1" fmla="*/ 0 h 25"/>
                <a:gd name="T2" fmla="*/ 2147483647 w 239"/>
                <a:gd name="T3" fmla="*/ 2147483647 h 25"/>
                <a:gd name="T4" fmla="*/ 2147483647 w 239"/>
                <a:gd name="T5" fmla="*/ 2147483647 h 25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39" h="25">
                  <a:moveTo>
                    <a:pt x="0" y="0"/>
                  </a:moveTo>
                  <a:cubicBezTo>
                    <a:pt x="43" y="3"/>
                    <a:pt x="86" y="1"/>
                    <a:pt x="128" y="8"/>
                  </a:cubicBezTo>
                  <a:cubicBezTo>
                    <a:pt x="239" y="25"/>
                    <a:pt x="119" y="24"/>
                    <a:pt x="160" y="24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322" name="Freeform 507"/>
            <p:cNvSpPr>
              <a:spLocks/>
            </p:cNvSpPr>
            <p:nvPr/>
          </p:nvSpPr>
          <p:spPr bwMode="auto">
            <a:xfrm>
              <a:off x="1855788" y="5895975"/>
              <a:ext cx="152400" cy="1587"/>
            </a:xfrm>
            <a:custGeom>
              <a:avLst/>
              <a:gdLst>
                <a:gd name="T0" fmla="*/ 0 w 96"/>
                <a:gd name="T1" fmla="*/ 0 h 1"/>
                <a:gd name="T2" fmla="*/ 2147483647 w 96"/>
                <a:gd name="T3" fmla="*/ 0 h 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96" h="1">
                  <a:moveTo>
                    <a:pt x="0" y="0"/>
                  </a:moveTo>
                  <a:cubicBezTo>
                    <a:pt x="32" y="0"/>
                    <a:pt x="64" y="0"/>
                    <a:pt x="96" y="0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323" name="Freeform 508"/>
            <p:cNvSpPr>
              <a:spLocks/>
            </p:cNvSpPr>
            <p:nvPr/>
          </p:nvSpPr>
          <p:spPr bwMode="auto">
            <a:xfrm>
              <a:off x="1690688" y="6335712"/>
              <a:ext cx="127000" cy="1588"/>
            </a:xfrm>
            <a:custGeom>
              <a:avLst/>
              <a:gdLst>
                <a:gd name="T0" fmla="*/ 0 w 80"/>
                <a:gd name="T1" fmla="*/ 0 h 1"/>
                <a:gd name="T2" fmla="*/ 2147483647 w 80"/>
                <a:gd name="T3" fmla="*/ 0 h 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80" h="1">
                  <a:moveTo>
                    <a:pt x="0" y="0"/>
                  </a:moveTo>
                  <a:cubicBezTo>
                    <a:pt x="27" y="0"/>
                    <a:pt x="53" y="0"/>
                    <a:pt x="80" y="0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324" name="Freeform 509"/>
            <p:cNvSpPr>
              <a:spLocks/>
            </p:cNvSpPr>
            <p:nvPr/>
          </p:nvSpPr>
          <p:spPr bwMode="auto">
            <a:xfrm>
              <a:off x="2897188" y="6308725"/>
              <a:ext cx="266700" cy="14287"/>
            </a:xfrm>
            <a:custGeom>
              <a:avLst/>
              <a:gdLst>
                <a:gd name="T0" fmla="*/ 0 w 168"/>
                <a:gd name="T1" fmla="*/ 2147483647 h 10"/>
                <a:gd name="T2" fmla="*/ 2147483647 w 168"/>
                <a:gd name="T3" fmla="*/ 2147483647 h 10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68" h="10">
                  <a:moveTo>
                    <a:pt x="0" y="10"/>
                  </a:moveTo>
                  <a:cubicBezTo>
                    <a:pt x="115" y="0"/>
                    <a:pt x="59" y="2"/>
                    <a:pt x="168" y="2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325" name="Freeform 510"/>
            <p:cNvSpPr>
              <a:spLocks/>
            </p:cNvSpPr>
            <p:nvPr/>
          </p:nvSpPr>
          <p:spPr bwMode="auto">
            <a:xfrm>
              <a:off x="3151188" y="5911850"/>
              <a:ext cx="190500" cy="20637"/>
            </a:xfrm>
            <a:custGeom>
              <a:avLst/>
              <a:gdLst>
                <a:gd name="T0" fmla="*/ 0 w 120"/>
                <a:gd name="T1" fmla="*/ 2147483647 h 14"/>
                <a:gd name="T2" fmla="*/ 2147483647 w 120"/>
                <a:gd name="T3" fmla="*/ 2147483647 h 14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20" h="14">
                  <a:moveTo>
                    <a:pt x="0" y="14"/>
                  </a:moveTo>
                  <a:cubicBezTo>
                    <a:pt x="41" y="0"/>
                    <a:pt x="76" y="14"/>
                    <a:pt x="120" y="14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326" name="Freeform 511"/>
            <p:cNvSpPr>
              <a:spLocks/>
            </p:cNvSpPr>
            <p:nvPr/>
          </p:nvSpPr>
          <p:spPr bwMode="auto">
            <a:xfrm>
              <a:off x="3709988" y="6003925"/>
              <a:ext cx="241300" cy="30162"/>
            </a:xfrm>
            <a:custGeom>
              <a:avLst/>
              <a:gdLst>
                <a:gd name="T0" fmla="*/ 0 w 152"/>
                <a:gd name="T1" fmla="*/ 0 h 21"/>
                <a:gd name="T2" fmla="*/ 2147483647 w 152"/>
                <a:gd name="T3" fmla="*/ 2147483647 h 2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52" h="21">
                  <a:moveTo>
                    <a:pt x="0" y="0"/>
                  </a:moveTo>
                  <a:cubicBezTo>
                    <a:pt x="64" y="21"/>
                    <a:pt x="16" y="8"/>
                    <a:pt x="152" y="8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327" name="Freeform 512"/>
            <p:cNvSpPr>
              <a:spLocks/>
            </p:cNvSpPr>
            <p:nvPr/>
          </p:nvSpPr>
          <p:spPr bwMode="auto">
            <a:xfrm>
              <a:off x="4052888" y="6145212"/>
              <a:ext cx="139700" cy="95250"/>
            </a:xfrm>
            <a:custGeom>
              <a:avLst/>
              <a:gdLst>
                <a:gd name="T0" fmla="*/ 0 w 88"/>
                <a:gd name="T1" fmla="*/ 0 h 64"/>
                <a:gd name="T2" fmla="*/ 2147483647 w 88"/>
                <a:gd name="T3" fmla="*/ 2147483647 h 64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88" h="64">
                  <a:moveTo>
                    <a:pt x="0" y="0"/>
                  </a:moveTo>
                  <a:cubicBezTo>
                    <a:pt x="50" y="7"/>
                    <a:pt x="88" y="6"/>
                    <a:pt x="88" y="64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328" name="Freeform 513"/>
            <p:cNvSpPr>
              <a:spLocks/>
            </p:cNvSpPr>
            <p:nvPr/>
          </p:nvSpPr>
          <p:spPr bwMode="auto">
            <a:xfrm>
              <a:off x="3519488" y="6262687"/>
              <a:ext cx="177800" cy="36513"/>
            </a:xfrm>
            <a:custGeom>
              <a:avLst/>
              <a:gdLst>
                <a:gd name="T0" fmla="*/ 0 w 112"/>
                <a:gd name="T1" fmla="*/ 2147483647 h 25"/>
                <a:gd name="T2" fmla="*/ 2147483647 w 112"/>
                <a:gd name="T3" fmla="*/ 2147483647 h 25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12" h="25">
                  <a:moveTo>
                    <a:pt x="0" y="25"/>
                  </a:moveTo>
                  <a:cubicBezTo>
                    <a:pt x="37" y="0"/>
                    <a:pt x="69" y="17"/>
                    <a:pt x="112" y="17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329" name="Freeform 514"/>
            <p:cNvSpPr>
              <a:spLocks/>
            </p:cNvSpPr>
            <p:nvPr/>
          </p:nvSpPr>
          <p:spPr bwMode="auto">
            <a:xfrm>
              <a:off x="2630488" y="6181725"/>
              <a:ext cx="279400" cy="69850"/>
            </a:xfrm>
            <a:custGeom>
              <a:avLst/>
              <a:gdLst>
                <a:gd name="T0" fmla="*/ 0 w 176"/>
                <a:gd name="T1" fmla="*/ 2147483647 h 48"/>
                <a:gd name="T2" fmla="*/ 2147483647 w 176"/>
                <a:gd name="T3" fmla="*/ 2147483647 h 48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76" h="48">
                  <a:moveTo>
                    <a:pt x="0" y="24"/>
                  </a:moveTo>
                  <a:cubicBezTo>
                    <a:pt x="60" y="19"/>
                    <a:pt x="128" y="0"/>
                    <a:pt x="176" y="48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330" name="Freeform 515"/>
            <p:cNvSpPr>
              <a:spLocks/>
            </p:cNvSpPr>
            <p:nvPr/>
          </p:nvSpPr>
          <p:spPr bwMode="auto">
            <a:xfrm>
              <a:off x="4586288" y="6049962"/>
              <a:ext cx="279400" cy="28575"/>
            </a:xfrm>
            <a:custGeom>
              <a:avLst/>
              <a:gdLst>
                <a:gd name="T0" fmla="*/ 0 w 176"/>
                <a:gd name="T1" fmla="*/ 0 h 19"/>
                <a:gd name="T2" fmla="*/ 2147483647 w 176"/>
                <a:gd name="T3" fmla="*/ 2147483647 h 19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76" h="19">
                  <a:moveTo>
                    <a:pt x="0" y="0"/>
                  </a:moveTo>
                  <a:cubicBezTo>
                    <a:pt x="57" y="19"/>
                    <a:pt x="117" y="16"/>
                    <a:pt x="176" y="16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331" name="Freeform 516"/>
            <p:cNvSpPr>
              <a:spLocks/>
            </p:cNvSpPr>
            <p:nvPr/>
          </p:nvSpPr>
          <p:spPr bwMode="auto">
            <a:xfrm>
              <a:off x="4256088" y="5943600"/>
              <a:ext cx="228600" cy="31750"/>
            </a:xfrm>
            <a:custGeom>
              <a:avLst/>
              <a:gdLst>
                <a:gd name="T0" fmla="*/ 0 w 144"/>
                <a:gd name="T1" fmla="*/ 0 h 21"/>
                <a:gd name="T2" fmla="*/ 2147483647 w 144"/>
                <a:gd name="T3" fmla="*/ 2147483647 h 2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44" h="21">
                  <a:moveTo>
                    <a:pt x="0" y="0"/>
                  </a:moveTo>
                  <a:cubicBezTo>
                    <a:pt x="62" y="21"/>
                    <a:pt x="16" y="8"/>
                    <a:pt x="144" y="8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332" name="Freeform 517"/>
            <p:cNvSpPr>
              <a:spLocks/>
            </p:cNvSpPr>
            <p:nvPr/>
          </p:nvSpPr>
          <p:spPr bwMode="auto">
            <a:xfrm>
              <a:off x="4090988" y="6383337"/>
              <a:ext cx="254000" cy="11113"/>
            </a:xfrm>
            <a:custGeom>
              <a:avLst/>
              <a:gdLst>
                <a:gd name="T0" fmla="*/ 0 w 160"/>
                <a:gd name="T1" fmla="*/ 0 h 8"/>
                <a:gd name="T2" fmla="*/ 2147483647 w 160"/>
                <a:gd name="T3" fmla="*/ 2147483647 h 8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60" h="8">
                  <a:moveTo>
                    <a:pt x="0" y="0"/>
                  </a:moveTo>
                  <a:cubicBezTo>
                    <a:pt x="144" y="8"/>
                    <a:pt x="91" y="8"/>
                    <a:pt x="160" y="8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333" name="Freeform 518"/>
            <p:cNvSpPr>
              <a:spLocks/>
            </p:cNvSpPr>
            <p:nvPr/>
          </p:nvSpPr>
          <p:spPr bwMode="auto">
            <a:xfrm>
              <a:off x="4789488" y="6370637"/>
              <a:ext cx="177800" cy="23813"/>
            </a:xfrm>
            <a:custGeom>
              <a:avLst/>
              <a:gdLst>
                <a:gd name="T0" fmla="*/ 0 w 112"/>
                <a:gd name="T1" fmla="*/ 0 h 16"/>
                <a:gd name="T2" fmla="*/ 2147483647 w 112"/>
                <a:gd name="T3" fmla="*/ 2147483647 h 16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12" h="16">
                  <a:moveTo>
                    <a:pt x="0" y="0"/>
                  </a:moveTo>
                  <a:cubicBezTo>
                    <a:pt x="17" y="2"/>
                    <a:pt x="84" y="16"/>
                    <a:pt x="112" y="16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334" name="Freeform 519"/>
            <p:cNvSpPr>
              <a:spLocks/>
            </p:cNvSpPr>
            <p:nvPr/>
          </p:nvSpPr>
          <p:spPr bwMode="auto">
            <a:xfrm>
              <a:off x="5221288" y="6061075"/>
              <a:ext cx="241300" cy="55562"/>
            </a:xfrm>
            <a:custGeom>
              <a:avLst/>
              <a:gdLst>
                <a:gd name="T0" fmla="*/ 0 w 152"/>
                <a:gd name="T1" fmla="*/ 2147483647 h 37"/>
                <a:gd name="T2" fmla="*/ 2147483647 w 152"/>
                <a:gd name="T3" fmla="*/ 2147483647 h 37"/>
                <a:gd name="T4" fmla="*/ 2147483647 w 152"/>
                <a:gd name="T5" fmla="*/ 2147483647 h 37"/>
                <a:gd name="T6" fmla="*/ 2147483647 w 152"/>
                <a:gd name="T7" fmla="*/ 2147483647 h 37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52" h="37">
                  <a:moveTo>
                    <a:pt x="0" y="1"/>
                  </a:moveTo>
                  <a:cubicBezTo>
                    <a:pt x="37" y="4"/>
                    <a:pt x="76" y="0"/>
                    <a:pt x="112" y="9"/>
                  </a:cubicBezTo>
                  <a:cubicBezTo>
                    <a:pt x="121" y="11"/>
                    <a:pt x="120" y="28"/>
                    <a:pt x="128" y="33"/>
                  </a:cubicBezTo>
                  <a:cubicBezTo>
                    <a:pt x="135" y="37"/>
                    <a:pt x="144" y="33"/>
                    <a:pt x="152" y="33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335" name="Freeform 520"/>
            <p:cNvSpPr>
              <a:spLocks/>
            </p:cNvSpPr>
            <p:nvPr/>
          </p:nvSpPr>
          <p:spPr bwMode="auto">
            <a:xfrm>
              <a:off x="6021388" y="6181725"/>
              <a:ext cx="139700" cy="11112"/>
            </a:xfrm>
            <a:custGeom>
              <a:avLst/>
              <a:gdLst>
                <a:gd name="T0" fmla="*/ 0 w 88"/>
                <a:gd name="T1" fmla="*/ 0 h 8"/>
                <a:gd name="T2" fmla="*/ 2147483647 w 88"/>
                <a:gd name="T3" fmla="*/ 2147483647 h 8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88" h="8">
                  <a:moveTo>
                    <a:pt x="0" y="0"/>
                  </a:moveTo>
                  <a:cubicBezTo>
                    <a:pt x="29" y="3"/>
                    <a:pt x="88" y="8"/>
                    <a:pt x="88" y="8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336" name="Freeform 521"/>
            <p:cNvSpPr>
              <a:spLocks/>
            </p:cNvSpPr>
            <p:nvPr/>
          </p:nvSpPr>
          <p:spPr bwMode="auto">
            <a:xfrm>
              <a:off x="5907088" y="5956300"/>
              <a:ext cx="114300" cy="34925"/>
            </a:xfrm>
            <a:custGeom>
              <a:avLst/>
              <a:gdLst>
                <a:gd name="T0" fmla="*/ 0 w 72"/>
                <a:gd name="T1" fmla="*/ 0 h 24"/>
                <a:gd name="T2" fmla="*/ 2147483647 w 72"/>
                <a:gd name="T3" fmla="*/ 2147483647 h 24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72" h="24">
                  <a:moveTo>
                    <a:pt x="0" y="0"/>
                  </a:moveTo>
                  <a:cubicBezTo>
                    <a:pt x="20" y="7"/>
                    <a:pt x="72" y="4"/>
                    <a:pt x="72" y="24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337" name="Freeform 522"/>
            <p:cNvSpPr>
              <a:spLocks/>
            </p:cNvSpPr>
            <p:nvPr/>
          </p:nvSpPr>
          <p:spPr bwMode="auto">
            <a:xfrm>
              <a:off x="5449888" y="6381750"/>
              <a:ext cx="215900" cy="36512"/>
            </a:xfrm>
            <a:custGeom>
              <a:avLst/>
              <a:gdLst>
                <a:gd name="T0" fmla="*/ 0 w 136"/>
                <a:gd name="T1" fmla="*/ 2147483647 h 25"/>
                <a:gd name="T2" fmla="*/ 2147483647 w 136"/>
                <a:gd name="T3" fmla="*/ 2147483647 h 25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36" h="25">
                  <a:moveTo>
                    <a:pt x="0" y="25"/>
                  </a:moveTo>
                  <a:cubicBezTo>
                    <a:pt x="76" y="0"/>
                    <a:pt x="31" y="9"/>
                    <a:pt x="136" y="9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338" name="Freeform 523"/>
            <p:cNvSpPr>
              <a:spLocks/>
            </p:cNvSpPr>
            <p:nvPr/>
          </p:nvSpPr>
          <p:spPr bwMode="auto">
            <a:xfrm>
              <a:off x="6338888" y="6407150"/>
              <a:ext cx="228600" cy="11112"/>
            </a:xfrm>
            <a:custGeom>
              <a:avLst/>
              <a:gdLst>
                <a:gd name="T0" fmla="*/ 0 w 144"/>
                <a:gd name="T1" fmla="*/ 0 h 8"/>
                <a:gd name="T2" fmla="*/ 2147483647 w 144"/>
                <a:gd name="T3" fmla="*/ 2147483647 h 8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44" h="8">
                  <a:moveTo>
                    <a:pt x="0" y="0"/>
                  </a:moveTo>
                  <a:cubicBezTo>
                    <a:pt x="48" y="3"/>
                    <a:pt x="144" y="8"/>
                    <a:pt x="144" y="8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339" name="Freeform 524"/>
            <p:cNvSpPr>
              <a:spLocks/>
            </p:cNvSpPr>
            <p:nvPr/>
          </p:nvSpPr>
          <p:spPr bwMode="auto">
            <a:xfrm>
              <a:off x="6630988" y="6157912"/>
              <a:ext cx="177800" cy="23813"/>
            </a:xfrm>
            <a:custGeom>
              <a:avLst/>
              <a:gdLst>
                <a:gd name="T0" fmla="*/ 0 w 112"/>
                <a:gd name="T1" fmla="*/ 0 h 16"/>
                <a:gd name="T2" fmla="*/ 2147483647 w 112"/>
                <a:gd name="T3" fmla="*/ 2147483647 h 16"/>
                <a:gd name="T4" fmla="*/ 2147483647 w 112"/>
                <a:gd name="T5" fmla="*/ 2147483647 h 16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12" h="16">
                  <a:moveTo>
                    <a:pt x="0" y="0"/>
                  </a:moveTo>
                  <a:cubicBezTo>
                    <a:pt x="29" y="3"/>
                    <a:pt x="59" y="4"/>
                    <a:pt x="88" y="8"/>
                  </a:cubicBezTo>
                  <a:cubicBezTo>
                    <a:pt x="96" y="9"/>
                    <a:pt x="112" y="16"/>
                    <a:pt x="112" y="16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340" name="Freeform 525"/>
            <p:cNvSpPr>
              <a:spLocks/>
            </p:cNvSpPr>
            <p:nvPr/>
          </p:nvSpPr>
          <p:spPr bwMode="auto">
            <a:xfrm>
              <a:off x="6821488" y="6003925"/>
              <a:ext cx="152400" cy="11112"/>
            </a:xfrm>
            <a:custGeom>
              <a:avLst/>
              <a:gdLst>
                <a:gd name="T0" fmla="*/ 0 w 96"/>
                <a:gd name="T1" fmla="*/ 0 h 8"/>
                <a:gd name="T2" fmla="*/ 2147483647 w 96"/>
                <a:gd name="T3" fmla="*/ 2147483647 h 8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96" h="8">
                  <a:moveTo>
                    <a:pt x="0" y="0"/>
                  </a:moveTo>
                  <a:cubicBezTo>
                    <a:pt x="32" y="3"/>
                    <a:pt x="96" y="8"/>
                    <a:pt x="96" y="8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341" name="Freeform 526"/>
            <p:cNvSpPr>
              <a:spLocks/>
            </p:cNvSpPr>
            <p:nvPr/>
          </p:nvSpPr>
          <p:spPr bwMode="auto">
            <a:xfrm>
              <a:off x="7177088" y="6330950"/>
              <a:ext cx="266700" cy="87312"/>
            </a:xfrm>
            <a:custGeom>
              <a:avLst/>
              <a:gdLst>
                <a:gd name="T0" fmla="*/ 0 w 168"/>
                <a:gd name="T1" fmla="*/ 2147483647 h 59"/>
                <a:gd name="T2" fmla="*/ 2147483647 w 168"/>
                <a:gd name="T3" fmla="*/ 2147483647 h 59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68" h="59">
                  <a:moveTo>
                    <a:pt x="0" y="59"/>
                  </a:moveTo>
                  <a:cubicBezTo>
                    <a:pt x="59" y="0"/>
                    <a:pt x="68" y="27"/>
                    <a:pt x="168" y="27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342" name="Freeform 527"/>
            <p:cNvSpPr>
              <a:spLocks/>
            </p:cNvSpPr>
            <p:nvPr/>
          </p:nvSpPr>
          <p:spPr bwMode="auto">
            <a:xfrm>
              <a:off x="7545388" y="6010275"/>
              <a:ext cx="152400" cy="52387"/>
            </a:xfrm>
            <a:custGeom>
              <a:avLst/>
              <a:gdLst>
                <a:gd name="T0" fmla="*/ 0 w 96"/>
                <a:gd name="T1" fmla="*/ 2147483647 h 35"/>
                <a:gd name="T2" fmla="*/ 2147483647 w 96"/>
                <a:gd name="T3" fmla="*/ 2147483647 h 35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96" h="35">
                  <a:moveTo>
                    <a:pt x="0" y="11"/>
                  </a:moveTo>
                  <a:cubicBezTo>
                    <a:pt x="88" y="20"/>
                    <a:pt x="61" y="0"/>
                    <a:pt x="96" y="35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343" name="Freeform 528"/>
            <p:cNvSpPr>
              <a:spLocks/>
            </p:cNvSpPr>
            <p:nvPr/>
          </p:nvSpPr>
          <p:spPr bwMode="auto">
            <a:xfrm>
              <a:off x="8154988" y="6021387"/>
              <a:ext cx="203200" cy="76200"/>
            </a:xfrm>
            <a:custGeom>
              <a:avLst/>
              <a:gdLst>
                <a:gd name="T0" fmla="*/ 0 w 128"/>
                <a:gd name="T1" fmla="*/ 2147483647 h 52"/>
                <a:gd name="T2" fmla="*/ 2147483647 w 128"/>
                <a:gd name="T3" fmla="*/ 2147483647 h 52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28" h="52">
                  <a:moveTo>
                    <a:pt x="0" y="28"/>
                  </a:moveTo>
                  <a:cubicBezTo>
                    <a:pt x="126" y="36"/>
                    <a:pt x="102" y="0"/>
                    <a:pt x="128" y="52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344" name="Freeform 529"/>
            <p:cNvSpPr>
              <a:spLocks/>
            </p:cNvSpPr>
            <p:nvPr/>
          </p:nvSpPr>
          <p:spPr bwMode="auto">
            <a:xfrm>
              <a:off x="8129588" y="6465887"/>
              <a:ext cx="203200" cy="58738"/>
            </a:xfrm>
            <a:custGeom>
              <a:avLst/>
              <a:gdLst>
                <a:gd name="T0" fmla="*/ 0 w 128"/>
                <a:gd name="T1" fmla="*/ 2147483647 h 40"/>
                <a:gd name="T2" fmla="*/ 2147483647 w 128"/>
                <a:gd name="T3" fmla="*/ 0 h 40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28" h="40">
                  <a:moveTo>
                    <a:pt x="0" y="40"/>
                  </a:moveTo>
                  <a:cubicBezTo>
                    <a:pt x="44" y="25"/>
                    <a:pt x="79" y="0"/>
                    <a:pt x="128" y="0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345" name="Freeform 530"/>
            <p:cNvSpPr>
              <a:spLocks/>
            </p:cNvSpPr>
            <p:nvPr/>
          </p:nvSpPr>
          <p:spPr bwMode="auto">
            <a:xfrm>
              <a:off x="5995988" y="6561137"/>
              <a:ext cx="304800" cy="1588"/>
            </a:xfrm>
            <a:custGeom>
              <a:avLst/>
              <a:gdLst>
                <a:gd name="T0" fmla="*/ 0 w 192"/>
                <a:gd name="T1" fmla="*/ 0 h 1"/>
                <a:gd name="T2" fmla="*/ 2147483647 w 192"/>
                <a:gd name="T3" fmla="*/ 0 h 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92" h="1">
                  <a:moveTo>
                    <a:pt x="0" y="0"/>
                  </a:moveTo>
                  <a:cubicBezTo>
                    <a:pt x="64" y="0"/>
                    <a:pt x="128" y="0"/>
                    <a:pt x="192" y="0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346" name="Freeform 531"/>
            <p:cNvSpPr>
              <a:spLocks/>
            </p:cNvSpPr>
            <p:nvPr/>
          </p:nvSpPr>
          <p:spPr bwMode="auto">
            <a:xfrm>
              <a:off x="6973888" y="6530975"/>
              <a:ext cx="101600" cy="17462"/>
            </a:xfrm>
            <a:custGeom>
              <a:avLst/>
              <a:gdLst>
                <a:gd name="T0" fmla="*/ 0 w 64"/>
                <a:gd name="T1" fmla="*/ 2147483647 h 12"/>
                <a:gd name="T2" fmla="*/ 2147483647 w 64"/>
                <a:gd name="T3" fmla="*/ 2147483647 h 12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64" h="12">
                  <a:moveTo>
                    <a:pt x="0" y="12"/>
                  </a:moveTo>
                  <a:cubicBezTo>
                    <a:pt x="37" y="0"/>
                    <a:pt x="16" y="4"/>
                    <a:pt x="64" y="4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347" name="Freeform 532"/>
            <p:cNvSpPr>
              <a:spLocks/>
            </p:cNvSpPr>
            <p:nvPr/>
          </p:nvSpPr>
          <p:spPr bwMode="auto">
            <a:xfrm>
              <a:off x="2389188" y="6429375"/>
              <a:ext cx="266700" cy="34925"/>
            </a:xfrm>
            <a:custGeom>
              <a:avLst/>
              <a:gdLst>
                <a:gd name="T0" fmla="*/ 0 w 168"/>
                <a:gd name="T1" fmla="*/ 0 h 23"/>
                <a:gd name="T2" fmla="*/ 2147483647 w 168"/>
                <a:gd name="T3" fmla="*/ 2147483647 h 23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68" h="23">
                  <a:moveTo>
                    <a:pt x="0" y="0"/>
                  </a:moveTo>
                  <a:cubicBezTo>
                    <a:pt x="70" y="23"/>
                    <a:pt x="16" y="8"/>
                    <a:pt x="168" y="8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348" name="Freeform 533"/>
            <p:cNvSpPr>
              <a:spLocks/>
            </p:cNvSpPr>
            <p:nvPr/>
          </p:nvSpPr>
          <p:spPr bwMode="auto">
            <a:xfrm>
              <a:off x="3582988" y="5908675"/>
              <a:ext cx="76200" cy="1587"/>
            </a:xfrm>
            <a:custGeom>
              <a:avLst/>
              <a:gdLst>
                <a:gd name="T0" fmla="*/ 0 w 48"/>
                <a:gd name="T1" fmla="*/ 0 h 1"/>
                <a:gd name="T2" fmla="*/ 2147483647 w 48"/>
                <a:gd name="T3" fmla="*/ 0 h 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48" h="1">
                  <a:moveTo>
                    <a:pt x="0" y="0"/>
                  </a:moveTo>
                  <a:cubicBezTo>
                    <a:pt x="16" y="0"/>
                    <a:pt x="32" y="0"/>
                    <a:pt x="48" y="0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349" name="Freeform 534"/>
            <p:cNvSpPr>
              <a:spLocks/>
            </p:cNvSpPr>
            <p:nvPr/>
          </p:nvSpPr>
          <p:spPr bwMode="auto">
            <a:xfrm>
              <a:off x="3608388" y="6465887"/>
              <a:ext cx="165100" cy="1588"/>
            </a:xfrm>
            <a:custGeom>
              <a:avLst/>
              <a:gdLst>
                <a:gd name="T0" fmla="*/ 0 w 104"/>
                <a:gd name="T1" fmla="*/ 0 h 1"/>
                <a:gd name="T2" fmla="*/ 2147483647 w 104"/>
                <a:gd name="T3" fmla="*/ 0 h 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04" h="1">
                  <a:moveTo>
                    <a:pt x="0" y="0"/>
                  </a:moveTo>
                  <a:cubicBezTo>
                    <a:pt x="35" y="0"/>
                    <a:pt x="69" y="0"/>
                    <a:pt x="104" y="0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350" name="Freeform 535"/>
            <p:cNvSpPr>
              <a:spLocks/>
            </p:cNvSpPr>
            <p:nvPr/>
          </p:nvSpPr>
          <p:spPr bwMode="auto">
            <a:xfrm>
              <a:off x="7888288" y="5943600"/>
              <a:ext cx="228600" cy="23812"/>
            </a:xfrm>
            <a:custGeom>
              <a:avLst/>
              <a:gdLst>
                <a:gd name="T0" fmla="*/ 0 w 144"/>
                <a:gd name="T1" fmla="*/ 2147483647 h 16"/>
                <a:gd name="T2" fmla="*/ 2147483647 w 144"/>
                <a:gd name="T3" fmla="*/ 0 h 16"/>
                <a:gd name="T4" fmla="*/ 2147483647 w 144"/>
                <a:gd name="T5" fmla="*/ 2147483647 h 16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44" h="16">
                  <a:moveTo>
                    <a:pt x="0" y="16"/>
                  </a:moveTo>
                  <a:cubicBezTo>
                    <a:pt x="24" y="12"/>
                    <a:pt x="47" y="0"/>
                    <a:pt x="72" y="0"/>
                  </a:cubicBezTo>
                  <a:cubicBezTo>
                    <a:pt x="99" y="0"/>
                    <a:pt x="119" y="16"/>
                    <a:pt x="144" y="16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351" name="Freeform 536"/>
            <p:cNvSpPr>
              <a:spLocks/>
            </p:cNvSpPr>
            <p:nvPr/>
          </p:nvSpPr>
          <p:spPr bwMode="auto">
            <a:xfrm>
              <a:off x="8637588" y="6003925"/>
              <a:ext cx="127000" cy="52387"/>
            </a:xfrm>
            <a:custGeom>
              <a:avLst/>
              <a:gdLst>
                <a:gd name="T0" fmla="*/ 0 w 80"/>
                <a:gd name="T1" fmla="*/ 0 h 36"/>
                <a:gd name="T2" fmla="*/ 2147483647 w 80"/>
                <a:gd name="T3" fmla="*/ 2147483647 h 36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80" h="36">
                  <a:moveTo>
                    <a:pt x="0" y="0"/>
                  </a:moveTo>
                  <a:cubicBezTo>
                    <a:pt x="24" y="36"/>
                    <a:pt x="37" y="32"/>
                    <a:pt x="80" y="32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352" name="Freeform 537"/>
            <p:cNvSpPr>
              <a:spLocks/>
            </p:cNvSpPr>
            <p:nvPr/>
          </p:nvSpPr>
          <p:spPr bwMode="auto">
            <a:xfrm>
              <a:off x="8569325" y="6540500"/>
              <a:ext cx="385763" cy="114300"/>
            </a:xfrm>
            <a:custGeom>
              <a:avLst/>
              <a:gdLst>
                <a:gd name="T0" fmla="*/ 2147483647 w 243"/>
                <a:gd name="T1" fmla="*/ 2147483647 h 78"/>
                <a:gd name="T2" fmla="*/ 2147483647 w 243"/>
                <a:gd name="T3" fmla="*/ 2147483647 h 78"/>
                <a:gd name="T4" fmla="*/ 2147483647 w 243"/>
                <a:gd name="T5" fmla="*/ 2147483647 h 78"/>
                <a:gd name="T6" fmla="*/ 2147483647 w 243"/>
                <a:gd name="T7" fmla="*/ 2147483647 h 78"/>
                <a:gd name="T8" fmla="*/ 2147483647 w 243"/>
                <a:gd name="T9" fmla="*/ 2147483647 h 7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43" h="78">
                  <a:moveTo>
                    <a:pt x="43" y="14"/>
                  </a:moveTo>
                  <a:cubicBezTo>
                    <a:pt x="137" y="37"/>
                    <a:pt x="0" y="0"/>
                    <a:pt x="115" y="46"/>
                  </a:cubicBezTo>
                  <a:cubicBezTo>
                    <a:pt x="128" y="51"/>
                    <a:pt x="142" y="50"/>
                    <a:pt x="155" y="54"/>
                  </a:cubicBezTo>
                  <a:cubicBezTo>
                    <a:pt x="171" y="58"/>
                    <a:pt x="186" y="67"/>
                    <a:pt x="203" y="70"/>
                  </a:cubicBezTo>
                  <a:cubicBezTo>
                    <a:pt x="216" y="73"/>
                    <a:pt x="243" y="78"/>
                    <a:pt x="243" y="78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353" name="Freeform 538"/>
            <p:cNvSpPr>
              <a:spLocks/>
            </p:cNvSpPr>
            <p:nvPr/>
          </p:nvSpPr>
          <p:spPr bwMode="auto">
            <a:xfrm>
              <a:off x="7507288" y="6524625"/>
              <a:ext cx="88900" cy="36512"/>
            </a:xfrm>
            <a:custGeom>
              <a:avLst/>
              <a:gdLst>
                <a:gd name="T0" fmla="*/ 0 w 56"/>
                <a:gd name="T1" fmla="*/ 2147483647 h 24"/>
                <a:gd name="T2" fmla="*/ 2147483647 w 56"/>
                <a:gd name="T3" fmla="*/ 0 h 24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56" h="24">
                  <a:moveTo>
                    <a:pt x="0" y="24"/>
                  </a:moveTo>
                  <a:cubicBezTo>
                    <a:pt x="18" y="12"/>
                    <a:pt x="33" y="0"/>
                    <a:pt x="56" y="0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373" name="Freeform 653"/>
            <p:cNvSpPr>
              <a:spLocks/>
            </p:cNvSpPr>
            <p:nvPr/>
          </p:nvSpPr>
          <p:spPr bwMode="auto">
            <a:xfrm>
              <a:off x="2640013" y="4167188"/>
              <a:ext cx="2097087" cy="1025525"/>
            </a:xfrm>
            <a:custGeom>
              <a:avLst/>
              <a:gdLst>
                <a:gd name="T0" fmla="*/ 2147483647 w 1321"/>
                <a:gd name="T1" fmla="*/ 2147483647 h 692"/>
                <a:gd name="T2" fmla="*/ 2147483647 w 1321"/>
                <a:gd name="T3" fmla="*/ 2147483647 h 692"/>
                <a:gd name="T4" fmla="*/ 2147483647 w 1321"/>
                <a:gd name="T5" fmla="*/ 2147483647 h 692"/>
                <a:gd name="T6" fmla="*/ 2147483647 w 1321"/>
                <a:gd name="T7" fmla="*/ 2147483647 h 692"/>
                <a:gd name="T8" fmla="*/ 2147483647 w 1321"/>
                <a:gd name="T9" fmla="*/ 2147483647 h 692"/>
                <a:gd name="T10" fmla="*/ 2147483647 w 1321"/>
                <a:gd name="T11" fmla="*/ 2147483647 h 692"/>
                <a:gd name="T12" fmla="*/ 2147483647 w 1321"/>
                <a:gd name="T13" fmla="*/ 2147483647 h 692"/>
                <a:gd name="T14" fmla="*/ 2147483647 w 1321"/>
                <a:gd name="T15" fmla="*/ 2147483647 h 692"/>
                <a:gd name="T16" fmla="*/ 2147483647 w 1321"/>
                <a:gd name="T17" fmla="*/ 2147483647 h 692"/>
                <a:gd name="T18" fmla="*/ 2147483647 w 1321"/>
                <a:gd name="T19" fmla="*/ 2147483647 h 692"/>
                <a:gd name="T20" fmla="*/ 2147483647 w 1321"/>
                <a:gd name="T21" fmla="*/ 2147483647 h 692"/>
                <a:gd name="T22" fmla="*/ 2147483647 w 1321"/>
                <a:gd name="T23" fmla="*/ 2147483647 h 692"/>
                <a:gd name="T24" fmla="*/ 2147483647 w 1321"/>
                <a:gd name="T25" fmla="*/ 2147483647 h 692"/>
                <a:gd name="T26" fmla="*/ 2147483647 w 1321"/>
                <a:gd name="T27" fmla="*/ 2147483647 h 692"/>
                <a:gd name="T28" fmla="*/ 2147483647 w 1321"/>
                <a:gd name="T29" fmla="*/ 2147483647 h 692"/>
                <a:gd name="T30" fmla="*/ 2147483647 w 1321"/>
                <a:gd name="T31" fmla="*/ 2147483647 h 692"/>
                <a:gd name="T32" fmla="*/ 2147483647 w 1321"/>
                <a:gd name="T33" fmla="*/ 2147483647 h 692"/>
                <a:gd name="T34" fmla="*/ 2147483647 w 1321"/>
                <a:gd name="T35" fmla="*/ 2147483647 h 692"/>
                <a:gd name="T36" fmla="*/ 2147483647 w 1321"/>
                <a:gd name="T37" fmla="*/ 2147483647 h 692"/>
                <a:gd name="T38" fmla="*/ 2147483647 w 1321"/>
                <a:gd name="T39" fmla="*/ 2147483647 h 692"/>
                <a:gd name="T40" fmla="*/ 2147483647 w 1321"/>
                <a:gd name="T41" fmla="*/ 2147483647 h 692"/>
                <a:gd name="T42" fmla="*/ 2147483647 w 1321"/>
                <a:gd name="T43" fmla="*/ 2147483647 h 692"/>
                <a:gd name="T44" fmla="*/ 2147483647 w 1321"/>
                <a:gd name="T45" fmla="*/ 2147483647 h 692"/>
                <a:gd name="T46" fmla="*/ 2147483647 w 1321"/>
                <a:gd name="T47" fmla="*/ 2147483647 h 692"/>
                <a:gd name="T48" fmla="*/ 2147483647 w 1321"/>
                <a:gd name="T49" fmla="*/ 2147483647 h 692"/>
                <a:gd name="T50" fmla="*/ 2147483647 w 1321"/>
                <a:gd name="T51" fmla="*/ 2147483647 h 692"/>
                <a:gd name="T52" fmla="*/ 2147483647 w 1321"/>
                <a:gd name="T53" fmla="*/ 2147483647 h 692"/>
                <a:gd name="T54" fmla="*/ 2147483647 w 1321"/>
                <a:gd name="T55" fmla="*/ 2147483647 h 692"/>
                <a:gd name="T56" fmla="*/ 2147483647 w 1321"/>
                <a:gd name="T57" fmla="*/ 2147483647 h 692"/>
                <a:gd name="T58" fmla="*/ 2147483647 w 1321"/>
                <a:gd name="T59" fmla="*/ 2147483647 h 692"/>
                <a:gd name="T60" fmla="*/ 2147483647 w 1321"/>
                <a:gd name="T61" fmla="*/ 2147483647 h 692"/>
                <a:gd name="T62" fmla="*/ 2147483647 w 1321"/>
                <a:gd name="T63" fmla="*/ 2147483647 h 692"/>
                <a:gd name="T64" fmla="*/ 2147483647 w 1321"/>
                <a:gd name="T65" fmla="*/ 2147483647 h 692"/>
                <a:gd name="T66" fmla="*/ 2147483647 w 1321"/>
                <a:gd name="T67" fmla="*/ 2147483647 h 692"/>
                <a:gd name="T68" fmla="*/ 2147483647 w 1321"/>
                <a:gd name="T69" fmla="*/ 2147483647 h 692"/>
                <a:gd name="T70" fmla="*/ 2147483647 w 1321"/>
                <a:gd name="T71" fmla="*/ 2147483647 h 692"/>
                <a:gd name="T72" fmla="*/ 2147483647 w 1321"/>
                <a:gd name="T73" fmla="*/ 2147483647 h 692"/>
                <a:gd name="T74" fmla="*/ 2147483647 w 1321"/>
                <a:gd name="T75" fmla="*/ 2147483647 h 692"/>
                <a:gd name="T76" fmla="*/ 2147483647 w 1321"/>
                <a:gd name="T77" fmla="*/ 2147483647 h 692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1321" h="692">
                  <a:moveTo>
                    <a:pt x="333" y="609"/>
                  </a:moveTo>
                  <a:cubicBezTo>
                    <a:pt x="306" y="652"/>
                    <a:pt x="272" y="654"/>
                    <a:pt x="224" y="664"/>
                  </a:cubicBezTo>
                  <a:cubicBezTo>
                    <a:pt x="200" y="661"/>
                    <a:pt x="175" y="661"/>
                    <a:pt x="151" y="655"/>
                  </a:cubicBezTo>
                  <a:cubicBezTo>
                    <a:pt x="101" y="642"/>
                    <a:pt x="74" y="570"/>
                    <a:pt x="41" y="536"/>
                  </a:cubicBezTo>
                  <a:cubicBezTo>
                    <a:pt x="20" y="472"/>
                    <a:pt x="30" y="499"/>
                    <a:pt x="13" y="454"/>
                  </a:cubicBezTo>
                  <a:cubicBezTo>
                    <a:pt x="56" y="413"/>
                    <a:pt x="0" y="419"/>
                    <a:pt x="32" y="362"/>
                  </a:cubicBezTo>
                  <a:cubicBezTo>
                    <a:pt x="42" y="344"/>
                    <a:pt x="80" y="339"/>
                    <a:pt x="96" y="335"/>
                  </a:cubicBezTo>
                  <a:cubicBezTo>
                    <a:pt x="108" y="329"/>
                    <a:pt x="120" y="322"/>
                    <a:pt x="132" y="317"/>
                  </a:cubicBezTo>
                  <a:cubicBezTo>
                    <a:pt x="141" y="313"/>
                    <a:pt x="156" y="317"/>
                    <a:pt x="160" y="308"/>
                  </a:cubicBezTo>
                  <a:cubicBezTo>
                    <a:pt x="173" y="283"/>
                    <a:pt x="167" y="251"/>
                    <a:pt x="178" y="225"/>
                  </a:cubicBezTo>
                  <a:cubicBezTo>
                    <a:pt x="193" y="188"/>
                    <a:pt x="247" y="177"/>
                    <a:pt x="279" y="170"/>
                  </a:cubicBezTo>
                  <a:cubicBezTo>
                    <a:pt x="303" y="173"/>
                    <a:pt x="336" y="161"/>
                    <a:pt x="352" y="180"/>
                  </a:cubicBezTo>
                  <a:cubicBezTo>
                    <a:pt x="366" y="196"/>
                    <a:pt x="356" y="227"/>
                    <a:pt x="343" y="244"/>
                  </a:cubicBezTo>
                  <a:cubicBezTo>
                    <a:pt x="336" y="253"/>
                    <a:pt x="330" y="225"/>
                    <a:pt x="324" y="216"/>
                  </a:cubicBezTo>
                  <a:cubicBezTo>
                    <a:pt x="318" y="198"/>
                    <a:pt x="312" y="179"/>
                    <a:pt x="306" y="161"/>
                  </a:cubicBezTo>
                  <a:cubicBezTo>
                    <a:pt x="303" y="152"/>
                    <a:pt x="297" y="134"/>
                    <a:pt x="297" y="134"/>
                  </a:cubicBezTo>
                  <a:cubicBezTo>
                    <a:pt x="328" y="5"/>
                    <a:pt x="614" y="0"/>
                    <a:pt x="571" y="134"/>
                  </a:cubicBezTo>
                  <a:cubicBezTo>
                    <a:pt x="565" y="125"/>
                    <a:pt x="553" y="117"/>
                    <a:pt x="553" y="106"/>
                  </a:cubicBezTo>
                  <a:cubicBezTo>
                    <a:pt x="553" y="51"/>
                    <a:pt x="663" y="46"/>
                    <a:pt x="690" y="42"/>
                  </a:cubicBezTo>
                  <a:cubicBezTo>
                    <a:pt x="934" y="54"/>
                    <a:pt x="988" y="15"/>
                    <a:pt x="1138" y="88"/>
                  </a:cubicBezTo>
                  <a:cubicBezTo>
                    <a:pt x="1141" y="91"/>
                    <a:pt x="1183" y="127"/>
                    <a:pt x="1175" y="143"/>
                  </a:cubicBezTo>
                  <a:cubicBezTo>
                    <a:pt x="1171" y="152"/>
                    <a:pt x="1156" y="149"/>
                    <a:pt x="1147" y="152"/>
                  </a:cubicBezTo>
                  <a:cubicBezTo>
                    <a:pt x="1126" y="120"/>
                    <a:pt x="1101" y="98"/>
                    <a:pt x="1193" y="134"/>
                  </a:cubicBezTo>
                  <a:cubicBezTo>
                    <a:pt x="1205" y="139"/>
                    <a:pt x="1210" y="153"/>
                    <a:pt x="1220" y="161"/>
                  </a:cubicBezTo>
                  <a:cubicBezTo>
                    <a:pt x="1254" y="190"/>
                    <a:pt x="1289" y="212"/>
                    <a:pt x="1321" y="244"/>
                  </a:cubicBezTo>
                  <a:cubicBezTo>
                    <a:pt x="1315" y="277"/>
                    <a:pt x="1318" y="314"/>
                    <a:pt x="1303" y="344"/>
                  </a:cubicBezTo>
                  <a:cubicBezTo>
                    <a:pt x="1273" y="404"/>
                    <a:pt x="1080" y="364"/>
                    <a:pt x="1037" y="362"/>
                  </a:cubicBezTo>
                  <a:cubicBezTo>
                    <a:pt x="990" y="353"/>
                    <a:pt x="956" y="350"/>
                    <a:pt x="928" y="308"/>
                  </a:cubicBezTo>
                  <a:cubicBezTo>
                    <a:pt x="937" y="305"/>
                    <a:pt x="947" y="292"/>
                    <a:pt x="955" y="298"/>
                  </a:cubicBezTo>
                  <a:cubicBezTo>
                    <a:pt x="980" y="317"/>
                    <a:pt x="955" y="394"/>
                    <a:pt x="937" y="408"/>
                  </a:cubicBezTo>
                  <a:cubicBezTo>
                    <a:pt x="927" y="416"/>
                    <a:pt x="912" y="414"/>
                    <a:pt x="900" y="417"/>
                  </a:cubicBezTo>
                  <a:cubicBezTo>
                    <a:pt x="891" y="423"/>
                    <a:pt x="873" y="436"/>
                    <a:pt x="873" y="436"/>
                  </a:cubicBezTo>
                  <a:cubicBezTo>
                    <a:pt x="906" y="458"/>
                    <a:pt x="925" y="485"/>
                    <a:pt x="946" y="518"/>
                  </a:cubicBezTo>
                  <a:cubicBezTo>
                    <a:pt x="932" y="601"/>
                    <a:pt x="941" y="561"/>
                    <a:pt x="882" y="600"/>
                  </a:cubicBezTo>
                  <a:cubicBezTo>
                    <a:pt x="871" y="635"/>
                    <a:pt x="872" y="665"/>
                    <a:pt x="845" y="692"/>
                  </a:cubicBezTo>
                  <a:cubicBezTo>
                    <a:pt x="738" y="682"/>
                    <a:pt x="652" y="662"/>
                    <a:pt x="544" y="655"/>
                  </a:cubicBezTo>
                  <a:cubicBezTo>
                    <a:pt x="517" y="629"/>
                    <a:pt x="490" y="605"/>
                    <a:pt x="461" y="582"/>
                  </a:cubicBezTo>
                  <a:cubicBezTo>
                    <a:pt x="452" y="575"/>
                    <a:pt x="442" y="571"/>
                    <a:pt x="434" y="564"/>
                  </a:cubicBezTo>
                  <a:cubicBezTo>
                    <a:pt x="427" y="558"/>
                    <a:pt x="416" y="545"/>
                    <a:pt x="416" y="545"/>
                  </a:cubicBezTo>
                </a:path>
              </a:pathLst>
            </a:custGeom>
            <a:solidFill>
              <a:srgbClr val="969696"/>
            </a:solidFill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374" name="Freeform 655"/>
            <p:cNvSpPr>
              <a:spLocks/>
            </p:cNvSpPr>
            <p:nvPr/>
          </p:nvSpPr>
          <p:spPr bwMode="auto">
            <a:xfrm>
              <a:off x="2424113" y="4948238"/>
              <a:ext cx="782637" cy="1031875"/>
            </a:xfrm>
            <a:custGeom>
              <a:avLst/>
              <a:gdLst>
                <a:gd name="T0" fmla="*/ 2147483647 w 493"/>
                <a:gd name="T1" fmla="*/ 0 h 696"/>
                <a:gd name="T2" fmla="*/ 2147483647 w 493"/>
                <a:gd name="T3" fmla="*/ 2147483647 h 696"/>
                <a:gd name="T4" fmla="*/ 2147483647 w 493"/>
                <a:gd name="T5" fmla="*/ 2147483647 h 696"/>
                <a:gd name="T6" fmla="*/ 2147483647 w 493"/>
                <a:gd name="T7" fmla="*/ 2147483647 h 696"/>
                <a:gd name="T8" fmla="*/ 2147483647 w 493"/>
                <a:gd name="T9" fmla="*/ 2147483647 h 696"/>
                <a:gd name="T10" fmla="*/ 2147483647 w 493"/>
                <a:gd name="T11" fmla="*/ 2147483647 h 696"/>
                <a:gd name="T12" fmla="*/ 2147483647 w 493"/>
                <a:gd name="T13" fmla="*/ 2147483647 h 696"/>
                <a:gd name="T14" fmla="*/ 2147483647 w 493"/>
                <a:gd name="T15" fmla="*/ 2147483647 h 696"/>
                <a:gd name="T16" fmla="*/ 0 w 493"/>
                <a:gd name="T17" fmla="*/ 2147483647 h 69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93" h="696">
                  <a:moveTo>
                    <a:pt x="480" y="0"/>
                  </a:moveTo>
                  <a:cubicBezTo>
                    <a:pt x="479" y="62"/>
                    <a:pt x="493" y="190"/>
                    <a:pt x="461" y="268"/>
                  </a:cubicBezTo>
                  <a:cubicBezTo>
                    <a:pt x="449" y="298"/>
                    <a:pt x="437" y="326"/>
                    <a:pt x="423" y="355"/>
                  </a:cubicBezTo>
                  <a:cubicBezTo>
                    <a:pt x="416" y="370"/>
                    <a:pt x="399" y="398"/>
                    <a:pt x="399" y="398"/>
                  </a:cubicBezTo>
                  <a:cubicBezTo>
                    <a:pt x="390" y="434"/>
                    <a:pt x="366" y="455"/>
                    <a:pt x="346" y="484"/>
                  </a:cubicBezTo>
                  <a:cubicBezTo>
                    <a:pt x="319" y="522"/>
                    <a:pt x="293" y="574"/>
                    <a:pt x="245" y="590"/>
                  </a:cubicBezTo>
                  <a:cubicBezTo>
                    <a:pt x="197" y="638"/>
                    <a:pt x="262" y="578"/>
                    <a:pt x="216" y="609"/>
                  </a:cubicBezTo>
                  <a:cubicBezTo>
                    <a:pt x="199" y="621"/>
                    <a:pt x="194" y="631"/>
                    <a:pt x="173" y="638"/>
                  </a:cubicBezTo>
                  <a:cubicBezTo>
                    <a:pt x="138" y="673"/>
                    <a:pt x="49" y="696"/>
                    <a:pt x="0" y="696"/>
                  </a:cubicBezTo>
                </a:path>
              </a:pathLst>
            </a:custGeom>
            <a:noFill/>
            <a:ln w="38100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375" name="Freeform 656"/>
            <p:cNvSpPr>
              <a:spLocks/>
            </p:cNvSpPr>
            <p:nvPr/>
          </p:nvSpPr>
          <p:spPr bwMode="auto">
            <a:xfrm>
              <a:off x="2989263" y="4816476"/>
              <a:ext cx="331787" cy="1262061"/>
            </a:xfrm>
            <a:custGeom>
              <a:avLst/>
              <a:gdLst>
                <a:gd name="T0" fmla="*/ 2147483647 w 209"/>
                <a:gd name="T1" fmla="*/ 2147483647 h 852"/>
                <a:gd name="T2" fmla="*/ 2147483647 w 209"/>
                <a:gd name="T3" fmla="*/ 2147483647 h 852"/>
                <a:gd name="T4" fmla="*/ 2147483647 w 209"/>
                <a:gd name="T5" fmla="*/ 2147483647 h 852"/>
                <a:gd name="T6" fmla="*/ 2147483647 w 209"/>
                <a:gd name="T7" fmla="*/ 2147483647 h 852"/>
                <a:gd name="T8" fmla="*/ 2147483647 w 209"/>
                <a:gd name="T9" fmla="*/ 2147483647 h 852"/>
                <a:gd name="T10" fmla="*/ 2147483647 w 209"/>
                <a:gd name="T11" fmla="*/ 2147483647 h 852"/>
                <a:gd name="T12" fmla="*/ 2147483647 w 209"/>
                <a:gd name="T13" fmla="*/ 2147483647 h 852"/>
                <a:gd name="T14" fmla="*/ 2147483647 w 209"/>
                <a:gd name="T15" fmla="*/ 2147483647 h 852"/>
                <a:gd name="T16" fmla="*/ 2147483647 w 209"/>
                <a:gd name="T17" fmla="*/ 2147483647 h 852"/>
                <a:gd name="T18" fmla="*/ 2147483647 w 209"/>
                <a:gd name="T19" fmla="*/ 2147483647 h 85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09" h="852">
                  <a:moveTo>
                    <a:pt x="24" y="852"/>
                  </a:moveTo>
                  <a:cubicBezTo>
                    <a:pt x="19" y="800"/>
                    <a:pt x="0" y="722"/>
                    <a:pt x="52" y="689"/>
                  </a:cubicBezTo>
                  <a:cubicBezTo>
                    <a:pt x="75" y="656"/>
                    <a:pt x="69" y="671"/>
                    <a:pt x="76" y="645"/>
                  </a:cubicBezTo>
                  <a:cubicBezTo>
                    <a:pt x="81" y="593"/>
                    <a:pt x="71" y="572"/>
                    <a:pt x="115" y="545"/>
                  </a:cubicBezTo>
                  <a:cubicBezTo>
                    <a:pt x="124" y="530"/>
                    <a:pt x="144" y="501"/>
                    <a:pt x="144" y="501"/>
                  </a:cubicBezTo>
                  <a:cubicBezTo>
                    <a:pt x="151" y="466"/>
                    <a:pt x="158" y="431"/>
                    <a:pt x="168" y="396"/>
                  </a:cubicBezTo>
                  <a:cubicBezTo>
                    <a:pt x="171" y="385"/>
                    <a:pt x="170" y="372"/>
                    <a:pt x="177" y="362"/>
                  </a:cubicBezTo>
                  <a:cubicBezTo>
                    <a:pt x="192" y="341"/>
                    <a:pt x="200" y="324"/>
                    <a:pt x="206" y="300"/>
                  </a:cubicBezTo>
                  <a:cubicBezTo>
                    <a:pt x="204" y="204"/>
                    <a:pt x="209" y="108"/>
                    <a:pt x="201" y="12"/>
                  </a:cubicBezTo>
                  <a:cubicBezTo>
                    <a:pt x="200" y="5"/>
                    <a:pt x="182" y="0"/>
                    <a:pt x="182" y="7"/>
                  </a:cubicBezTo>
                </a:path>
              </a:pathLst>
            </a:custGeom>
            <a:noFill/>
            <a:ln w="38100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376" name="Freeform 659"/>
            <p:cNvSpPr>
              <a:spLocks/>
            </p:cNvSpPr>
            <p:nvPr/>
          </p:nvSpPr>
          <p:spPr bwMode="auto">
            <a:xfrm>
              <a:off x="2225675" y="5149851"/>
              <a:ext cx="98425" cy="96837"/>
            </a:xfrm>
            <a:custGeom>
              <a:avLst/>
              <a:gdLst>
                <a:gd name="T0" fmla="*/ 2147483647 w 62"/>
                <a:gd name="T1" fmla="*/ 0 h 61"/>
                <a:gd name="T2" fmla="*/ 2147483647 w 62"/>
                <a:gd name="T3" fmla="*/ 2147483647 h 6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62" h="61">
                  <a:moveTo>
                    <a:pt x="7" y="0"/>
                  </a:moveTo>
                  <a:cubicBezTo>
                    <a:pt x="19" y="61"/>
                    <a:pt x="0" y="46"/>
                    <a:pt x="62" y="46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378" name="Freeform 664"/>
            <p:cNvSpPr>
              <a:spLocks/>
            </p:cNvSpPr>
            <p:nvPr/>
          </p:nvSpPr>
          <p:spPr bwMode="auto">
            <a:xfrm>
              <a:off x="2179638" y="5218113"/>
              <a:ext cx="76200" cy="39688"/>
            </a:xfrm>
            <a:custGeom>
              <a:avLst/>
              <a:gdLst>
                <a:gd name="T0" fmla="*/ 0 w 48"/>
                <a:gd name="T1" fmla="*/ 0 h 25"/>
                <a:gd name="T2" fmla="*/ 2147483647 w 48"/>
                <a:gd name="T3" fmla="*/ 2147483647 h 25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48" h="25">
                  <a:moveTo>
                    <a:pt x="0" y="0"/>
                  </a:moveTo>
                  <a:cubicBezTo>
                    <a:pt x="9" y="25"/>
                    <a:pt x="22" y="19"/>
                    <a:pt x="48" y="19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379" name="Freeform 665"/>
            <p:cNvSpPr>
              <a:spLocks/>
            </p:cNvSpPr>
            <p:nvPr/>
          </p:nvSpPr>
          <p:spPr bwMode="auto">
            <a:xfrm>
              <a:off x="2235200" y="5057776"/>
              <a:ext cx="168275" cy="128587"/>
            </a:xfrm>
            <a:custGeom>
              <a:avLst/>
              <a:gdLst>
                <a:gd name="T0" fmla="*/ 2147483647 w 106"/>
                <a:gd name="T1" fmla="*/ 2147483647 h 81"/>
                <a:gd name="T2" fmla="*/ 2147483647 w 106"/>
                <a:gd name="T3" fmla="*/ 2147483647 h 81"/>
                <a:gd name="T4" fmla="*/ 2147483647 w 106"/>
                <a:gd name="T5" fmla="*/ 2147483647 h 81"/>
                <a:gd name="T6" fmla="*/ 2147483647 w 106"/>
                <a:gd name="T7" fmla="*/ 2147483647 h 81"/>
                <a:gd name="T8" fmla="*/ 2147483647 w 106"/>
                <a:gd name="T9" fmla="*/ 2147483647 h 81"/>
                <a:gd name="T10" fmla="*/ 2147483647 w 106"/>
                <a:gd name="T11" fmla="*/ 2147483647 h 81"/>
                <a:gd name="T12" fmla="*/ 2147483647 w 106"/>
                <a:gd name="T13" fmla="*/ 2147483647 h 81"/>
                <a:gd name="T14" fmla="*/ 2147483647 w 106"/>
                <a:gd name="T15" fmla="*/ 2147483647 h 81"/>
                <a:gd name="T16" fmla="*/ 2147483647 w 106"/>
                <a:gd name="T17" fmla="*/ 2147483647 h 81"/>
                <a:gd name="T18" fmla="*/ 2147483647 w 106"/>
                <a:gd name="T19" fmla="*/ 2147483647 h 81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06" h="81">
                  <a:moveTo>
                    <a:pt x="56" y="72"/>
                  </a:moveTo>
                  <a:cubicBezTo>
                    <a:pt x="48" y="70"/>
                    <a:pt x="39" y="71"/>
                    <a:pt x="32" y="67"/>
                  </a:cubicBezTo>
                  <a:cubicBezTo>
                    <a:pt x="0" y="49"/>
                    <a:pt x="56" y="20"/>
                    <a:pt x="66" y="5"/>
                  </a:cubicBezTo>
                  <a:cubicBezTo>
                    <a:pt x="77" y="6"/>
                    <a:pt x="92" y="0"/>
                    <a:pt x="99" y="9"/>
                  </a:cubicBezTo>
                  <a:cubicBezTo>
                    <a:pt x="106" y="18"/>
                    <a:pt x="96" y="32"/>
                    <a:pt x="94" y="43"/>
                  </a:cubicBezTo>
                  <a:cubicBezTo>
                    <a:pt x="93" y="49"/>
                    <a:pt x="95" y="58"/>
                    <a:pt x="90" y="62"/>
                  </a:cubicBezTo>
                  <a:cubicBezTo>
                    <a:pt x="84" y="67"/>
                    <a:pt x="74" y="65"/>
                    <a:pt x="66" y="67"/>
                  </a:cubicBezTo>
                  <a:cubicBezTo>
                    <a:pt x="63" y="72"/>
                    <a:pt x="62" y="81"/>
                    <a:pt x="56" y="81"/>
                  </a:cubicBezTo>
                  <a:cubicBezTo>
                    <a:pt x="50" y="81"/>
                    <a:pt x="46" y="73"/>
                    <a:pt x="46" y="67"/>
                  </a:cubicBezTo>
                  <a:cubicBezTo>
                    <a:pt x="46" y="63"/>
                    <a:pt x="53" y="70"/>
                    <a:pt x="56" y="72"/>
                  </a:cubicBezTo>
                  <a:close/>
                </a:path>
              </a:pathLst>
            </a:custGeom>
            <a:solidFill>
              <a:srgbClr val="969696"/>
            </a:solidFill>
            <a:ln w="19050" cap="rnd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380" name="Freeform 23"/>
            <p:cNvSpPr>
              <a:spLocks/>
            </p:cNvSpPr>
            <p:nvPr/>
          </p:nvSpPr>
          <p:spPr bwMode="auto">
            <a:xfrm>
              <a:off x="1147763" y="4333876"/>
              <a:ext cx="114300" cy="231775"/>
            </a:xfrm>
            <a:custGeom>
              <a:avLst/>
              <a:gdLst>
                <a:gd name="T0" fmla="*/ 0 w 114300"/>
                <a:gd name="T1" fmla="*/ 0 h 231775"/>
                <a:gd name="T2" fmla="*/ 19050 w 114300"/>
                <a:gd name="T3" fmla="*/ 28575 h 231775"/>
                <a:gd name="T4" fmla="*/ 25400 w 114300"/>
                <a:gd name="T5" fmla="*/ 38100 h 231775"/>
                <a:gd name="T6" fmla="*/ 34925 w 114300"/>
                <a:gd name="T7" fmla="*/ 47625 h 231775"/>
                <a:gd name="T8" fmla="*/ 50800 w 114300"/>
                <a:gd name="T9" fmla="*/ 76200 h 231775"/>
                <a:gd name="T10" fmla="*/ 57150 w 114300"/>
                <a:gd name="T11" fmla="*/ 85725 h 231775"/>
                <a:gd name="T12" fmla="*/ 69850 w 114300"/>
                <a:gd name="T13" fmla="*/ 117475 h 231775"/>
                <a:gd name="T14" fmla="*/ 76200 w 114300"/>
                <a:gd name="T15" fmla="*/ 130175 h 231775"/>
                <a:gd name="T16" fmla="*/ 82550 w 114300"/>
                <a:gd name="T17" fmla="*/ 139700 h 231775"/>
                <a:gd name="T18" fmla="*/ 92075 w 114300"/>
                <a:gd name="T19" fmla="*/ 171450 h 231775"/>
                <a:gd name="T20" fmla="*/ 98425 w 114300"/>
                <a:gd name="T21" fmla="*/ 190500 h 231775"/>
                <a:gd name="T22" fmla="*/ 104775 w 114300"/>
                <a:gd name="T23" fmla="*/ 200025 h 231775"/>
                <a:gd name="T24" fmla="*/ 107950 w 114300"/>
                <a:gd name="T25" fmla="*/ 212725 h 231775"/>
                <a:gd name="T26" fmla="*/ 114300 w 114300"/>
                <a:gd name="T27" fmla="*/ 231775 h 231775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114300" h="231775">
                  <a:moveTo>
                    <a:pt x="0" y="0"/>
                  </a:moveTo>
                  <a:cubicBezTo>
                    <a:pt x="16104" y="26840"/>
                    <a:pt x="2515" y="5427"/>
                    <a:pt x="19050" y="28575"/>
                  </a:cubicBezTo>
                  <a:cubicBezTo>
                    <a:pt x="21268" y="31680"/>
                    <a:pt x="22957" y="35169"/>
                    <a:pt x="25400" y="38100"/>
                  </a:cubicBezTo>
                  <a:cubicBezTo>
                    <a:pt x="28275" y="41549"/>
                    <a:pt x="31750" y="44450"/>
                    <a:pt x="34925" y="47625"/>
                  </a:cubicBezTo>
                  <a:cubicBezTo>
                    <a:pt x="40513" y="64390"/>
                    <a:pt x="36244" y="54365"/>
                    <a:pt x="50800" y="76200"/>
                  </a:cubicBezTo>
                  <a:cubicBezTo>
                    <a:pt x="52917" y="79375"/>
                    <a:pt x="55733" y="82182"/>
                    <a:pt x="57150" y="85725"/>
                  </a:cubicBezTo>
                  <a:cubicBezTo>
                    <a:pt x="61383" y="96308"/>
                    <a:pt x="64752" y="107280"/>
                    <a:pt x="69850" y="117475"/>
                  </a:cubicBezTo>
                  <a:cubicBezTo>
                    <a:pt x="71967" y="121708"/>
                    <a:pt x="73852" y="126066"/>
                    <a:pt x="76200" y="130175"/>
                  </a:cubicBezTo>
                  <a:cubicBezTo>
                    <a:pt x="78093" y="133488"/>
                    <a:pt x="81000" y="136213"/>
                    <a:pt x="82550" y="139700"/>
                  </a:cubicBezTo>
                  <a:cubicBezTo>
                    <a:pt x="89458" y="155243"/>
                    <a:pt x="87812" y="157242"/>
                    <a:pt x="92075" y="171450"/>
                  </a:cubicBezTo>
                  <a:cubicBezTo>
                    <a:pt x="93998" y="177861"/>
                    <a:pt x="94712" y="184931"/>
                    <a:pt x="98425" y="190500"/>
                  </a:cubicBezTo>
                  <a:lnTo>
                    <a:pt x="104775" y="200025"/>
                  </a:lnTo>
                  <a:cubicBezTo>
                    <a:pt x="105833" y="204258"/>
                    <a:pt x="106696" y="208545"/>
                    <a:pt x="107950" y="212725"/>
                  </a:cubicBezTo>
                  <a:cubicBezTo>
                    <a:pt x="109873" y="219136"/>
                    <a:pt x="114300" y="231775"/>
                    <a:pt x="114300" y="231775"/>
                  </a:cubicBezTo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381" name="Freeform 24"/>
            <p:cNvSpPr>
              <a:spLocks/>
            </p:cNvSpPr>
            <p:nvPr/>
          </p:nvSpPr>
          <p:spPr bwMode="auto">
            <a:xfrm>
              <a:off x="1284288" y="4622801"/>
              <a:ext cx="31750" cy="34925"/>
            </a:xfrm>
            <a:custGeom>
              <a:avLst/>
              <a:gdLst>
                <a:gd name="T0" fmla="*/ 0 w 31767"/>
                <a:gd name="T1" fmla="*/ 0 h 34925"/>
                <a:gd name="T2" fmla="*/ 6281 w 31767"/>
                <a:gd name="T3" fmla="*/ 15875 h 34925"/>
                <a:gd name="T4" fmla="*/ 9410 w 31767"/>
                <a:gd name="T5" fmla="*/ 31750 h 34925"/>
                <a:gd name="T6" fmla="*/ 18820 w 31767"/>
                <a:gd name="T7" fmla="*/ 34925 h 34925"/>
                <a:gd name="T8" fmla="*/ 28230 w 31767"/>
                <a:gd name="T9" fmla="*/ 31750 h 34925"/>
                <a:gd name="T10" fmla="*/ 28230 w 31767"/>
                <a:gd name="T11" fmla="*/ 6350 h 34925"/>
                <a:gd name="T12" fmla="*/ 18820 w 31767"/>
                <a:gd name="T13" fmla="*/ 0 h 34925"/>
                <a:gd name="T14" fmla="*/ 0 w 31767"/>
                <a:gd name="T15" fmla="*/ 0 h 34925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31767" h="34925">
                  <a:moveTo>
                    <a:pt x="0" y="0"/>
                  </a:moveTo>
                  <a:cubicBezTo>
                    <a:pt x="2117" y="5292"/>
                    <a:pt x="4712" y="10416"/>
                    <a:pt x="6350" y="15875"/>
                  </a:cubicBezTo>
                  <a:cubicBezTo>
                    <a:pt x="7901" y="21044"/>
                    <a:pt x="6532" y="27260"/>
                    <a:pt x="9525" y="31750"/>
                  </a:cubicBezTo>
                  <a:cubicBezTo>
                    <a:pt x="11381" y="34535"/>
                    <a:pt x="15875" y="33867"/>
                    <a:pt x="19050" y="34925"/>
                  </a:cubicBezTo>
                  <a:cubicBezTo>
                    <a:pt x="22225" y="33867"/>
                    <a:pt x="26208" y="34117"/>
                    <a:pt x="28575" y="31750"/>
                  </a:cubicBezTo>
                  <a:cubicBezTo>
                    <a:pt x="34199" y="26126"/>
                    <a:pt x="31210" y="10961"/>
                    <a:pt x="28575" y="6350"/>
                  </a:cubicBezTo>
                  <a:cubicBezTo>
                    <a:pt x="26682" y="3037"/>
                    <a:pt x="22225" y="2117"/>
                    <a:pt x="19050" y="0"/>
                  </a:cubicBezTo>
                  <a:lnTo>
                    <a:pt x="0" y="0"/>
                  </a:lnTo>
                  <a:close/>
                </a:path>
              </a:pathLst>
            </a:custGeom>
            <a:noFill/>
            <a:ln w="28575" cap="rnd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382" name="Freeform 25"/>
            <p:cNvSpPr>
              <a:spLocks/>
            </p:cNvSpPr>
            <p:nvPr/>
          </p:nvSpPr>
          <p:spPr bwMode="auto">
            <a:xfrm>
              <a:off x="1117600" y="4211638"/>
              <a:ext cx="355600" cy="609600"/>
            </a:xfrm>
            <a:custGeom>
              <a:avLst/>
              <a:gdLst>
                <a:gd name="T0" fmla="*/ 0 w 355615"/>
                <a:gd name="T1" fmla="*/ 12700 h 609600"/>
                <a:gd name="T2" fmla="*/ 63431 w 355615"/>
                <a:gd name="T3" fmla="*/ 0 h 609600"/>
                <a:gd name="T4" fmla="*/ 202993 w 355615"/>
                <a:gd name="T5" fmla="*/ 25400 h 609600"/>
                <a:gd name="T6" fmla="*/ 215693 w 355615"/>
                <a:gd name="T7" fmla="*/ 63500 h 609600"/>
                <a:gd name="T8" fmla="*/ 304501 w 355615"/>
                <a:gd name="T9" fmla="*/ 165100 h 609600"/>
                <a:gd name="T10" fmla="*/ 329878 w 355615"/>
                <a:gd name="T11" fmla="*/ 266700 h 609600"/>
                <a:gd name="T12" fmla="*/ 342578 w 355615"/>
                <a:gd name="T13" fmla="*/ 304800 h 609600"/>
                <a:gd name="T14" fmla="*/ 342578 w 355615"/>
                <a:gd name="T15" fmla="*/ 495300 h 609600"/>
                <a:gd name="T16" fmla="*/ 329878 w 355615"/>
                <a:gd name="T17" fmla="*/ 533400 h 609600"/>
                <a:gd name="T18" fmla="*/ 253747 w 355615"/>
                <a:gd name="T19" fmla="*/ 571500 h 609600"/>
                <a:gd name="T20" fmla="*/ 177639 w 355615"/>
                <a:gd name="T21" fmla="*/ 609600 h 609600"/>
                <a:gd name="T22" fmla="*/ 101508 w 355615"/>
                <a:gd name="T23" fmla="*/ 584200 h 609600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355615" h="609600">
                  <a:moveTo>
                    <a:pt x="0" y="12700"/>
                  </a:moveTo>
                  <a:cubicBezTo>
                    <a:pt x="21167" y="8467"/>
                    <a:pt x="41914" y="0"/>
                    <a:pt x="63500" y="0"/>
                  </a:cubicBezTo>
                  <a:cubicBezTo>
                    <a:pt x="135302" y="0"/>
                    <a:pt x="149619" y="7540"/>
                    <a:pt x="203200" y="25400"/>
                  </a:cubicBezTo>
                  <a:cubicBezTo>
                    <a:pt x="207433" y="38100"/>
                    <a:pt x="207537" y="53047"/>
                    <a:pt x="215900" y="63500"/>
                  </a:cubicBezTo>
                  <a:cubicBezTo>
                    <a:pt x="275167" y="137583"/>
                    <a:pt x="254000" y="12700"/>
                    <a:pt x="304800" y="165100"/>
                  </a:cubicBezTo>
                  <a:cubicBezTo>
                    <a:pt x="333830" y="252191"/>
                    <a:pt x="299549" y="144097"/>
                    <a:pt x="330200" y="266700"/>
                  </a:cubicBezTo>
                  <a:cubicBezTo>
                    <a:pt x="333447" y="279687"/>
                    <a:pt x="338667" y="292100"/>
                    <a:pt x="342900" y="304800"/>
                  </a:cubicBezTo>
                  <a:cubicBezTo>
                    <a:pt x="356238" y="411508"/>
                    <a:pt x="363123" y="394184"/>
                    <a:pt x="342900" y="495300"/>
                  </a:cubicBezTo>
                  <a:cubicBezTo>
                    <a:pt x="340275" y="508427"/>
                    <a:pt x="338563" y="522947"/>
                    <a:pt x="330200" y="533400"/>
                  </a:cubicBezTo>
                  <a:cubicBezTo>
                    <a:pt x="305936" y="563730"/>
                    <a:pt x="284676" y="556162"/>
                    <a:pt x="254000" y="571500"/>
                  </a:cubicBezTo>
                  <a:cubicBezTo>
                    <a:pt x="155523" y="620739"/>
                    <a:pt x="273565" y="577678"/>
                    <a:pt x="177800" y="609600"/>
                  </a:cubicBezTo>
                  <a:cubicBezTo>
                    <a:pt x="97424" y="596204"/>
                    <a:pt x="101600" y="622650"/>
                    <a:pt x="101600" y="584200"/>
                  </a:cubicBezTo>
                </a:path>
              </a:pathLst>
            </a:custGeom>
            <a:noFill/>
            <a:ln w="38100" cap="rnd" cmpd="sng">
              <a:solidFill>
                <a:srgbClr val="292929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383" name="Freeform 26"/>
            <p:cNvSpPr>
              <a:spLocks/>
            </p:cNvSpPr>
            <p:nvPr/>
          </p:nvSpPr>
          <p:spPr bwMode="auto">
            <a:xfrm>
              <a:off x="1244600" y="4706938"/>
              <a:ext cx="342900" cy="457200"/>
            </a:xfrm>
            <a:custGeom>
              <a:avLst/>
              <a:gdLst>
                <a:gd name="T0" fmla="*/ 0 w 343026"/>
                <a:gd name="T1" fmla="*/ 457200 h 457200"/>
                <a:gd name="T2" fmla="*/ 201492 w 343026"/>
                <a:gd name="T3" fmla="*/ 431800 h 457200"/>
                <a:gd name="T4" fmla="*/ 277050 w 343026"/>
                <a:gd name="T5" fmla="*/ 406400 h 457200"/>
                <a:gd name="T6" fmla="*/ 340015 w 343026"/>
                <a:gd name="T7" fmla="*/ 330200 h 457200"/>
                <a:gd name="T8" fmla="*/ 314829 w 343026"/>
                <a:gd name="T9" fmla="*/ 165100 h 457200"/>
                <a:gd name="T10" fmla="*/ 264456 w 343026"/>
                <a:gd name="T11" fmla="*/ 88900 h 457200"/>
                <a:gd name="T12" fmla="*/ 226675 w 343026"/>
                <a:gd name="T13" fmla="*/ 76200 h 457200"/>
                <a:gd name="T14" fmla="*/ 201492 w 343026"/>
                <a:gd name="T15" fmla="*/ 0 h 4572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343026" h="457200">
                  <a:moveTo>
                    <a:pt x="0" y="457200"/>
                  </a:moveTo>
                  <a:cubicBezTo>
                    <a:pt x="66448" y="451159"/>
                    <a:pt x="137590" y="449694"/>
                    <a:pt x="203200" y="431800"/>
                  </a:cubicBezTo>
                  <a:cubicBezTo>
                    <a:pt x="229031" y="424755"/>
                    <a:pt x="279400" y="406400"/>
                    <a:pt x="279400" y="406400"/>
                  </a:cubicBezTo>
                  <a:cubicBezTo>
                    <a:pt x="288416" y="397384"/>
                    <a:pt x="341427" y="349355"/>
                    <a:pt x="342900" y="330200"/>
                  </a:cubicBezTo>
                  <a:cubicBezTo>
                    <a:pt x="343935" y="316742"/>
                    <a:pt x="338913" y="203643"/>
                    <a:pt x="317500" y="165100"/>
                  </a:cubicBezTo>
                  <a:cubicBezTo>
                    <a:pt x="302675" y="138415"/>
                    <a:pt x="295660" y="98553"/>
                    <a:pt x="266700" y="88900"/>
                  </a:cubicBezTo>
                  <a:lnTo>
                    <a:pt x="228600" y="76200"/>
                  </a:lnTo>
                  <a:lnTo>
                    <a:pt x="203200" y="0"/>
                  </a:lnTo>
                </a:path>
              </a:pathLst>
            </a:custGeom>
            <a:noFill/>
            <a:ln w="38100" cap="rnd" cmpd="sng">
              <a:solidFill>
                <a:srgbClr val="292929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grpSp>
          <p:nvGrpSpPr>
            <p:cNvPr id="372" name="Group 371"/>
            <p:cNvGrpSpPr/>
            <p:nvPr/>
          </p:nvGrpSpPr>
          <p:grpSpPr>
            <a:xfrm>
              <a:off x="698098" y="4915512"/>
              <a:ext cx="884640" cy="1591081"/>
              <a:chOff x="698098" y="1649802"/>
              <a:chExt cx="884640" cy="1591081"/>
            </a:xfrm>
          </p:grpSpPr>
          <p:sp>
            <p:nvSpPr>
              <p:cNvPr id="373" name="Freeform 183"/>
              <p:cNvSpPr>
                <a:spLocks/>
              </p:cNvSpPr>
              <p:nvPr/>
            </p:nvSpPr>
            <p:spPr bwMode="auto">
              <a:xfrm rot="310071">
                <a:off x="998643" y="2531427"/>
                <a:ext cx="95252" cy="286535"/>
              </a:xfrm>
              <a:custGeom>
                <a:avLst/>
                <a:gdLst>
                  <a:gd name="T0" fmla="*/ 0 w 36"/>
                  <a:gd name="T1" fmla="*/ 0 h 120"/>
                  <a:gd name="T2" fmla="*/ 2147483647 w 36"/>
                  <a:gd name="T3" fmla="*/ 2147483647 h 120"/>
                  <a:gd name="T4" fmla="*/ 2147483647 w 36"/>
                  <a:gd name="T5" fmla="*/ 2147483647 h 120"/>
                  <a:gd name="T6" fmla="*/ 2147483647 w 36"/>
                  <a:gd name="T7" fmla="*/ 2147483647 h 120"/>
                  <a:gd name="T8" fmla="*/ 0 60000 65536"/>
                  <a:gd name="T9" fmla="*/ 0 60000 65536"/>
                  <a:gd name="T10" fmla="*/ 0 60000 65536"/>
                  <a:gd name="T11" fmla="*/ 0 60000 65536"/>
                  <a:gd name="connsiteX0" fmla="*/ 0 w 16667"/>
                  <a:gd name="connsiteY0" fmla="*/ 0 h 15973"/>
                  <a:gd name="connsiteX1" fmla="*/ 16667 w 16667"/>
                  <a:gd name="connsiteY1" fmla="*/ 15306 h 15973"/>
                  <a:gd name="connsiteX2" fmla="*/ 13334 w 16667"/>
                  <a:gd name="connsiteY2" fmla="*/ 15973 h 15973"/>
                  <a:gd name="connsiteX3" fmla="*/ 10000 w 16667"/>
                  <a:gd name="connsiteY3" fmla="*/ 15306 h 159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6667" h="15973">
                    <a:moveTo>
                      <a:pt x="0" y="0"/>
                    </a:moveTo>
                    <a:cubicBezTo>
                      <a:pt x="2778" y="3250"/>
                      <a:pt x="13056" y="12140"/>
                      <a:pt x="16667" y="15306"/>
                    </a:cubicBezTo>
                    <a:cubicBezTo>
                      <a:pt x="15556" y="15556"/>
                      <a:pt x="14723" y="15973"/>
                      <a:pt x="13334" y="15973"/>
                    </a:cubicBezTo>
                    <a:cubicBezTo>
                      <a:pt x="11945" y="15973"/>
                      <a:pt x="10000" y="15306"/>
                      <a:pt x="10000" y="15306"/>
                    </a:cubicBezTo>
                  </a:path>
                </a:pathLst>
              </a:custGeom>
              <a:noFill/>
              <a:ln w="19050" cap="rnd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374" name="Freeform 182"/>
              <p:cNvSpPr>
                <a:spLocks/>
              </p:cNvSpPr>
              <p:nvPr/>
            </p:nvSpPr>
            <p:spPr bwMode="auto">
              <a:xfrm>
                <a:off x="702869" y="2043627"/>
                <a:ext cx="344201" cy="770252"/>
              </a:xfrm>
              <a:custGeom>
                <a:avLst/>
                <a:gdLst>
                  <a:gd name="T0" fmla="*/ 2147483647 w 217"/>
                  <a:gd name="T1" fmla="*/ 2147483647 h 433"/>
                  <a:gd name="T2" fmla="*/ 0 w 217"/>
                  <a:gd name="T3" fmla="*/ 2147483647 h 433"/>
                  <a:gd name="T4" fmla="*/ 2147483647 w 217"/>
                  <a:gd name="T5" fmla="*/ 2147483647 h 433"/>
                  <a:gd name="T6" fmla="*/ 2147483647 w 217"/>
                  <a:gd name="T7" fmla="*/ 2147483647 h 433"/>
                  <a:gd name="T8" fmla="*/ 2147483647 w 217"/>
                  <a:gd name="T9" fmla="*/ 2147483647 h 433"/>
                  <a:gd name="T10" fmla="*/ 2147483647 w 217"/>
                  <a:gd name="T11" fmla="*/ 2147483647 h 433"/>
                  <a:gd name="T12" fmla="*/ 2147483647 w 217"/>
                  <a:gd name="T13" fmla="*/ 2147483647 h 433"/>
                  <a:gd name="T14" fmla="*/ 2147483647 w 217"/>
                  <a:gd name="T15" fmla="*/ 2147483647 h 433"/>
                  <a:gd name="T16" fmla="*/ 2147483647 w 217"/>
                  <a:gd name="T17" fmla="*/ 2147483647 h 433"/>
                  <a:gd name="T18" fmla="*/ 2147483647 w 217"/>
                  <a:gd name="T19" fmla="*/ 2147483647 h 433"/>
                  <a:gd name="T20" fmla="*/ 2147483647 w 217"/>
                  <a:gd name="T21" fmla="*/ 2147483647 h 433"/>
                  <a:gd name="T22" fmla="*/ 2147483647 w 217"/>
                  <a:gd name="T23" fmla="*/ 2147483647 h 433"/>
                  <a:gd name="T24" fmla="*/ 2147483647 w 217"/>
                  <a:gd name="T25" fmla="*/ 2147483647 h 43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connsiteX0" fmla="*/ 922 w 9974"/>
                  <a:gd name="connsiteY0" fmla="*/ 9491 h 9491"/>
                  <a:gd name="connsiteX1" fmla="*/ 0 w 9974"/>
                  <a:gd name="connsiteY1" fmla="*/ 8105 h 9491"/>
                  <a:gd name="connsiteX2" fmla="*/ 184 w 9974"/>
                  <a:gd name="connsiteY2" fmla="*/ 5519 h 9491"/>
                  <a:gd name="connsiteX3" fmla="*/ 553 w 9974"/>
                  <a:gd name="connsiteY3" fmla="*/ 4964 h 9491"/>
                  <a:gd name="connsiteX4" fmla="*/ 1106 w 9974"/>
                  <a:gd name="connsiteY4" fmla="*/ 3024 h 9491"/>
                  <a:gd name="connsiteX5" fmla="*/ 553 w 9974"/>
                  <a:gd name="connsiteY5" fmla="*/ 2008 h 9491"/>
                  <a:gd name="connsiteX6" fmla="*/ 184 w 9974"/>
                  <a:gd name="connsiteY6" fmla="*/ 1454 h 9491"/>
                  <a:gd name="connsiteX7" fmla="*/ 7373 w 9974"/>
                  <a:gd name="connsiteY7" fmla="*/ 68 h 9491"/>
                  <a:gd name="connsiteX8" fmla="*/ 9032 w 9974"/>
                  <a:gd name="connsiteY8" fmla="*/ 346 h 9491"/>
                  <a:gd name="connsiteX9" fmla="*/ 9770 w 9974"/>
                  <a:gd name="connsiteY9" fmla="*/ 1454 h 9491"/>
                  <a:gd name="connsiteX10" fmla="*/ 9954 w 9974"/>
                  <a:gd name="connsiteY10" fmla="*/ 1731 h 9491"/>
                  <a:gd name="connsiteX11" fmla="*/ 9954 w 9974"/>
                  <a:gd name="connsiteY11" fmla="*/ 4872 h 9491"/>
                  <a:gd name="connsiteX0" fmla="*/ 924 w 10000"/>
                  <a:gd name="connsiteY0" fmla="*/ 9935 h 9935"/>
                  <a:gd name="connsiteX1" fmla="*/ 0 w 10000"/>
                  <a:gd name="connsiteY1" fmla="*/ 8475 h 9935"/>
                  <a:gd name="connsiteX2" fmla="*/ 184 w 10000"/>
                  <a:gd name="connsiteY2" fmla="*/ 5750 h 9935"/>
                  <a:gd name="connsiteX3" fmla="*/ 554 w 10000"/>
                  <a:gd name="connsiteY3" fmla="*/ 5165 h 9935"/>
                  <a:gd name="connsiteX4" fmla="*/ 1109 w 10000"/>
                  <a:gd name="connsiteY4" fmla="*/ 3121 h 9935"/>
                  <a:gd name="connsiteX5" fmla="*/ 554 w 10000"/>
                  <a:gd name="connsiteY5" fmla="*/ 2051 h 9935"/>
                  <a:gd name="connsiteX6" fmla="*/ 184 w 10000"/>
                  <a:gd name="connsiteY6" fmla="*/ 1467 h 9935"/>
                  <a:gd name="connsiteX7" fmla="*/ 7392 w 10000"/>
                  <a:gd name="connsiteY7" fmla="*/ 7 h 9935"/>
                  <a:gd name="connsiteX8" fmla="*/ 9795 w 10000"/>
                  <a:gd name="connsiteY8" fmla="*/ 1467 h 9935"/>
                  <a:gd name="connsiteX9" fmla="*/ 9980 w 10000"/>
                  <a:gd name="connsiteY9" fmla="*/ 1759 h 9935"/>
                  <a:gd name="connsiteX10" fmla="*/ 9980 w 10000"/>
                  <a:gd name="connsiteY10" fmla="*/ 5068 h 9935"/>
                  <a:gd name="connsiteX0" fmla="*/ 1101 w 10177"/>
                  <a:gd name="connsiteY0" fmla="*/ 9888 h 9888"/>
                  <a:gd name="connsiteX1" fmla="*/ 177 w 10177"/>
                  <a:gd name="connsiteY1" fmla="*/ 8418 h 9888"/>
                  <a:gd name="connsiteX2" fmla="*/ 361 w 10177"/>
                  <a:gd name="connsiteY2" fmla="*/ 5676 h 9888"/>
                  <a:gd name="connsiteX3" fmla="*/ 731 w 10177"/>
                  <a:gd name="connsiteY3" fmla="*/ 5087 h 9888"/>
                  <a:gd name="connsiteX4" fmla="*/ 1286 w 10177"/>
                  <a:gd name="connsiteY4" fmla="*/ 3029 h 9888"/>
                  <a:gd name="connsiteX5" fmla="*/ 731 w 10177"/>
                  <a:gd name="connsiteY5" fmla="*/ 1952 h 9888"/>
                  <a:gd name="connsiteX6" fmla="*/ 361 w 10177"/>
                  <a:gd name="connsiteY6" fmla="*/ 1365 h 9888"/>
                  <a:gd name="connsiteX7" fmla="*/ 6368 w 10177"/>
                  <a:gd name="connsiteY7" fmla="*/ 0 h 9888"/>
                  <a:gd name="connsiteX8" fmla="*/ 9972 w 10177"/>
                  <a:gd name="connsiteY8" fmla="*/ 1365 h 9888"/>
                  <a:gd name="connsiteX9" fmla="*/ 10157 w 10177"/>
                  <a:gd name="connsiteY9" fmla="*/ 1659 h 9888"/>
                  <a:gd name="connsiteX10" fmla="*/ 10157 w 10177"/>
                  <a:gd name="connsiteY10" fmla="*/ 4989 h 9888"/>
                  <a:gd name="connsiteX0" fmla="*/ 1024 w 9942"/>
                  <a:gd name="connsiteY0" fmla="*/ 10000 h 10000"/>
                  <a:gd name="connsiteX1" fmla="*/ 116 w 9942"/>
                  <a:gd name="connsiteY1" fmla="*/ 8513 h 10000"/>
                  <a:gd name="connsiteX2" fmla="*/ 297 w 9942"/>
                  <a:gd name="connsiteY2" fmla="*/ 5740 h 10000"/>
                  <a:gd name="connsiteX3" fmla="*/ 660 w 9942"/>
                  <a:gd name="connsiteY3" fmla="*/ 5145 h 10000"/>
                  <a:gd name="connsiteX4" fmla="*/ 1206 w 9942"/>
                  <a:gd name="connsiteY4" fmla="*/ 3063 h 10000"/>
                  <a:gd name="connsiteX5" fmla="*/ 660 w 9942"/>
                  <a:gd name="connsiteY5" fmla="*/ 1974 h 10000"/>
                  <a:gd name="connsiteX6" fmla="*/ 297 w 9942"/>
                  <a:gd name="connsiteY6" fmla="*/ 1380 h 10000"/>
                  <a:gd name="connsiteX7" fmla="*/ 5382 w 9942"/>
                  <a:gd name="connsiteY7" fmla="*/ 0 h 10000"/>
                  <a:gd name="connsiteX8" fmla="*/ 9741 w 9942"/>
                  <a:gd name="connsiteY8" fmla="*/ 1380 h 10000"/>
                  <a:gd name="connsiteX9" fmla="*/ 9922 w 9942"/>
                  <a:gd name="connsiteY9" fmla="*/ 1678 h 10000"/>
                  <a:gd name="connsiteX10" fmla="*/ 9922 w 9942"/>
                  <a:gd name="connsiteY10" fmla="*/ 5046 h 10000"/>
                  <a:gd name="connsiteX0" fmla="*/ 1030 w 9980"/>
                  <a:gd name="connsiteY0" fmla="*/ 10000 h 10000"/>
                  <a:gd name="connsiteX1" fmla="*/ 117 w 9980"/>
                  <a:gd name="connsiteY1" fmla="*/ 8513 h 10000"/>
                  <a:gd name="connsiteX2" fmla="*/ 299 w 9980"/>
                  <a:gd name="connsiteY2" fmla="*/ 5740 h 10000"/>
                  <a:gd name="connsiteX3" fmla="*/ 664 w 9980"/>
                  <a:gd name="connsiteY3" fmla="*/ 5145 h 10000"/>
                  <a:gd name="connsiteX4" fmla="*/ 1213 w 9980"/>
                  <a:gd name="connsiteY4" fmla="*/ 3063 h 10000"/>
                  <a:gd name="connsiteX5" fmla="*/ 664 w 9980"/>
                  <a:gd name="connsiteY5" fmla="*/ 1974 h 10000"/>
                  <a:gd name="connsiteX6" fmla="*/ 299 w 9980"/>
                  <a:gd name="connsiteY6" fmla="*/ 1380 h 10000"/>
                  <a:gd name="connsiteX7" fmla="*/ 5413 w 9980"/>
                  <a:gd name="connsiteY7" fmla="*/ 0 h 10000"/>
                  <a:gd name="connsiteX8" fmla="*/ 9798 w 9980"/>
                  <a:gd name="connsiteY8" fmla="*/ 1380 h 10000"/>
                  <a:gd name="connsiteX9" fmla="*/ 9980 w 9980"/>
                  <a:gd name="connsiteY9" fmla="*/ 1678 h 10000"/>
                  <a:gd name="connsiteX10" fmla="*/ 7879 w 9980"/>
                  <a:gd name="connsiteY10" fmla="*/ 4993 h 10000"/>
                  <a:gd name="connsiteX0" fmla="*/ 1032 w 9875"/>
                  <a:gd name="connsiteY0" fmla="*/ 10000 h 10000"/>
                  <a:gd name="connsiteX1" fmla="*/ 117 w 9875"/>
                  <a:gd name="connsiteY1" fmla="*/ 8513 h 10000"/>
                  <a:gd name="connsiteX2" fmla="*/ 300 w 9875"/>
                  <a:gd name="connsiteY2" fmla="*/ 5740 h 10000"/>
                  <a:gd name="connsiteX3" fmla="*/ 665 w 9875"/>
                  <a:gd name="connsiteY3" fmla="*/ 5145 h 10000"/>
                  <a:gd name="connsiteX4" fmla="*/ 1215 w 9875"/>
                  <a:gd name="connsiteY4" fmla="*/ 3063 h 10000"/>
                  <a:gd name="connsiteX5" fmla="*/ 665 w 9875"/>
                  <a:gd name="connsiteY5" fmla="*/ 1974 h 10000"/>
                  <a:gd name="connsiteX6" fmla="*/ 300 w 9875"/>
                  <a:gd name="connsiteY6" fmla="*/ 1380 h 10000"/>
                  <a:gd name="connsiteX7" fmla="*/ 5424 w 9875"/>
                  <a:gd name="connsiteY7" fmla="*/ 0 h 10000"/>
                  <a:gd name="connsiteX8" fmla="*/ 9818 w 9875"/>
                  <a:gd name="connsiteY8" fmla="*/ 1380 h 10000"/>
                  <a:gd name="connsiteX9" fmla="*/ 7895 w 9875"/>
                  <a:gd name="connsiteY9" fmla="*/ 4993 h 10000"/>
                  <a:gd name="connsiteX0" fmla="*/ 1044 w 9026"/>
                  <a:gd name="connsiteY0" fmla="*/ 10000 h 10000"/>
                  <a:gd name="connsiteX1" fmla="*/ 117 w 9026"/>
                  <a:gd name="connsiteY1" fmla="*/ 8513 h 10000"/>
                  <a:gd name="connsiteX2" fmla="*/ 303 w 9026"/>
                  <a:gd name="connsiteY2" fmla="*/ 5740 h 10000"/>
                  <a:gd name="connsiteX3" fmla="*/ 672 w 9026"/>
                  <a:gd name="connsiteY3" fmla="*/ 5145 h 10000"/>
                  <a:gd name="connsiteX4" fmla="*/ 1229 w 9026"/>
                  <a:gd name="connsiteY4" fmla="*/ 3063 h 10000"/>
                  <a:gd name="connsiteX5" fmla="*/ 672 w 9026"/>
                  <a:gd name="connsiteY5" fmla="*/ 1974 h 10000"/>
                  <a:gd name="connsiteX6" fmla="*/ 303 w 9026"/>
                  <a:gd name="connsiteY6" fmla="*/ 1380 h 10000"/>
                  <a:gd name="connsiteX7" fmla="*/ 5492 w 9026"/>
                  <a:gd name="connsiteY7" fmla="*/ 0 h 10000"/>
                  <a:gd name="connsiteX8" fmla="*/ 8922 w 9026"/>
                  <a:gd name="connsiteY8" fmla="*/ 1115 h 10000"/>
                  <a:gd name="connsiteX9" fmla="*/ 7994 w 9026"/>
                  <a:gd name="connsiteY9" fmla="*/ 4993 h 10000"/>
                  <a:gd name="connsiteX0" fmla="*/ 1027 w 9870"/>
                  <a:gd name="connsiteY0" fmla="*/ 10000 h 10000"/>
                  <a:gd name="connsiteX1" fmla="*/ 0 w 9870"/>
                  <a:gd name="connsiteY1" fmla="*/ 8513 h 10000"/>
                  <a:gd name="connsiteX2" fmla="*/ 206 w 9870"/>
                  <a:gd name="connsiteY2" fmla="*/ 5740 h 10000"/>
                  <a:gd name="connsiteX3" fmla="*/ 615 w 9870"/>
                  <a:gd name="connsiteY3" fmla="*/ 5145 h 10000"/>
                  <a:gd name="connsiteX4" fmla="*/ 1232 w 9870"/>
                  <a:gd name="connsiteY4" fmla="*/ 3063 h 10000"/>
                  <a:gd name="connsiteX5" fmla="*/ 615 w 9870"/>
                  <a:gd name="connsiteY5" fmla="*/ 1974 h 10000"/>
                  <a:gd name="connsiteX6" fmla="*/ 5955 w 9870"/>
                  <a:gd name="connsiteY6" fmla="*/ 0 h 10000"/>
                  <a:gd name="connsiteX7" fmla="*/ 9755 w 9870"/>
                  <a:gd name="connsiteY7" fmla="*/ 1115 h 10000"/>
                  <a:gd name="connsiteX8" fmla="*/ 8727 w 9870"/>
                  <a:gd name="connsiteY8" fmla="*/ 4993 h 10000"/>
                  <a:gd name="connsiteX0" fmla="*/ 1041 w 10000"/>
                  <a:gd name="connsiteY0" fmla="*/ 10000 h 10000"/>
                  <a:gd name="connsiteX1" fmla="*/ 0 w 10000"/>
                  <a:gd name="connsiteY1" fmla="*/ 8513 h 10000"/>
                  <a:gd name="connsiteX2" fmla="*/ 209 w 10000"/>
                  <a:gd name="connsiteY2" fmla="*/ 5740 h 10000"/>
                  <a:gd name="connsiteX3" fmla="*/ 623 w 10000"/>
                  <a:gd name="connsiteY3" fmla="*/ 5145 h 10000"/>
                  <a:gd name="connsiteX4" fmla="*/ 1248 w 10000"/>
                  <a:gd name="connsiteY4" fmla="*/ 3063 h 10000"/>
                  <a:gd name="connsiteX5" fmla="*/ 2183 w 10000"/>
                  <a:gd name="connsiteY5" fmla="*/ 700 h 10000"/>
                  <a:gd name="connsiteX6" fmla="*/ 6033 w 10000"/>
                  <a:gd name="connsiteY6" fmla="*/ 0 h 10000"/>
                  <a:gd name="connsiteX7" fmla="*/ 9883 w 10000"/>
                  <a:gd name="connsiteY7" fmla="*/ 1115 h 10000"/>
                  <a:gd name="connsiteX8" fmla="*/ 8842 w 10000"/>
                  <a:gd name="connsiteY8" fmla="*/ 4993 h 10000"/>
                  <a:gd name="connsiteX0" fmla="*/ 1041 w 10000"/>
                  <a:gd name="connsiteY0" fmla="*/ 10000 h 10000"/>
                  <a:gd name="connsiteX1" fmla="*/ 0 w 10000"/>
                  <a:gd name="connsiteY1" fmla="*/ 8513 h 10000"/>
                  <a:gd name="connsiteX2" fmla="*/ 209 w 10000"/>
                  <a:gd name="connsiteY2" fmla="*/ 5740 h 10000"/>
                  <a:gd name="connsiteX3" fmla="*/ 2079 w 10000"/>
                  <a:gd name="connsiteY3" fmla="*/ 5357 h 10000"/>
                  <a:gd name="connsiteX4" fmla="*/ 1248 w 10000"/>
                  <a:gd name="connsiteY4" fmla="*/ 3063 h 10000"/>
                  <a:gd name="connsiteX5" fmla="*/ 2183 w 10000"/>
                  <a:gd name="connsiteY5" fmla="*/ 700 h 10000"/>
                  <a:gd name="connsiteX6" fmla="*/ 6033 w 10000"/>
                  <a:gd name="connsiteY6" fmla="*/ 0 h 10000"/>
                  <a:gd name="connsiteX7" fmla="*/ 9883 w 10000"/>
                  <a:gd name="connsiteY7" fmla="*/ 1115 h 10000"/>
                  <a:gd name="connsiteX8" fmla="*/ 8842 w 10000"/>
                  <a:gd name="connsiteY8" fmla="*/ 4993 h 10000"/>
                  <a:gd name="connsiteX0" fmla="*/ 1041 w 10000"/>
                  <a:gd name="connsiteY0" fmla="*/ 10000 h 10000"/>
                  <a:gd name="connsiteX1" fmla="*/ 0 w 10000"/>
                  <a:gd name="connsiteY1" fmla="*/ 8513 h 10000"/>
                  <a:gd name="connsiteX2" fmla="*/ 209 w 10000"/>
                  <a:gd name="connsiteY2" fmla="*/ 5740 h 10000"/>
                  <a:gd name="connsiteX3" fmla="*/ 2079 w 10000"/>
                  <a:gd name="connsiteY3" fmla="*/ 5357 h 10000"/>
                  <a:gd name="connsiteX4" fmla="*/ 1248 w 10000"/>
                  <a:gd name="connsiteY4" fmla="*/ 3063 h 10000"/>
                  <a:gd name="connsiteX5" fmla="*/ 2183 w 10000"/>
                  <a:gd name="connsiteY5" fmla="*/ 700 h 10000"/>
                  <a:gd name="connsiteX6" fmla="*/ 6033 w 10000"/>
                  <a:gd name="connsiteY6" fmla="*/ 0 h 10000"/>
                  <a:gd name="connsiteX7" fmla="*/ 9883 w 10000"/>
                  <a:gd name="connsiteY7" fmla="*/ 1115 h 10000"/>
                  <a:gd name="connsiteX8" fmla="*/ 8842 w 10000"/>
                  <a:gd name="connsiteY8" fmla="*/ 4993 h 10000"/>
                  <a:gd name="connsiteX0" fmla="*/ 1041 w 10000"/>
                  <a:gd name="connsiteY0" fmla="*/ 10000 h 10000"/>
                  <a:gd name="connsiteX1" fmla="*/ 0 w 10000"/>
                  <a:gd name="connsiteY1" fmla="*/ 8513 h 10000"/>
                  <a:gd name="connsiteX2" fmla="*/ 209 w 10000"/>
                  <a:gd name="connsiteY2" fmla="*/ 6377 h 10000"/>
                  <a:gd name="connsiteX3" fmla="*/ 2079 w 10000"/>
                  <a:gd name="connsiteY3" fmla="*/ 5357 h 10000"/>
                  <a:gd name="connsiteX4" fmla="*/ 1248 w 10000"/>
                  <a:gd name="connsiteY4" fmla="*/ 3063 h 10000"/>
                  <a:gd name="connsiteX5" fmla="*/ 2183 w 10000"/>
                  <a:gd name="connsiteY5" fmla="*/ 700 h 10000"/>
                  <a:gd name="connsiteX6" fmla="*/ 6033 w 10000"/>
                  <a:gd name="connsiteY6" fmla="*/ 0 h 10000"/>
                  <a:gd name="connsiteX7" fmla="*/ 9883 w 10000"/>
                  <a:gd name="connsiteY7" fmla="*/ 1115 h 10000"/>
                  <a:gd name="connsiteX8" fmla="*/ 8842 w 10000"/>
                  <a:gd name="connsiteY8" fmla="*/ 4993 h 10000"/>
                  <a:gd name="connsiteX0" fmla="*/ 137 w 10552"/>
                  <a:gd name="connsiteY0" fmla="*/ 11009 h 11009"/>
                  <a:gd name="connsiteX1" fmla="*/ 552 w 10552"/>
                  <a:gd name="connsiteY1" fmla="*/ 8513 h 11009"/>
                  <a:gd name="connsiteX2" fmla="*/ 761 w 10552"/>
                  <a:gd name="connsiteY2" fmla="*/ 6377 h 11009"/>
                  <a:gd name="connsiteX3" fmla="*/ 2631 w 10552"/>
                  <a:gd name="connsiteY3" fmla="*/ 5357 h 11009"/>
                  <a:gd name="connsiteX4" fmla="*/ 1800 w 10552"/>
                  <a:gd name="connsiteY4" fmla="*/ 3063 h 11009"/>
                  <a:gd name="connsiteX5" fmla="*/ 2735 w 10552"/>
                  <a:gd name="connsiteY5" fmla="*/ 700 h 11009"/>
                  <a:gd name="connsiteX6" fmla="*/ 6585 w 10552"/>
                  <a:gd name="connsiteY6" fmla="*/ 0 h 11009"/>
                  <a:gd name="connsiteX7" fmla="*/ 10435 w 10552"/>
                  <a:gd name="connsiteY7" fmla="*/ 1115 h 11009"/>
                  <a:gd name="connsiteX8" fmla="*/ 9394 w 10552"/>
                  <a:gd name="connsiteY8" fmla="*/ 4993 h 11009"/>
                  <a:gd name="connsiteX0" fmla="*/ 137 w 10552"/>
                  <a:gd name="connsiteY0" fmla="*/ 11009 h 11009"/>
                  <a:gd name="connsiteX1" fmla="*/ 552 w 10552"/>
                  <a:gd name="connsiteY1" fmla="*/ 8513 h 11009"/>
                  <a:gd name="connsiteX2" fmla="*/ 449 w 10552"/>
                  <a:gd name="connsiteY2" fmla="*/ 7067 h 11009"/>
                  <a:gd name="connsiteX3" fmla="*/ 2631 w 10552"/>
                  <a:gd name="connsiteY3" fmla="*/ 5357 h 11009"/>
                  <a:gd name="connsiteX4" fmla="*/ 1800 w 10552"/>
                  <a:gd name="connsiteY4" fmla="*/ 3063 h 11009"/>
                  <a:gd name="connsiteX5" fmla="*/ 2735 w 10552"/>
                  <a:gd name="connsiteY5" fmla="*/ 700 h 11009"/>
                  <a:gd name="connsiteX6" fmla="*/ 6585 w 10552"/>
                  <a:gd name="connsiteY6" fmla="*/ 0 h 11009"/>
                  <a:gd name="connsiteX7" fmla="*/ 10435 w 10552"/>
                  <a:gd name="connsiteY7" fmla="*/ 1115 h 11009"/>
                  <a:gd name="connsiteX8" fmla="*/ 9394 w 10552"/>
                  <a:gd name="connsiteY8" fmla="*/ 4993 h 11009"/>
                  <a:gd name="connsiteX0" fmla="*/ 213 w 10628"/>
                  <a:gd name="connsiteY0" fmla="*/ 11009 h 11009"/>
                  <a:gd name="connsiteX1" fmla="*/ 108 w 10628"/>
                  <a:gd name="connsiteY1" fmla="*/ 9628 h 11009"/>
                  <a:gd name="connsiteX2" fmla="*/ 525 w 10628"/>
                  <a:gd name="connsiteY2" fmla="*/ 7067 h 11009"/>
                  <a:gd name="connsiteX3" fmla="*/ 2707 w 10628"/>
                  <a:gd name="connsiteY3" fmla="*/ 5357 h 11009"/>
                  <a:gd name="connsiteX4" fmla="*/ 1876 w 10628"/>
                  <a:gd name="connsiteY4" fmla="*/ 3063 h 11009"/>
                  <a:gd name="connsiteX5" fmla="*/ 2811 w 10628"/>
                  <a:gd name="connsiteY5" fmla="*/ 700 h 11009"/>
                  <a:gd name="connsiteX6" fmla="*/ 6661 w 10628"/>
                  <a:gd name="connsiteY6" fmla="*/ 0 h 11009"/>
                  <a:gd name="connsiteX7" fmla="*/ 10511 w 10628"/>
                  <a:gd name="connsiteY7" fmla="*/ 1115 h 11009"/>
                  <a:gd name="connsiteX8" fmla="*/ 9470 w 10628"/>
                  <a:gd name="connsiteY8" fmla="*/ 4993 h 11009"/>
                  <a:gd name="connsiteX0" fmla="*/ 213 w 10628"/>
                  <a:gd name="connsiteY0" fmla="*/ 11009 h 11009"/>
                  <a:gd name="connsiteX1" fmla="*/ 108 w 10628"/>
                  <a:gd name="connsiteY1" fmla="*/ 9628 h 11009"/>
                  <a:gd name="connsiteX2" fmla="*/ 1773 w 10628"/>
                  <a:gd name="connsiteY2" fmla="*/ 7386 h 11009"/>
                  <a:gd name="connsiteX3" fmla="*/ 2707 w 10628"/>
                  <a:gd name="connsiteY3" fmla="*/ 5357 h 11009"/>
                  <a:gd name="connsiteX4" fmla="*/ 1876 w 10628"/>
                  <a:gd name="connsiteY4" fmla="*/ 3063 h 11009"/>
                  <a:gd name="connsiteX5" fmla="*/ 2811 w 10628"/>
                  <a:gd name="connsiteY5" fmla="*/ 700 h 11009"/>
                  <a:gd name="connsiteX6" fmla="*/ 6661 w 10628"/>
                  <a:gd name="connsiteY6" fmla="*/ 0 h 11009"/>
                  <a:gd name="connsiteX7" fmla="*/ 10511 w 10628"/>
                  <a:gd name="connsiteY7" fmla="*/ 1115 h 11009"/>
                  <a:gd name="connsiteX8" fmla="*/ 9470 w 10628"/>
                  <a:gd name="connsiteY8" fmla="*/ 4993 h 11009"/>
                  <a:gd name="connsiteX0" fmla="*/ 196 w 10689"/>
                  <a:gd name="connsiteY0" fmla="*/ 12881 h 12881"/>
                  <a:gd name="connsiteX1" fmla="*/ 169 w 10689"/>
                  <a:gd name="connsiteY1" fmla="*/ 9628 h 12881"/>
                  <a:gd name="connsiteX2" fmla="*/ 1834 w 10689"/>
                  <a:gd name="connsiteY2" fmla="*/ 7386 h 12881"/>
                  <a:gd name="connsiteX3" fmla="*/ 2768 w 10689"/>
                  <a:gd name="connsiteY3" fmla="*/ 5357 h 12881"/>
                  <a:gd name="connsiteX4" fmla="*/ 1937 w 10689"/>
                  <a:gd name="connsiteY4" fmla="*/ 3063 h 12881"/>
                  <a:gd name="connsiteX5" fmla="*/ 2872 w 10689"/>
                  <a:gd name="connsiteY5" fmla="*/ 700 h 12881"/>
                  <a:gd name="connsiteX6" fmla="*/ 6722 w 10689"/>
                  <a:gd name="connsiteY6" fmla="*/ 0 h 12881"/>
                  <a:gd name="connsiteX7" fmla="*/ 10572 w 10689"/>
                  <a:gd name="connsiteY7" fmla="*/ 1115 h 12881"/>
                  <a:gd name="connsiteX8" fmla="*/ 9531 w 10689"/>
                  <a:gd name="connsiteY8" fmla="*/ 4993 h 12881"/>
                  <a:gd name="connsiteX0" fmla="*/ 196 w 10689"/>
                  <a:gd name="connsiteY0" fmla="*/ 12881 h 12881"/>
                  <a:gd name="connsiteX1" fmla="*/ 169 w 10689"/>
                  <a:gd name="connsiteY1" fmla="*/ 9628 h 12881"/>
                  <a:gd name="connsiteX2" fmla="*/ 1834 w 10689"/>
                  <a:gd name="connsiteY2" fmla="*/ 7386 h 12881"/>
                  <a:gd name="connsiteX3" fmla="*/ 2768 w 10689"/>
                  <a:gd name="connsiteY3" fmla="*/ 5357 h 12881"/>
                  <a:gd name="connsiteX4" fmla="*/ 1937 w 10689"/>
                  <a:gd name="connsiteY4" fmla="*/ 3063 h 12881"/>
                  <a:gd name="connsiteX5" fmla="*/ 1781 w 10689"/>
                  <a:gd name="connsiteY5" fmla="*/ 1584 h 12881"/>
                  <a:gd name="connsiteX6" fmla="*/ 2872 w 10689"/>
                  <a:gd name="connsiteY6" fmla="*/ 700 h 12881"/>
                  <a:gd name="connsiteX7" fmla="*/ 6722 w 10689"/>
                  <a:gd name="connsiteY7" fmla="*/ 0 h 12881"/>
                  <a:gd name="connsiteX8" fmla="*/ 10572 w 10689"/>
                  <a:gd name="connsiteY8" fmla="*/ 1115 h 12881"/>
                  <a:gd name="connsiteX9" fmla="*/ 9531 w 10689"/>
                  <a:gd name="connsiteY9" fmla="*/ 4993 h 12881"/>
                  <a:gd name="connsiteX0" fmla="*/ 196 w 10689"/>
                  <a:gd name="connsiteY0" fmla="*/ 12881 h 12881"/>
                  <a:gd name="connsiteX1" fmla="*/ 169 w 10689"/>
                  <a:gd name="connsiteY1" fmla="*/ 9628 h 12881"/>
                  <a:gd name="connsiteX2" fmla="*/ 1834 w 10689"/>
                  <a:gd name="connsiteY2" fmla="*/ 7386 h 12881"/>
                  <a:gd name="connsiteX3" fmla="*/ 2768 w 10689"/>
                  <a:gd name="connsiteY3" fmla="*/ 5357 h 12881"/>
                  <a:gd name="connsiteX4" fmla="*/ 1937 w 10689"/>
                  <a:gd name="connsiteY4" fmla="*/ 3063 h 12881"/>
                  <a:gd name="connsiteX5" fmla="*/ 2872 w 10689"/>
                  <a:gd name="connsiteY5" fmla="*/ 700 h 12881"/>
                  <a:gd name="connsiteX6" fmla="*/ 6722 w 10689"/>
                  <a:gd name="connsiteY6" fmla="*/ 0 h 12881"/>
                  <a:gd name="connsiteX7" fmla="*/ 10572 w 10689"/>
                  <a:gd name="connsiteY7" fmla="*/ 1115 h 12881"/>
                  <a:gd name="connsiteX8" fmla="*/ 9531 w 10689"/>
                  <a:gd name="connsiteY8" fmla="*/ 4993 h 12881"/>
                  <a:gd name="connsiteX0" fmla="*/ 196 w 10689"/>
                  <a:gd name="connsiteY0" fmla="*/ 12881 h 12881"/>
                  <a:gd name="connsiteX1" fmla="*/ 169 w 10689"/>
                  <a:gd name="connsiteY1" fmla="*/ 9628 h 12881"/>
                  <a:gd name="connsiteX2" fmla="*/ 1834 w 10689"/>
                  <a:gd name="connsiteY2" fmla="*/ 7386 h 12881"/>
                  <a:gd name="connsiteX3" fmla="*/ 2768 w 10689"/>
                  <a:gd name="connsiteY3" fmla="*/ 5357 h 12881"/>
                  <a:gd name="connsiteX4" fmla="*/ 2561 w 10689"/>
                  <a:gd name="connsiteY4" fmla="*/ 3262 h 12881"/>
                  <a:gd name="connsiteX5" fmla="*/ 2872 w 10689"/>
                  <a:gd name="connsiteY5" fmla="*/ 700 h 12881"/>
                  <a:gd name="connsiteX6" fmla="*/ 6722 w 10689"/>
                  <a:gd name="connsiteY6" fmla="*/ 0 h 12881"/>
                  <a:gd name="connsiteX7" fmla="*/ 10572 w 10689"/>
                  <a:gd name="connsiteY7" fmla="*/ 1115 h 12881"/>
                  <a:gd name="connsiteX8" fmla="*/ 9531 w 10689"/>
                  <a:gd name="connsiteY8" fmla="*/ 4993 h 12881"/>
                  <a:gd name="connsiteX0" fmla="*/ 196 w 10689"/>
                  <a:gd name="connsiteY0" fmla="*/ 12881 h 12881"/>
                  <a:gd name="connsiteX1" fmla="*/ 169 w 10689"/>
                  <a:gd name="connsiteY1" fmla="*/ 9628 h 12881"/>
                  <a:gd name="connsiteX2" fmla="*/ 1834 w 10689"/>
                  <a:gd name="connsiteY2" fmla="*/ 7386 h 12881"/>
                  <a:gd name="connsiteX3" fmla="*/ 2768 w 10689"/>
                  <a:gd name="connsiteY3" fmla="*/ 5357 h 12881"/>
                  <a:gd name="connsiteX4" fmla="*/ 2561 w 10689"/>
                  <a:gd name="connsiteY4" fmla="*/ 3262 h 12881"/>
                  <a:gd name="connsiteX5" fmla="*/ 3652 w 10689"/>
                  <a:gd name="connsiteY5" fmla="*/ 1019 h 12881"/>
                  <a:gd name="connsiteX6" fmla="*/ 6722 w 10689"/>
                  <a:gd name="connsiteY6" fmla="*/ 0 h 12881"/>
                  <a:gd name="connsiteX7" fmla="*/ 10572 w 10689"/>
                  <a:gd name="connsiteY7" fmla="*/ 1115 h 12881"/>
                  <a:gd name="connsiteX8" fmla="*/ 9531 w 10689"/>
                  <a:gd name="connsiteY8" fmla="*/ 4993 h 12881"/>
                  <a:gd name="connsiteX0" fmla="*/ 196 w 11128"/>
                  <a:gd name="connsiteY0" fmla="*/ 12881 h 12881"/>
                  <a:gd name="connsiteX1" fmla="*/ 169 w 11128"/>
                  <a:gd name="connsiteY1" fmla="*/ 9628 h 12881"/>
                  <a:gd name="connsiteX2" fmla="*/ 1834 w 11128"/>
                  <a:gd name="connsiteY2" fmla="*/ 7386 h 12881"/>
                  <a:gd name="connsiteX3" fmla="*/ 2768 w 11128"/>
                  <a:gd name="connsiteY3" fmla="*/ 5357 h 12881"/>
                  <a:gd name="connsiteX4" fmla="*/ 2561 w 11128"/>
                  <a:gd name="connsiteY4" fmla="*/ 3262 h 12881"/>
                  <a:gd name="connsiteX5" fmla="*/ 3652 w 11128"/>
                  <a:gd name="connsiteY5" fmla="*/ 1019 h 12881"/>
                  <a:gd name="connsiteX6" fmla="*/ 6722 w 11128"/>
                  <a:gd name="connsiteY6" fmla="*/ 0 h 12881"/>
                  <a:gd name="connsiteX7" fmla="*/ 11040 w 11128"/>
                  <a:gd name="connsiteY7" fmla="*/ 1673 h 12881"/>
                  <a:gd name="connsiteX8" fmla="*/ 9531 w 11128"/>
                  <a:gd name="connsiteY8" fmla="*/ 4993 h 12881"/>
                  <a:gd name="connsiteX0" fmla="*/ 196 w 11277"/>
                  <a:gd name="connsiteY0" fmla="*/ 12881 h 12881"/>
                  <a:gd name="connsiteX1" fmla="*/ 169 w 11277"/>
                  <a:gd name="connsiteY1" fmla="*/ 9628 h 12881"/>
                  <a:gd name="connsiteX2" fmla="*/ 1834 w 11277"/>
                  <a:gd name="connsiteY2" fmla="*/ 7386 h 12881"/>
                  <a:gd name="connsiteX3" fmla="*/ 2768 w 11277"/>
                  <a:gd name="connsiteY3" fmla="*/ 5357 h 12881"/>
                  <a:gd name="connsiteX4" fmla="*/ 2561 w 11277"/>
                  <a:gd name="connsiteY4" fmla="*/ 3262 h 12881"/>
                  <a:gd name="connsiteX5" fmla="*/ 3652 w 11277"/>
                  <a:gd name="connsiteY5" fmla="*/ 1019 h 12881"/>
                  <a:gd name="connsiteX6" fmla="*/ 6722 w 11277"/>
                  <a:gd name="connsiteY6" fmla="*/ 0 h 12881"/>
                  <a:gd name="connsiteX7" fmla="*/ 11196 w 11277"/>
                  <a:gd name="connsiteY7" fmla="*/ 2031 h 12881"/>
                  <a:gd name="connsiteX8" fmla="*/ 9531 w 11277"/>
                  <a:gd name="connsiteY8" fmla="*/ 4993 h 12881"/>
                  <a:gd name="connsiteX0" fmla="*/ 196 w 11277"/>
                  <a:gd name="connsiteY0" fmla="*/ 12881 h 12881"/>
                  <a:gd name="connsiteX1" fmla="*/ 169 w 11277"/>
                  <a:gd name="connsiteY1" fmla="*/ 9628 h 12881"/>
                  <a:gd name="connsiteX2" fmla="*/ 1834 w 11277"/>
                  <a:gd name="connsiteY2" fmla="*/ 7386 h 12881"/>
                  <a:gd name="connsiteX3" fmla="*/ 2768 w 11277"/>
                  <a:gd name="connsiteY3" fmla="*/ 5357 h 12881"/>
                  <a:gd name="connsiteX4" fmla="*/ 2561 w 11277"/>
                  <a:gd name="connsiteY4" fmla="*/ 3262 h 12881"/>
                  <a:gd name="connsiteX5" fmla="*/ 3652 w 11277"/>
                  <a:gd name="connsiteY5" fmla="*/ 1019 h 12881"/>
                  <a:gd name="connsiteX6" fmla="*/ 5474 w 11277"/>
                  <a:gd name="connsiteY6" fmla="*/ 0 h 12881"/>
                  <a:gd name="connsiteX7" fmla="*/ 11196 w 11277"/>
                  <a:gd name="connsiteY7" fmla="*/ 2031 h 12881"/>
                  <a:gd name="connsiteX8" fmla="*/ 9531 w 11277"/>
                  <a:gd name="connsiteY8" fmla="*/ 4993 h 12881"/>
                  <a:gd name="connsiteX0" fmla="*/ 196 w 11277"/>
                  <a:gd name="connsiteY0" fmla="*/ 12881 h 12881"/>
                  <a:gd name="connsiteX1" fmla="*/ 169 w 11277"/>
                  <a:gd name="connsiteY1" fmla="*/ 9628 h 12881"/>
                  <a:gd name="connsiteX2" fmla="*/ 1834 w 11277"/>
                  <a:gd name="connsiteY2" fmla="*/ 7386 h 12881"/>
                  <a:gd name="connsiteX3" fmla="*/ 2768 w 11277"/>
                  <a:gd name="connsiteY3" fmla="*/ 5357 h 12881"/>
                  <a:gd name="connsiteX4" fmla="*/ 2561 w 11277"/>
                  <a:gd name="connsiteY4" fmla="*/ 3262 h 12881"/>
                  <a:gd name="connsiteX5" fmla="*/ 3106 w 11277"/>
                  <a:gd name="connsiteY5" fmla="*/ 1059 h 12881"/>
                  <a:gd name="connsiteX6" fmla="*/ 5474 w 11277"/>
                  <a:gd name="connsiteY6" fmla="*/ 0 h 12881"/>
                  <a:gd name="connsiteX7" fmla="*/ 11196 w 11277"/>
                  <a:gd name="connsiteY7" fmla="*/ 2031 h 12881"/>
                  <a:gd name="connsiteX8" fmla="*/ 9531 w 11277"/>
                  <a:gd name="connsiteY8" fmla="*/ 4993 h 12881"/>
                  <a:gd name="connsiteX0" fmla="*/ 196 w 11277"/>
                  <a:gd name="connsiteY0" fmla="*/ 12881 h 12881"/>
                  <a:gd name="connsiteX1" fmla="*/ 169 w 11277"/>
                  <a:gd name="connsiteY1" fmla="*/ 9628 h 12881"/>
                  <a:gd name="connsiteX2" fmla="*/ 1834 w 11277"/>
                  <a:gd name="connsiteY2" fmla="*/ 7386 h 12881"/>
                  <a:gd name="connsiteX3" fmla="*/ 2768 w 11277"/>
                  <a:gd name="connsiteY3" fmla="*/ 5357 h 12881"/>
                  <a:gd name="connsiteX4" fmla="*/ 2561 w 11277"/>
                  <a:gd name="connsiteY4" fmla="*/ 3262 h 12881"/>
                  <a:gd name="connsiteX5" fmla="*/ 2560 w 11277"/>
                  <a:gd name="connsiteY5" fmla="*/ 940 h 12881"/>
                  <a:gd name="connsiteX6" fmla="*/ 5474 w 11277"/>
                  <a:gd name="connsiteY6" fmla="*/ 0 h 12881"/>
                  <a:gd name="connsiteX7" fmla="*/ 11196 w 11277"/>
                  <a:gd name="connsiteY7" fmla="*/ 2031 h 12881"/>
                  <a:gd name="connsiteX8" fmla="*/ 9531 w 11277"/>
                  <a:gd name="connsiteY8" fmla="*/ 4993 h 128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1277" h="12881">
                    <a:moveTo>
                      <a:pt x="196" y="12881"/>
                    </a:moveTo>
                    <a:cubicBezTo>
                      <a:pt x="-325" y="12385"/>
                      <a:pt x="378" y="10173"/>
                      <a:pt x="169" y="9628"/>
                    </a:cubicBezTo>
                    <a:cubicBezTo>
                      <a:pt x="221" y="8713"/>
                      <a:pt x="1677" y="8303"/>
                      <a:pt x="1834" y="7386"/>
                    </a:cubicBezTo>
                    <a:cubicBezTo>
                      <a:pt x="1885" y="7187"/>
                      <a:pt x="2647" y="6044"/>
                      <a:pt x="2768" y="5357"/>
                    </a:cubicBezTo>
                    <a:cubicBezTo>
                      <a:pt x="2889" y="4670"/>
                      <a:pt x="2544" y="4038"/>
                      <a:pt x="2561" y="3262"/>
                    </a:cubicBezTo>
                    <a:cubicBezTo>
                      <a:pt x="2578" y="2486"/>
                      <a:pt x="1762" y="1451"/>
                      <a:pt x="2560" y="940"/>
                    </a:cubicBezTo>
                    <a:cubicBezTo>
                      <a:pt x="3357" y="430"/>
                      <a:pt x="3931" y="143"/>
                      <a:pt x="5474" y="0"/>
                    </a:cubicBezTo>
                    <a:cubicBezTo>
                      <a:pt x="7278" y="0"/>
                      <a:pt x="10710" y="1734"/>
                      <a:pt x="11196" y="2031"/>
                    </a:cubicBezTo>
                    <a:cubicBezTo>
                      <a:pt x="11665" y="2863"/>
                      <a:pt x="9986" y="4240"/>
                      <a:pt x="9531" y="4993"/>
                    </a:cubicBezTo>
                  </a:path>
                </a:pathLst>
              </a:custGeom>
              <a:noFill/>
              <a:ln w="19050" cap="rnd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375" name="Freeform 669"/>
              <p:cNvSpPr>
                <a:spLocks/>
              </p:cNvSpPr>
              <p:nvPr/>
            </p:nvSpPr>
            <p:spPr bwMode="auto">
              <a:xfrm>
                <a:off x="958850" y="2142524"/>
                <a:ext cx="45719" cy="155355"/>
              </a:xfrm>
              <a:custGeom>
                <a:avLst/>
                <a:gdLst>
                  <a:gd name="T0" fmla="*/ 0 w 1"/>
                  <a:gd name="T1" fmla="*/ 0 h 149"/>
                  <a:gd name="T2" fmla="*/ 0 w 1"/>
                  <a:gd name="T3" fmla="*/ 2147483647 h 149"/>
                  <a:gd name="T4" fmla="*/ 0 60000 65536"/>
                  <a:gd name="T5" fmla="*/ 0 60000 65536"/>
                  <a:gd name="connsiteX0" fmla="*/ 0 w 6181"/>
                  <a:gd name="connsiteY0" fmla="*/ 0 h 10000"/>
                  <a:gd name="connsiteX1" fmla="*/ 6181 w 6181"/>
                  <a:gd name="connsiteY1" fmla="*/ 3247 h 10000"/>
                  <a:gd name="connsiteX2" fmla="*/ 0 w 6181"/>
                  <a:gd name="connsiteY2" fmla="*/ 10000 h 10000"/>
                  <a:gd name="connsiteX0" fmla="*/ 1685 w 11685"/>
                  <a:gd name="connsiteY0" fmla="*/ 0 h 7370"/>
                  <a:gd name="connsiteX1" fmla="*/ 11685 w 11685"/>
                  <a:gd name="connsiteY1" fmla="*/ 3247 h 7370"/>
                  <a:gd name="connsiteX2" fmla="*/ 0 w 11685"/>
                  <a:gd name="connsiteY2" fmla="*/ 7370 h 7370"/>
                  <a:gd name="connsiteX0" fmla="*/ 1442 w 10004"/>
                  <a:gd name="connsiteY0" fmla="*/ 0 h 10000"/>
                  <a:gd name="connsiteX1" fmla="*/ 10000 w 10004"/>
                  <a:gd name="connsiteY1" fmla="*/ 4406 h 10000"/>
                  <a:gd name="connsiteX2" fmla="*/ 0 w 10004"/>
                  <a:gd name="connsiteY2" fmla="*/ 10000 h 10000"/>
                  <a:gd name="connsiteX0" fmla="*/ 1442 w 10004"/>
                  <a:gd name="connsiteY0" fmla="*/ 0 h 10000"/>
                  <a:gd name="connsiteX1" fmla="*/ 10000 w 10004"/>
                  <a:gd name="connsiteY1" fmla="*/ 4406 h 10000"/>
                  <a:gd name="connsiteX2" fmla="*/ 0 w 10004"/>
                  <a:gd name="connsiteY2" fmla="*/ 10000 h 10000"/>
                  <a:gd name="connsiteX0" fmla="*/ 1442 w 10000"/>
                  <a:gd name="connsiteY0" fmla="*/ 0 h 10000"/>
                  <a:gd name="connsiteX1" fmla="*/ 10000 w 10000"/>
                  <a:gd name="connsiteY1" fmla="*/ 4406 h 10000"/>
                  <a:gd name="connsiteX2" fmla="*/ 0 w 10000"/>
                  <a:gd name="connsiteY2" fmla="*/ 10000 h 10000"/>
                  <a:gd name="connsiteX0" fmla="*/ 1442 w 12163"/>
                  <a:gd name="connsiteY0" fmla="*/ 0 h 10000"/>
                  <a:gd name="connsiteX1" fmla="*/ 12163 w 12163"/>
                  <a:gd name="connsiteY1" fmla="*/ 3481 h 10000"/>
                  <a:gd name="connsiteX2" fmla="*/ 0 w 12163"/>
                  <a:gd name="connsiteY2" fmla="*/ 10000 h 10000"/>
                  <a:gd name="connsiteX0" fmla="*/ 1442 w 15173"/>
                  <a:gd name="connsiteY0" fmla="*/ 0 h 10000"/>
                  <a:gd name="connsiteX1" fmla="*/ 12163 w 15173"/>
                  <a:gd name="connsiteY1" fmla="*/ 3481 h 10000"/>
                  <a:gd name="connsiteX2" fmla="*/ 0 w 15173"/>
                  <a:gd name="connsiteY2" fmla="*/ 10000 h 10000"/>
                  <a:gd name="connsiteX0" fmla="*/ 1442 w 12163"/>
                  <a:gd name="connsiteY0" fmla="*/ 0 h 10000"/>
                  <a:gd name="connsiteX1" fmla="*/ 12163 w 12163"/>
                  <a:gd name="connsiteY1" fmla="*/ 3481 h 10000"/>
                  <a:gd name="connsiteX2" fmla="*/ 0 w 12163"/>
                  <a:gd name="connsiteY2" fmla="*/ 10000 h 10000"/>
                  <a:gd name="connsiteX0" fmla="*/ 1442 w 13157"/>
                  <a:gd name="connsiteY0" fmla="*/ 0 h 10000"/>
                  <a:gd name="connsiteX1" fmla="*/ 12163 w 13157"/>
                  <a:gd name="connsiteY1" fmla="*/ 3481 h 10000"/>
                  <a:gd name="connsiteX2" fmla="*/ 0 w 13157"/>
                  <a:gd name="connsiteY2" fmla="*/ 10000 h 10000"/>
                  <a:gd name="connsiteX0" fmla="*/ 1442 w 1442"/>
                  <a:gd name="connsiteY0" fmla="*/ 0 h 10000"/>
                  <a:gd name="connsiteX1" fmla="*/ 0 w 1442"/>
                  <a:gd name="connsiteY1" fmla="*/ 10000 h 10000"/>
                  <a:gd name="connsiteX0" fmla="*/ 10000 w 78341"/>
                  <a:gd name="connsiteY0" fmla="*/ 0 h 10000"/>
                  <a:gd name="connsiteX1" fmla="*/ 78337 w 78341"/>
                  <a:gd name="connsiteY1" fmla="*/ 3674 h 10000"/>
                  <a:gd name="connsiteX2" fmla="*/ 0 w 78341"/>
                  <a:gd name="connsiteY2" fmla="*/ 10000 h 10000"/>
                  <a:gd name="connsiteX0" fmla="*/ 10000 w 78360"/>
                  <a:gd name="connsiteY0" fmla="*/ 0 h 10000"/>
                  <a:gd name="connsiteX1" fmla="*/ 78337 w 78360"/>
                  <a:gd name="connsiteY1" fmla="*/ 3674 h 10000"/>
                  <a:gd name="connsiteX2" fmla="*/ 0 w 78360"/>
                  <a:gd name="connsiteY2" fmla="*/ 10000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78360" h="10000">
                    <a:moveTo>
                      <a:pt x="10000" y="0"/>
                    </a:moveTo>
                    <a:cubicBezTo>
                      <a:pt x="69450" y="1753"/>
                      <a:pt x="78894" y="1921"/>
                      <a:pt x="78337" y="3674"/>
                    </a:cubicBezTo>
                    <a:lnTo>
                      <a:pt x="0" y="10000"/>
                    </a:lnTo>
                  </a:path>
                </a:pathLst>
              </a:custGeom>
              <a:noFill/>
              <a:ln w="57150" cap="rnd" cmpd="sng">
                <a:solidFill>
                  <a:srgbClr val="B2B2B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376" name="Freeform 670"/>
              <p:cNvSpPr>
                <a:spLocks/>
              </p:cNvSpPr>
              <p:nvPr/>
            </p:nvSpPr>
            <p:spPr bwMode="auto">
              <a:xfrm>
                <a:off x="1001713" y="2659063"/>
                <a:ext cx="19050" cy="114300"/>
              </a:xfrm>
              <a:custGeom>
                <a:avLst/>
                <a:gdLst>
                  <a:gd name="T0" fmla="*/ 0 w 12"/>
                  <a:gd name="T1" fmla="*/ 0 h 72"/>
                  <a:gd name="T2" fmla="*/ 2147483647 w 12"/>
                  <a:gd name="T3" fmla="*/ 2147483647 h 72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2" h="72">
                    <a:moveTo>
                      <a:pt x="0" y="0"/>
                    </a:moveTo>
                    <a:cubicBezTo>
                      <a:pt x="12" y="32"/>
                      <a:pt x="5" y="9"/>
                      <a:pt x="5" y="72"/>
                    </a:cubicBezTo>
                  </a:path>
                </a:pathLst>
              </a:custGeom>
              <a:noFill/>
              <a:ln w="57150" cap="rnd" cmpd="sng">
                <a:solidFill>
                  <a:srgbClr val="B2B2B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377" name="Freeform 671"/>
              <p:cNvSpPr>
                <a:spLocks/>
              </p:cNvSpPr>
              <p:nvPr/>
            </p:nvSpPr>
            <p:spPr bwMode="auto">
              <a:xfrm>
                <a:off x="896938" y="2832082"/>
                <a:ext cx="26986" cy="270682"/>
              </a:xfrm>
              <a:custGeom>
                <a:avLst/>
                <a:gdLst>
                  <a:gd name="T0" fmla="*/ 0 w 51"/>
                  <a:gd name="T1" fmla="*/ 0 h 283"/>
                  <a:gd name="T2" fmla="*/ 2147483647 w 51"/>
                  <a:gd name="T3" fmla="*/ 2147483647 h 283"/>
                  <a:gd name="T4" fmla="*/ 0 60000 65536"/>
                  <a:gd name="T5" fmla="*/ 0 60000 65536"/>
                  <a:gd name="connsiteX0" fmla="*/ 0 w 4629"/>
                  <a:gd name="connsiteY0" fmla="*/ 0 h 8304"/>
                  <a:gd name="connsiteX1" fmla="*/ 686 w 4629"/>
                  <a:gd name="connsiteY1" fmla="*/ 8304 h 8304"/>
                  <a:gd name="connsiteX0" fmla="*/ 0 w 1522"/>
                  <a:gd name="connsiteY0" fmla="*/ 0 h 10000"/>
                  <a:gd name="connsiteX1" fmla="*/ 1482 w 1522"/>
                  <a:gd name="connsiteY1" fmla="*/ 10000 h 10000"/>
                  <a:gd name="connsiteX0" fmla="*/ 0 w 12831"/>
                  <a:gd name="connsiteY0" fmla="*/ 0 h 10000"/>
                  <a:gd name="connsiteX1" fmla="*/ 9741 w 12831"/>
                  <a:gd name="connsiteY1" fmla="*/ 5149 h 10000"/>
                  <a:gd name="connsiteX2" fmla="*/ 9737 w 12831"/>
                  <a:gd name="connsiteY2" fmla="*/ 10000 h 10000"/>
                  <a:gd name="connsiteX0" fmla="*/ 0 w 58754"/>
                  <a:gd name="connsiteY0" fmla="*/ 0 h 9426"/>
                  <a:gd name="connsiteX1" fmla="*/ 55662 w 58754"/>
                  <a:gd name="connsiteY1" fmla="*/ 4575 h 9426"/>
                  <a:gd name="connsiteX2" fmla="*/ 55658 w 58754"/>
                  <a:gd name="connsiteY2" fmla="*/ 9426 h 9426"/>
                  <a:gd name="connsiteX0" fmla="*/ 0 w 9999"/>
                  <a:gd name="connsiteY0" fmla="*/ 0 h 10000"/>
                  <a:gd name="connsiteX1" fmla="*/ 9474 w 9999"/>
                  <a:gd name="connsiteY1" fmla="*/ 4854 h 10000"/>
                  <a:gd name="connsiteX2" fmla="*/ 9473 w 9999"/>
                  <a:gd name="connsiteY2" fmla="*/ 10000 h 10000"/>
                  <a:gd name="connsiteX0" fmla="*/ 0 w 10000"/>
                  <a:gd name="connsiteY0" fmla="*/ 0 h 10203"/>
                  <a:gd name="connsiteX1" fmla="*/ 9475 w 10000"/>
                  <a:gd name="connsiteY1" fmla="*/ 5057 h 10203"/>
                  <a:gd name="connsiteX2" fmla="*/ 9474 w 10000"/>
                  <a:gd name="connsiteY2" fmla="*/ 10203 h 10203"/>
                  <a:gd name="connsiteX0" fmla="*/ 0 w 9474"/>
                  <a:gd name="connsiteY0" fmla="*/ 0 h 10203"/>
                  <a:gd name="connsiteX1" fmla="*/ 5922 w 9474"/>
                  <a:gd name="connsiteY1" fmla="*/ 4651 h 10203"/>
                  <a:gd name="connsiteX2" fmla="*/ 9474 w 9474"/>
                  <a:gd name="connsiteY2" fmla="*/ 10203 h 10203"/>
                  <a:gd name="connsiteX0" fmla="*/ 0 w 10000"/>
                  <a:gd name="connsiteY0" fmla="*/ 0 h 8274"/>
                  <a:gd name="connsiteX1" fmla="*/ 6251 w 10000"/>
                  <a:gd name="connsiteY1" fmla="*/ 4558 h 8274"/>
                  <a:gd name="connsiteX2" fmla="*/ 10000 w 10000"/>
                  <a:gd name="connsiteY2" fmla="*/ 8274 h 8274"/>
                  <a:gd name="connsiteX0" fmla="*/ 0 w 8500"/>
                  <a:gd name="connsiteY0" fmla="*/ 0 h 9118"/>
                  <a:gd name="connsiteX1" fmla="*/ 6251 w 8500"/>
                  <a:gd name="connsiteY1" fmla="*/ 5509 h 9118"/>
                  <a:gd name="connsiteX2" fmla="*/ 8500 w 8500"/>
                  <a:gd name="connsiteY2" fmla="*/ 9118 h 91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8500" h="9118">
                    <a:moveTo>
                      <a:pt x="0" y="0"/>
                    </a:moveTo>
                    <a:cubicBezTo>
                      <a:pt x="1667" y="1078"/>
                      <a:pt x="6042" y="4160"/>
                      <a:pt x="6251" y="5509"/>
                    </a:cubicBezTo>
                    <a:cubicBezTo>
                      <a:pt x="7501" y="4306"/>
                      <a:pt x="8500" y="9118"/>
                      <a:pt x="8500" y="9118"/>
                    </a:cubicBezTo>
                  </a:path>
                </a:pathLst>
              </a:custGeom>
              <a:noFill/>
              <a:ln w="57150" cap="rnd" cmpd="sng">
                <a:solidFill>
                  <a:srgbClr val="B2B2B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378" name="Freeform 663"/>
              <p:cNvSpPr>
                <a:spLocks/>
              </p:cNvSpPr>
              <p:nvPr/>
            </p:nvSpPr>
            <p:spPr bwMode="auto">
              <a:xfrm>
                <a:off x="1042988" y="3103563"/>
                <a:ext cx="539750" cy="107950"/>
              </a:xfrm>
              <a:custGeom>
                <a:avLst/>
                <a:gdLst>
                  <a:gd name="T0" fmla="*/ 2147483647 w 340"/>
                  <a:gd name="T1" fmla="*/ 2147483647 h 68"/>
                  <a:gd name="T2" fmla="*/ 2147483647 w 340"/>
                  <a:gd name="T3" fmla="*/ 2147483647 h 68"/>
                  <a:gd name="T4" fmla="*/ 2147483647 w 340"/>
                  <a:gd name="T5" fmla="*/ 2147483647 h 68"/>
                  <a:gd name="T6" fmla="*/ 2147483647 w 340"/>
                  <a:gd name="T7" fmla="*/ 2147483647 h 68"/>
                  <a:gd name="T8" fmla="*/ 2147483647 w 340"/>
                  <a:gd name="T9" fmla="*/ 2147483647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340" h="68">
                    <a:moveTo>
                      <a:pt x="66" y="68"/>
                    </a:moveTo>
                    <a:cubicBezTo>
                      <a:pt x="169" y="62"/>
                      <a:pt x="243" y="53"/>
                      <a:pt x="340" y="41"/>
                    </a:cubicBezTo>
                    <a:cubicBezTo>
                      <a:pt x="247" y="31"/>
                      <a:pt x="161" y="39"/>
                      <a:pt x="66" y="32"/>
                    </a:cubicBezTo>
                    <a:cubicBezTo>
                      <a:pt x="57" y="29"/>
                      <a:pt x="46" y="28"/>
                      <a:pt x="38" y="23"/>
                    </a:cubicBezTo>
                    <a:cubicBezTo>
                      <a:pt x="0" y="0"/>
                      <a:pt x="40" y="4"/>
                      <a:pt x="2" y="4"/>
                    </a:cubicBezTo>
                  </a:path>
                </a:pathLst>
              </a:custGeom>
              <a:noFill/>
              <a:ln w="57150" cap="rnd" cmpd="sng">
                <a:solidFill>
                  <a:srgbClr val="B2B2B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379" name="Freeform 132"/>
              <p:cNvSpPr>
                <a:spLocks/>
              </p:cNvSpPr>
              <p:nvPr/>
            </p:nvSpPr>
            <p:spPr bwMode="auto">
              <a:xfrm>
                <a:off x="725488" y="2778125"/>
                <a:ext cx="292100" cy="49213"/>
              </a:xfrm>
              <a:custGeom>
                <a:avLst/>
                <a:gdLst>
                  <a:gd name="T0" fmla="*/ 0 w 184"/>
                  <a:gd name="T1" fmla="*/ 2147483647 h 33"/>
                  <a:gd name="T2" fmla="*/ 2147483647 w 184"/>
                  <a:gd name="T3" fmla="*/ 2147483647 h 33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84" h="33">
                    <a:moveTo>
                      <a:pt x="0" y="25"/>
                    </a:moveTo>
                    <a:cubicBezTo>
                      <a:pt x="40" y="21"/>
                      <a:pt x="151" y="0"/>
                      <a:pt x="184" y="33"/>
                    </a:cubicBezTo>
                  </a:path>
                </a:pathLst>
              </a:custGeom>
              <a:noFill/>
              <a:ln w="19050" cap="rnd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380" name="Freeform 177"/>
              <p:cNvSpPr>
                <a:spLocks/>
              </p:cNvSpPr>
              <p:nvPr/>
            </p:nvSpPr>
            <p:spPr bwMode="auto">
              <a:xfrm>
                <a:off x="814701" y="3008315"/>
                <a:ext cx="75887" cy="220660"/>
              </a:xfrm>
              <a:custGeom>
                <a:avLst/>
                <a:gdLst>
                  <a:gd name="T0" fmla="*/ 2147483647 w 68"/>
                  <a:gd name="T1" fmla="*/ 0 h 188"/>
                  <a:gd name="T2" fmla="*/ 2147483647 w 68"/>
                  <a:gd name="T3" fmla="*/ 2147483647 h 188"/>
                  <a:gd name="T4" fmla="*/ 2147483647 w 68"/>
                  <a:gd name="T5" fmla="*/ 2147483647 h 188"/>
                  <a:gd name="T6" fmla="*/ 0 60000 65536"/>
                  <a:gd name="T7" fmla="*/ 0 60000 65536"/>
                  <a:gd name="T8" fmla="*/ 0 60000 65536"/>
                  <a:gd name="connsiteX0" fmla="*/ 891 w 6185"/>
                  <a:gd name="connsiteY0" fmla="*/ 0 h 6914"/>
                  <a:gd name="connsiteX1" fmla="*/ 3832 w 6185"/>
                  <a:gd name="connsiteY1" fmla="*/ 6914 h 6914"/>
                  <a:gd name="connsiteX2" fmla="*/ 6185 w 6185"/>
                  <a:gd name="connsiteY2" fmla="*/ 6701 h 6914"/>
                  <a:gd name="connsiteX0" fmla="*/ 2807 w 11366"/>
                  <a:gd name="connsiteY0" fmla="*/ 0 h 10000"/>
                  <a:gd name="connsiteX1" fmla="*/ 7562 w 11366"/>
                  <a:gd name="connsiteY1" fmla="*/ 10000 h 10000"/>
                  <a:gd name="connsiteX2" fmla="*/ 11366 w 11366"/>
                  <a:gd name="connsiteY2" fmla="*/ 9692 h 10000"/>
                  <a:gd name="connsiteX0" fmla="*/ 2807 w 11366"/>
                  <a:gd name="connsiteY0" fmla="*/ 0 h 11488"/>
                  <a:gd name="connsiteX1" fmla="*/ 7562 w 11366"/>
                  <a:gd name="connsiteY1" fmla="*/ 11488 h 11488"/>
                  <a:gd name="connsiteX2" fmla="*/ 11366 w 11366"/>
                  <a:gd name="connsiteY2" fmla="*/ 11180 h 114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1366" h="11488">
                    <a:moveTo>
                      <a:pt x="2807" y="0"/>
                    </a:moveTo>
                    <a:cubicBezTo>
                      <a:pt x="1379" y="4704"/>
                      <a:pt x="-4802" y="10181"/>
                      <a:pt x="7562" y="11488"/>
                    </a:cubicBezTo>
                    <a:cubicBezTo>
                      <a:pt x="8750" y="11411"/>
                      <a:pt x="11366" y="11180"/>
                      <a:pt x="11366" y="11180"/>
                    </a:cubicBezTo>
                  </a:path>
                </a:pathLst>
              </a:custGeom>
              <a:noFill/>
              <a:ln w="19050" cap="rnd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381" name="Freeform 178"/>
              <p:cNvSpPr>
                <a:spLocks/>
              </p:cNvSpPr>
              <p:nvPr/>
            </p:nvSpPr>
            <p:spPr bwMode="auto">
              <a:xfrm>
                <a:off x="962967" y="3081338"/>
                <a:ext cx="128587" cy="92075"/>
              </a:xfrm>
              <a:custGeom>
                <a:avLst/>
                <a:gdLst>
                  <a:gd name="T0" fmla="*/ 0 w 81"/>
                  <a:gd name="T1" fmla="*/ 2147483647 h 62"/>
                  <a:gd name="T2" fmla="*/ 2147483647 w 81"/>
                  <a:gd name="T3" fmla="*/ 2147483647 h 62"/>
                  <a:gd name="T4" fmla="*/ 2147483647 w 81"/>
                  <a:gd name="T5" fmla="*/ 2147483647 h 62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81" h="62">
                    <a:moveTo>
                      <a:pt x="0" y="26"/>
                    </a:moveTo>
                    <a:cubicBezTo>
                      <a:pt x="47" y="35"/>
                      <a:pt x="81" y="0"/>
                      <a:pt x="72" y="62"/>
                    </a:cubicBezTo>
                    <a:cubicBezTo>
                      <a:pt x="68" y="58"/>
                      <a:pt x="60" y="50"/>
                      <a:pt x="60" y="50"/>
                    </a:cubicBezTo>
                  </a:path>
                </a:pathLst>
              </a:custGeom>
              <a:noFill/>
              <a:ln w="9525" cap="rnd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382" name="Freeform 179"/>
              <p:cNvSpPr>
                <a:spLocks/>
              </p:cNvSpPr>
              <p:nvPr/>
            </p:nvSpPr>
            <p:spPr bwMode="auto">
              <a:xfrm>
                <a:off x="831847" y="2822862"/>
                <a:ext cx="42863" cy="263222"/>
              </a:xfrm>
              <a:custGeom>
                <a:avLst/>
                <a:gdLst>
                  <a:gd name="T0" fmla="*/ 2147483647 w 56"/>
                  <a:gd name="T1" fmla="*/ 2147483647 h 284"/>
                  <a:gd name="T2" fmla="*/ 2147483647 w 56"/>
                  <a:gd name="T3" fmla="*/ 2147483647 h 284"/>
                  <a:gd name="T4" fmla="*/ 2147483647 w 56"/>
                  <a:gd name="T5" fmla="*/ 2147483647 h 284"/>
                  <a:gd name="T6" fmla="*/ 0 w 56"/>
                  <a:gd name="T7" fmla="*/ 2147483647 h 284"/>
                  <a:gd name="T8" fmla="*/ 2147483647 w 56"/>
                  <a:gd name="T9" fmla="*/ 0 h 28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connsiteX0" fmla="*/ 10000 w 10000"/>
                  <a:gd name="connsiteY0" fmla="*/ 10000 h 10000"/>
                  <a:gd name="connsiteX1" fmla="*/ 5000 w 10000"/>
                  <a:gd name="connsiteY1" fmla="*/ 8169 h 10000"/>
                  <a:gd name="connsiteX2" fmla="*/ 0 w 10000"/>
                  <a:gd name="connsiteY2" fmla="*/ 4366 h 10000"/>
                  <a:gd name="connsiteX3" fmla="*/ 714 w 10000"/>
                  <a:gd name="connsiteY3" fmla="*/ 0 h 10000"/>
                  <a:gd name="connsiteX0" fmla="*/ 7857 w 7857"/>
                  <a:gd name="connsiteY0" fmla="*/ 9547 h 9547"/>
                  <a:gd name="connsiteX1" fmla="*/ 5000 w 7857"/>
                  <a:gd name="connsiteY1" fmla="*/ 8169 h 9547"/>
                  <a:gd name="connsiteX2" fmla="*/ 0 w 7857"/>
                  <a:gd name="connsiteY2" fmla="*/ 4366 h 9547"/>
                  <a:gd name="connsiteX3" fmla="*/ 714 w 7857"/>
                  <a:gd name="connsiteY3" fmla="*/ 0 h 9547"/>
                  <a:gd name="connsiteX0" fmla="*/ 9091 w 9091"/>
                  <a:gd name="connsiteY0" fmla="*/ 10000 h 10000"/>
                  <a:gd name="connsiteX1" fmla="*/ 5455 w 9091"/>
                  <a:gd name="connsiteY1" fmla="*/ 8557 h 10000"/>
                  <a:gd name="connsiteX2" fmla="*/ 2273 w 9091"/>
                  <a:gd name="connsiteY2" fmla="*/ 4652 h 10000"/>
                  <a:gd name="connsiteX3" fmla="*/ 0 w 9091"/>
                  <a:gd name="connsiteY3" fmla="*/ 0 h 10000"/>
                  <a:gd name="connsiteX0" fmla="*/ 12500 w 12500"/>
                  <a:gd name="connsiteY0" fmla="*/ 10000 h 10000"/>
                  <a:gd name="connsiteX1" fmla="*/ 8500 w 12500"/>
                  <a:gd name="connsiteY1" fmla="*/ 8557 h 10000"/>
                  <a:gd name="connsiteX2" fmla="*/ 5000 w 12500"/>
                  <a:gd name="connsiteY2" fmla="*/ 4652 h 10000"/>
                  <a:gd name="connsiteX3" fmla="*/ 0 w 12500"/>
                  <a:gd name="connsiteY3" fmla="*/ 0 h 10000"/>
                  <a:gd name="connsiteX0" fmla="*/ 12500 w 12500"/>
                  <a:gd name="connsiteY0" fmla="*/ 10000 h 10000"/>
                  <a:gd name="connsiteX1" fmla="*/ 8500 w 12500"/>
                  <a:gd name="connsiteY1" fmla="*/ 8557 h 10000"/>
                  <a:gd name="connsiteX2" fmla="*/ 5000 w 12500"/>
                  <a:gd name="connsiteY2" fmla="*/ 4652 h 10000"/>
                  <a:gd name="connsiteX3" fmla="*/ 0 w 12500"/>
                  <a:gd name="connsiteY3" fmla="*/ 0 h 10000"/>
                  <a:gd name="connsiteX0" fmla="*/ 12500 w 12500"/>
                  <a:gd name="connsiteY0" fmla="*/ 10000 h 10000"/>
                  <a:gd name="connsiteX1" fmla="*/ 8500 w 12500"/>
                  <a:gd name="connsiteY1" fmla="*/ 8557 h 10000"/>
                  <a:gd name="connsiteX2" fmla="*/ 5000 w 12500"/>
                  <a:gd name="connsiteY2" fmla="*/ 4652 h 10000"/>
                  <a:gd name="connsiteX3" fmla="*/ 0 w 12500"/>
                  <a:gd name="connsiteY3" fmla="*/ 0 h 10000"/>
                  <a:gd name="connsiteX0" fmla="*/ 11000 w 11000"/>
                  <a:gd name="connsiteY0" fmla="*/ 10316 h 10316"/>
                  <a:gd name="connsiteX1" fmla="*/ 8500 w 11000"/>
                  <a:gd name="connsiteY1" fmla="*/ 8557 h 10316"/>
                  <a:gd name="connsiteX2" fmla="*/ 5000 w 11000"/>
                  <a:gd name="connsiteY2" fmla="*/ 4652 h 10316"/>
                  <a:gd name="connsiteX3" fmla="*/ 0 w 11000"/>
                  <a:gd name="connsiteY3" fmla="*/ 0 h 10316"/>
                  <a:gd name="connsiteX0" fmla="*/ 6000 w 6000"/>
                  <a:gd name="connsiteY0" fmla="*/ 5664 h 5664"/>
                  <a:gd name="connsiteX1" fmla="*/ 3500 w 6000"/>
                  <a:gd name="connsiteY1" fmla="*/ 3905 h 5664"/>
                  <a:gd name="connsiteX2" fmla="*/ 0 w 6000"/>
                  <a:gd name="connsiteY2" fmla="*/ 0 h 5664"/>
                  <a:gd name="connsiteX0" fmla="*/ 14375 w 14375"/>
                  <a:gd name="connsiteY0" fmla="*/ 11466 h 11466"/>
                  <a:gd name="connsiteX1" fmla="*/ 10208 w 14375"/>
                  <a:gd name="connsiteY1" fmla="*/ 8360 h 11466"/>
                  <a:gd name="connsiteX2" fmla="*/ 0 w 14375"/>
                  <a:gd name="connsiteY2" fmla="*/ 0 h 11466"/>
                  <a:gd name="connsiteX0" fmla="*/ 11250 w 11250"/>
                  <a:gd name="connsiteY0" fmla="*/ 11571 h 11571"/>
                  <a:gd name="connsiteX1" fmla="*/ 7083 w 11250"/>
                  <a:gd name="connsiteY1" fmla="*/ 8465 h 11571"/>
                  <a:gd name="connsiteX2" fmla="*/ 0 w 11250"/>
                  <a:gd name="connsiteY2" fmla="*/ 0 h 11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1250" h="11571">
                    <a:moveTo>
                      <a:pt x="11250" y="11571"/>
                    </a:moveTo>
                    <a:cubicBezTo>
                      <a:pt x="8822" y="10867"/>
                      <a:pt x="8958" y="10394"/>
                      <a:pt x="7083" y="8465"/>
                    </a:cubicBezTo>
                    <a:cubicBezTo>
                      <a:pt x="5208" y="6537"/>
                      <a:pt x="2500" y="2410"/>
                      <a:pt x="0" y="0"/>
                    </a:cubicBezTo>
                  </a:path>
                </a:pathLst>
              </a:custGeom>
              <a:noFill/>
              <a:ln w="19050" cap="rnd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383" name="Freeform 181"/>
              <p:cNvSpPr>
                <a:spLocks/>
              </p:cNvSpPr>
              <p:nvPr/>
            </p:nvSpPr>
            <p:spPr bwMode="auto">
              <a:xfrm>
                <a:off x="788466" y="2111645"/>
                <a:ext cx="330090" cy="448450"/>
              </a:xfrm>
              <a:custGeom>
                <a:avLst/>
                <a:gdLst>
                  <a:gd name="T0" fmla="*/ 0 w 251"/>
                  <a:gd name="T1" fmla="*/ 0 h 304"/>
                  <a:gd name="T2" fmla="*/ 2147483647 w 251"/>
                  <a:gd name="T3" fmla="*/ 2147483647 h 304"/>
                  <a:gd name="T4" fmla="*/ 2147483647 w 251"/>
                  <a:gd name="T5" fmla="*/ 2147483647 h 304"/>
                  <a:gd name="T6" fmla="*/ 2147483647 w 251"/>
                  <a:gd name="T7" fmla="*/ 2147483647 h 304"/>
                  <a:gd name="T8" fmla="*/ 2147483647 w 251"/>
                  <a:gd name="T9" fmla="*/ 2147483647 h 304"/>
                  <a:gd name="T10" fmla="*/ 2147483647 w 251"/>
                  <a:gd name="T11" fmla="*/ 2147483647 h 304"/>
                  <a:gd name="T12" fmla="*/ 2147483647 w 251"/>
                  <a:gd name="T13" fmla="*/ 2147483647 h 304"/>
                  <a:gd name="T14" fmla="*/ 2147483647 w 251"/>
                  <a:gd name="T15" fmla="*/ 2147483647 h 304"/>
                  <a:gd name="T16" fmla="*/ 2147483647 w 251"/>
                  <a:gd name="T17" fmla="*/ 2147483647 h 304"/>
                  <a:gd name="T18" fmla="*/ 2147483647 w 251"/>
                  <a:gd name="T19" fmla="*/ 2147483647 h 304"/>
                  <a:gd name="T20" fmla="*/ 2147483647 w 251"/>
                  <a:gd name="T21" fmla="*/ 2147483647 h 304"/>
                  <a:gd name="T22" fmla="*/ 2147483647 w 251"/>
                  <a:gd name="T23" fmla="*/ 2147483647 h 304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connsiteX0" fmla="*/ 0 w 9638"/>
                  <a:gd name="connsiteY0" fmla="*/ 0 h 10000"/>
                  <a:gd name="connsiteX1" fmla="*/ 1275 w 9638"/>
                  <a:gd name="connsiteY1" fmla="*/ 3553 h 10000"/>
                  <a:gd name="connsiteX2" fmla="*/ 4143 w 9638"/>
                  <a:gd name="connsiteY2" fmla="*/ 6974 h 10000"/>
                  <a:gd name="connsiteX3" fmla="*/ 3825 w 9638"/>
                  <a:gd name="connsiteY3" fmla="*/ 8289 h 10000"/>
                  <a:gd name="connsiteX4" fmla="*/ 4303 w 9638"/>
                  <a:gd name="connsiteY4" fmla="*/ 10000 h 10000"/>
                  <a:gd name="connsiteX5" fmla="*/ 5737 w 9638"/>
                  <a:gd name="connsiteY5" fmla="*/ 9211 h 10000"/>
                  <a:gd name="connsiteX6" fmla="*/ 9562 w 9638"/>
                  <a:gd name="connsiteY6" fmla="*/ 9342 h 10000"/>
                  <a:gd name="connsiteX7" fmla="*/ 7072 w 9638"/>
                  <a:gd name="connsiteY7" fmla="*/ 6975 h 10000"/>
                  <a:gd name="connsiteX8" fmla="*/ 5737 w 9638"/>
                  <a:gd name="connsiteY8" fmla="*/ 5000 h 10000"/>
                  <a:gd name="connsiteX9" fmla="*/ 3825 w 9638"/>
                  <a:gd name="connsiteY9" fmla="*/ 3026 h 10000"/>
                  <a:gd name="connsiteX10" fmla="*/ 3506 w 9638"/>
                  <a:gd name="connsiteY10" fmla="*/ 1316 h 10000"/>
                  <a:gd name="connsiteX11" fmla="*/ 3187 w 9638"/>
                  <a:gd name="connsiteY11" fmla="*/ 526 h 10000"/>
                  <a:gd name="connsiteX0" fmla="*/ 0 w 10000"/>
                  <a:gd name="connsiteY0" fmla="*/ 0 h 10000"/>
                  <a:gd name="connsiteX1" fmla="*/ 1323 w 10000"/>
                  <a:gd name="connsiteY1" fmla="*/ 3553 h 10000"/>
                  <a:gd name="connsiteX2" fmla="*/ 4299 w 10000"/>
                  <a:gd name="connsiteY2" fmla="*/ 6974 h 10000"/>
                  <a:gd name="connsiteX3" fmla="*/ 3969 w 10000"/>
                  <a:gd name="connsiteY3" fmla="*/ 8289 h 10000"/>
                  <a:gd name="connsiteX4" fmla="*/ 4465 w 10000"/>
                  <a:gd name="connsiteY4" fmla="*/ 10000 h 10000"/>
                  <a:gd name="connsiteX5" fmla="*/ 5952 w 10000"/>
                  <a:gd name="connsiteY5" fmla="*/ 9211 h 10000"/>
                  <a:gd name="connsiteX6" fmla="*/ 9921 w 10000"/>
                  <a:gd name="connsiteY6" fmla="*/ 9342 h 10000"/>
                  <a:gd name="connsiteX7" fmla="*/ 7338 w 10000"/>
                  <a:gd name="connsiteY7" fmla="*/ 6975 h 10000"/>
                  <a:gd name="connsiteX8" fmla="*/ 5084 w 10000"/>
                  <a:gd name="connsiteY8" fmla="*/ 5317 h 10000"/>
                  <a:gd name="connsiteX9" fmla="*/ 3969 w 10000"/>
                  <a:gd name="connsiteY9" fmla="*/ 3026 h 10000"/>
                  <a:gd name="connsiteX10" fmla="*/ 3638 w 10000"/>
                  <a:gd name="connsiteY10" fmla="*/ 1316 h 10000"/>
                  <a:gd name="connsiteX11" fmla="*/ 3307 w 10000"/>
                  <a:gd name="connsiteY11" fmla="*/ 526 h 10000"/>
                  <a:gd name="connsiteX0" fmla="*/ 0 w 10000"/>
                  <a:gd name="connsiteY0" fmla="*/ 0 h 10000"/>
                  <a:gd name="connsiteX1" fmla="*/ 1323 w 10000"/>
                  <a:gd name="connsiteY1" fmla="*/ 3553 h 10000"/>
                  <a:gd name="connsiteX2" fmla="*/ 4299 w 10000"/>
                  <a:gd name="connsiteY2" fmla="*/ 6974 h 10000"/>
                  <a:gd name="connsiteX3" fmla="*/ 4341 w 10000"/>
                  <a:gd name="connsiteY3" fmla="*/ 8289 h 10000"/>
                  <a:gd name="connsiteX4" fmla="*/ 4465 w 10000"/>
                  <a:gd name="connsiteY4" fmla="*/ 10000 h 10000"/>
                  <a:gd name="connsiteX5" fmla="*/ 5952 w 10000"/>
                  <a:gd name="connsiteY5" fmla="*/ 9211 h 10000"/>
                  <a:gd name="connsiteX6" fmla="*/ 9921 w 10000"/>
                  <a:gd name="connsiteY6" fmla="*/ 9342 h 10000"/>
                  <a:gd name="connsiteX7" fmla="*/ 7338 w 10000"/>
                  <a:gd name="connsiteY7" fmla="*/ 6975 h 10000"/>
                  <a:gd name="connsiteX8" fmla="*/ 5084 w 10000"/>
                  <a:gd name="connsiteY8" fmla="*/ 5317 h 10000"/>
                  <a:gd name="connsiteX9" fmla="*/ 3969 w 10000"/>
                  <a:gd name="connsiteY9" fmla="*/ 3026 h 10000"/>
                  <a:gd name="connsiteX10" fmla="*/ 3638 w 10000"/>
                  <a:gd name="connsiteY10" fmla="*/ 1316 h 10000"/>
                  <a:gd name="connsiteX11" fmla="*/ 3307 w 10000"/>
                  <a:gd name="connsiteY11" fmla="*/ 526 h 10000"/>
                  <a:gd name="connsiteX0" fmla="*/ 0 w 10000"/>
                  <a:gd name="connsiteY0" fmla="*/ 0 h 10000"/>
                  <a:gd name="connsiteX1" fmla="*/ 1323 w 10000"/>
                  <a:gd name="connsiteY1" fmla="*/ 3553 h 10000"/>
                  <a:gd name="connsiteX2" fmla="*/ 4299 w 10000"/>
                  <a:gd name="connsiteY2" fmla="*/ 6974 h 10000"/>
                  <a:gd name="connsiteX3" fmla="*/ 4341 w 10000"/>
                  <a:gd name="connsiteY3" fmla="*/ 8289 h 10000"/>
                  <a:gd name="connsiteX4" fmla="*/ 4465 w 10000"/>
                  <a:gd name="connsiteY4" fmla="*/ 10000 h 10000"/>
                  <a:gd name="connsiteX5" fmla="*/ 5952 w 10000"/>
                  <a:gd name="connsiteY5" fmla="*/ 8788 h 10000"/>
                  <a:gd name="connsiteX6" fmla="*/ 9921 w 10000"/>
                  <a:gd name="connsiteY6" fmla="*/ 9342 h 10000"/>
                  <a:gd name="connsiteX7" fmla="*/ 7338 w 10000"/>
                  <a:gd name="connsiteY7" fmla="*/ 6975 h 10000"/>
                  <a:gd name="connsiteX8" fmla="*/ 5084 w 10000"/>
                  <a:gd name="connsiteY8" fmla="*/ 5317 h 10000"/>
                  <a:gd name="connsiteX9" fmla="*/ 3969 w 10000"/>
                  <a:gd name="connsiteY9" fmla="*/ 3026 h 10000"/>
                  <a:gd name="connsiteX10" fmla="*/ 3638 w 10000"/>
                  <a:gd name="connsiteY10" fmla="*/ 1316 h 10000"/>
                  <a:gd name="connsiteX11" fmla="*/ 3307 w 10000"/>
                  <a:gd name="connsiteY11" fmla="*/ 526 h 10000"/>
                  <a:gd name="connsiteX0" fmla="*/ 0 w 9194"/>
                  <a:gd name="connsiteY0" fmla="*/ 0 h 10211"/>
                  <a:gd name="connsiteX1" fmla="*/ 517 w 9194"/>
                  <a:gd name="connsiteY1" fmla="*/ 3764 h 10211"/>
                  <a:gd name="connsiteX2" fmla="*/ 3493 w 9194"/>
                  <a:gd name="connsiteY2" fmla="*/ 7185 h 10211"/>
                  <a:gd name="connsiteX3" fmla="*/ 3535 w 9194"/>
                  <a:gd name="connsiteY3" fmla="*/ 8500 h 10211"/>
                  <a:gd name="connsiteX4" fmla="*/ 3659 w 9194"/>
                  <a:gd name="connsiteY4" fmla="*/ 10211 h 10211"/>
                  <a:gd name="connsiteX5" fmla="*/ 5146 w 9194"/>
                  <a:gd name="connsiteY5" fmla="*/ 8999 h 10211"/>
                  <a:gd name="connsiteX6" fmla="*/ 9115 w 9194"/>
                  <a:gd name="connsiteY6" fmla="*/ 9553 h 10211"/>
                  <a:gd name="connsiteX7" fmla="*/ 6532 w 9194"/>
                  <a:gd name="connsiteY7" fmla="*/ 7186 h 10211"/>
                  <a:gd name="connsiteX8" fmla="*/ 4278 w 9194"/>
                  <a:gd name="connsiteY8" fmla="*/ 5528 h 10211"/>
                  <a:gd name="connsiteX9" fmla="*/ 3163 w 9194"/>
                  <a:gd name="connsiteY9" fmla="*/ 3237 h 10211"/>
                  <a:gd name="connsiteX10" fmla="*/ 2832 w 9194"/>
                  <a:gd name="connsiteY10" fmla="*/ 1527 h 10211"/>
                  <a:gd name="connsiteX11" fmla="*/ 2501 w 9194"/>
                  <a:gd name="connsiteY11" fmla="*/ 737 h 10211"/>
                  <a:gd name="connsiteX0" fmla="*/ 217 w 10217"/>
                  <a:gd name="connsiteY0" fmla="*/ 0 h 10000"/>
                  <a:gd name="connsiteX1" fmla="*/ 779 w 10217"/>
                  <a:gd name="connsiteY1" fmla="*/ 3686 h 10000"/>
                  <a:gd name="connsiteX2" fmla="*/ 4016 w 10217"/>
                  <a:gd name="connsiteY2" fmla="*/ 7037 h 10000"/>
                  <a:gd name="connsiteX3" fmla="*/ 4062 w 10217"/>
                  <a:gd name="connsiteY3" fmla="*/ 8324 h 10000"/>
                  <a:gd name="connsiteX4" fmla="*/ 4197 w 10217"/>
                  <a:gd name="connsiteY4" fmla="*/ 10000 h 10000"/>
                  <a:gd name="connsiteX5" fmla="*/ 5814 w 10217"/>
                  <a:gd name="connsiteY5" fmla="*/ 8813 h 10000"/>
                  <a:gd name="connsiteX6" fmla="*/ 10131 w 10217"/>
                  <a:gd name="connsiteY6" fmla="*/ 9356 h 10000"/>
                  <a:gd name="connsiteX7" fmla="*/ 7322 w 10217"/>
                  <a:gd name="connsiteY7" fmla="*/ 7038 h 10000"/>
                  <a:gd name="connsiteX8" fmla="*/ 4870 w 10217"/>
                  <a:gd name="connsiteY8" fmla="*/ 5414 h 10000"/>
                  <a:gd name="connsiteX9" fmla="*/ 3657 w 10217"/>
                  <a:gd name="connsiteY9" fmla="*/ 3170 h 10000"/>
                  <a:gd name="connsiteX10" fmla="*/ 3297 w 10217"/>
                  <a:gd name="connsiteY10" fmla="*/ 1495 h 10000"/>
                  <a:gd name="connsiteX11" fmla="*/ 2937 w 10217"/>
                  <a:gd name="connsiteY11" fmla="*/ 722 h 10000"/>
                  <a:gd name="connsiteX0" fmla="*/ 217 w 10217"/>
                  <a:gd name="connsiteY0" fmla="*/ 0 h 10000"/>
                  <a:gd name="connsiteX1" fmla="*/ 779 w 10217"/>
                  <a:gd name="connsiteY1" fmla="*/ 3686 h 10000"/>
                  <a:gd name="connsiteX2" fmla="*/ 4016 w 10217"/>
                  <a:gd name="connsiteY2" fmla="*/ 7037 h 10000"/>
                  <a:gd name="connsiteX3" fmla="*/ 4062 w 10217"/>
                  <a:gd name="connsiteY3" fmla="*/ 8324 h 10000"/>
                  <a:gd name="connsiteX4" fmla="*/ 4197 w 10217"/>
                  <a:gd name="connsiteY4" fmla="*/ 10000 h 10000"/>
                  <a:gd name="connsiteX5" fmla="*/ 5814 w 10217"/>
                  <a:gd name="connsiteY5" fmla="*/ 8813 h 10000"/>
                  <a:gd name="connsiteX6" fmla="*/ 10131 w 10217"/>
                  <a:gd name="connsiteY6" fmla="*/ 9356 h 10000"/>
                  <a:gd name="connsiteX7" fmla="*/ 7322 w 10217"/>
                  <a:gd name="connsiteY7" fmla="*/ 7038 h 10000"/>
                  <a:gd name="connsiteX8" fmla="*/ 4870 w 10217"/>
                  <a:gd name="connsiteY8" fmla="*/ 5414 h 10000"/>
                  <a:gd name="connsiteX9" fmla="*/ 3657 w 10217"/>
                  <a:gd name="connsiteY9" fmla="*/ 3170 h 10000"/>
                  <a:gd name="connsiteX10" fmla="*/ 3297 w 10217"/>
                  <a:gd name="connsiteY10" fmla="*/ 1495 h 10000"/>
                  <a:gd name="connsiteX0" fmla="*/ 217 w 10217"/>
                  <a:gd name="connsiteY0" fmla="*/ 0 h 10000"/>
                  <a:gd name="connsiteX1" fmla="*/ 779 w 10217"/>
                  <a:gd name="connsiteY1" fmla="*/ 3686 h 10000"/>
                  <a:gd name="connsiteX2" fmla="*/ 4016 w 10217"/>
                  <a:gd name="connsiteY2" fmla="*/ 7037 h 10000"/>
                  <a:gd name="connsiteX3" fmla="*/ 4062 w 10217"/>
                  <a:gd name="connsiteY3" fmla="*/ 8324 h 10000"/>
                  <a:gd name="connsiteX4" fmla="*/ 4197 w 10217"/>
                  <a:gd name="connsiteY4" fmla="*/ 10000 h 10000"/>
                  <a:gd name="connsiteX5" fmla="*/ 5814 w 10217"/>
                  <a:gd name="connsiteY5" fmla="*/ 8813 h 10000"/>
                  <a:gd name="connsiteX6" fmla="*/ 10131 w 10217"/>
                  <a:gd name="connsiteY6" fmla="*/ 9356 h 10000"/>
                  <a:gd name="connsiteX7" fmla="*/ 7322 w 10217"/>
                  <a:gd name="connsiteY7" fmla="*/ 7038 h 10000"/>
                  <a:gd name="connsiteX8" fmla="*/ 4870 w 10217"/>
                  <a:gd name="connsiteY8" fmla="*/ 5414 h 10000"/>
                  <a:gd name="connsiteX9" fmla="*/ 3657 w 10217"/>
                  <a:gd name="connsiteY9" fmla="*/ 3170 h 10000"/>
                  <a:gd name="connsiteX10" fmla="*/ 3297 w 10217"/>
                  <a:gd name="connsiteY10" fmla="*/ 1495 h 10000"/>
                  <a:gd name="connsiteX0" fmla="*/ 217 w 10217"/>
                  <a:gd name="connsiteY0" fmla="*/ 0 h 10000"/>
                  <a:gd name="connsiteX1" fmla="*/ 779 w 10217"/>
                  <a:gd name="connsiteY1" fmla="*/ 3686 h 10000"/>
                  <a:gd name="connsiteX2" fmla="*/ 4016 w 10217"/>
                  <a:gd name="connsiteY2" fmla="*/ 7037 h 10000"/>
                  <a:gd name="connsiteX3" fmla="*/ 4062 w 10217"/>
                  <a:gd name="connsiteY3" fmla="*/ 8324 h 10000"/>
                  <a:gd name="connsiteX4" fmla="*/ 4197 w 10217"/>
                  <a:gd name="connsiteY4" fmla="*/ 10000 h 10000"/>
                  <a:gd name="connsiteX5" fmla="*/ 5814 w 10217"/>
                  <a:gd name="connsiteY5" fmla="*/ 8813 h 10000"/>
                  <a:gd name="connsiteX6" fmla="*/ 10131 w 10217"/>
                  <a:gd name="connsiteY6" fmla="*/ 9356 h 10000"/>
                  <a:gd name="connsiteX7" fmla="*/ 7322 w 10217"/>
                  <a:gd name="connsiteY7" fmla="*/ 7038 h 10000"/>
                  <a:gd name="connsiteX8" fmla="*/ 4870 w 10217"/>
                  <a:gd name="connsiteY8" fmla="*/ 5414 h 10000"/>
                  <a:gd name="connsiteX9" fmla="*/ 3297 w 10217"/>
                  <a:gd name="connsiteY9" fmla="*/ 1495 h 10000"/>
                  <a:gd name="connsiteX0" fmla="*/ 217 w 10196"/>
                  <a:gd name="connsiteY0" fmla="*/ 0 h 10000"/>
                  <a:gd name="connsiteX1" fmla="*/ 779 w 10196"/>
                  <a:gd name="connsiteY1" fmla="*/ 3686 h 10000"/>
                  <a:gd name="connsiteX2" fmla="*/ 4016 w 10196"/>
                  <a:gd name="connsiteY2" fmla="*/ 7037 h 10000"/>
                  <a:gd name="connsiteX3" fmla="*/ 4062 w 10196"/>
                  <a:gd name="connsiteY3" fmla="*/ 8324 h 10000"/>
                  <a:gd name="connsiteX4" fmla="*/ 4197 w 10196"/>
                  <a:gd name="connsiteY4" fmla="*/ 10000 h 10000"/>
                  <a:gd name="connsiteX5" fmla="*/ 5814 w 10196"/>
                  <a:gd name="connsiteY5" fmla="*/ 8813 h 10000"/>
                  <a:gd name="connsiteX6" fmla="*/ 10131 w 10196"/>
                  <a:gd name="connsiteY6" fmla="*/ 9356 h 10000"/>
                  <a:gd name="connsiteX7" fmla="*/ 6648 w 10196"/>
                  <a:gd name="connsiteY7" fmla="*/ 7193 h 10000"/>
                  <a:gd name="connsiteX8" fmla="*/ 4870 w 10196"/>
                  <a:gd name="connsiteY8" fmla="*/ 5414 h 10000"/>
                  <a:gd name="connsiteX9" fmla="*/ 3297 w 10196"/>
                  <a:gd name="connsiteY9" fmla="*/ 1495 h 10000"/>
                  <a:gd name="connsiteX0" fmla="*/ 217 w 10196"/>
                  <a:gd name="connsiteY0" fmla="*/ 0 h 10000"/>
                  <a:gd name="connsiteX1" fmla="*/ 779 w 10196"/>
                  <a:gd name="connsiteY1" fmla="*/ 3686 h 10000"/>
                  <a:gd name="connsiteX2" fmla="*/ 4016 w 10196"/>
                  <a:gd name="connsiteY2" fmla="*/ 7037 h 10000"/>
                  <a:gd name="connsiteX3" fmla="*/ 4062 w 10196"/>
                  <a:gd name="connsiteY3" fmla="*/ 8324 h 10000"/>
                  <a:gd name="connsiteX4" fmla="*/ 4197 w 10196"/>
                  <a:gd name="connsiteY4" fmla="*/ 10000 h 10000"/>
                  <a:gd name="connsiteX5" fmla="*/ 5814 w 10196"/>
                  <a:gd name="connsiteY5" fmla="*/ 8813 h 10000"/>
                  <a:gd name="connsiteX6" fmla="*/ 10131 w 10196"/>
                  <a:gd name="connsiteY6" fmla="*/ 9356 h 10000"/>
                  <a:gd name="connsiteX7" fmla="*/ 6648 w 10196"/>
                  <a:gd name="connsiteY7" fmla="*/ 7193 h 10000"/>
                  <a:gd name="connsiteX8" fmla="*/ 4870 w 10196"/>
                  <a:gd name="connsiteY8" fmla="*/ 5414 h 10000"/>
                  <a:gd name="connsiteX9" fmla="*/ 3297 w 10196"/>
                  <a:gd name="connsiteY9" fmla="*/ 1495 h 10000"/>
                  <a:gd name="connsiteX0" fmla="*/ 217 w 10196"/>
                  <a:gd name="connsiteY0" fmla="*/ 0 h 10000"/>
                  <a:gd name="connsiteX1" fmla="*/ 779 w 10196"/>
                  <a:gd name="connsiteY1" fmla="*/ 3686 h 10000"/>
                  <a:gd name="connsiteX2" fmla="*/ 4016 w 10196"/>
                  <a:gd name="connsiteY2" fmla="*/ 7037 h 10000"/>
                  <a:gd name="connsiteX3" fmla="*/ 4062 w 10196"/>
                  <a:gd name="connsiteY3" fmla="*/ 8324 h 10000"/>
                  <a:gd name="connsiteX4" fmla="*/ 4197 w 10196"/>
                  <a:gd name="connsiteY4" fmla="*/ 10000 h 10000"/>
                  <a:gd name="connsiteX5" fmla="*/ 5814 w 10196"/>
                  <a:gd name="connsiteY5" fmla="*/ 8813 h 10000"/>
                  <a:gd name="connsiteX6" fmla="*/ 10131 w 10196"/>
                  <a:gd name="connsiteY6" fmla="*/ 9356 h 10000"/>
                  <a:gd name="connsiteX7" fmla="*/ 6648 w 10196"/>
                  <a:gd name="connsiteY7" fmla="*/ 7193 h 10000"/>
                  <a:gd name="connsiteX8" fmla="*/ 4870 w 10196"/>
                  <a:gd name="connsiteY8" fmla="*/ 5414 h 10000"/>
                  <a:gd name="connsiteX9" fmla="*/ 3297 w 10196"/>
                  <a:gd name="connsiteY9" fmla="*/ 1495 h 10000"/>
                  <a:gd name="connsiteX0" fmla="*/ 217 w 10196"/>
                  <a:gd name="connsiteY0" fmla="*/ 0 h 10156"/>
                  <a:gd name="connsiteX1" fmla="*/ 779 w 10196"/>
                  <a:gd name="connsiteY1" fmla="*/ 3686 h 10156"/>
                  <a:gd name="connsiteX2" fmla="*/ 4016 w 10196"/>
                  <a:gd name="connsiteY2" fmla="*/ 7037 h 10156"/>
                  <a:gd name="connsiteX3" fmla="*/ 4062 w 10196"/>
                  <a:gd name="connsiteY3" fmla="*/ 8324 h 10156"/>
                  <a:gd name="connsiteX4" fmla="*/ 4197 w 10196"/>
                  <a:gd name="connsiteY4" fmla="*/ 10000 h 10156"/>
                  <a:gd name="connsiteX5" fmla="*/ 5814 w 10196"/>
                  <a:gd name="connsiteY5" fmla="*/ 8813 h 10156"/>
                  <a:gd name="connsiteX6" fmla="*/ 10131 w 10196"/>
                  <a:gd name="connsiteY6" fmla="*/ 9356 h 10156"/>
                  <a:gd name="connsiteX7" fmla="*/ 6648 w 10196"/>
                  <a:gd name="connsiteY7" fmla="*/ 7193 h 10156"/>
                  <a:gd name="connsiteX8" fmla="*/ 4870 w 10196"/>
                  <a:gd name="connsiteY8" fmla="*/ 5414 h 10156"/>
                  <a:gd name="connsiteX9" fmla="*/ 3297 w 10196"/>
                  <a:gd name="connsiteY9" fmla="*/ 1495 h 10156"/>
                  <a:gd name="connsiteX0" fmla="*/ 217 w 10196"/>
                  <a:gd name="connsiteY0" fmla="*/ 0 h 9964"/>
                  <a:gd name="connsiteX1" fmla="*/ 779 w 10196"/>
                  <a:gd name="connsiteY1" fmla="*/ 3686 h 9964"/>
                  <a:gd name="connsiteX2" fmla="*/ 4016 w 10196"/>
                  <a:gd name="connsiteY2" fmla="*/ 7037 h 9964"/>
                  <a:gd name="connsiteX3" fmla="*/ 4062 w 10196"/>
                  <a:gd name="connsiteY3" fmla="*/ 8324 h 9964"/>
                  <a:gd name="connsiteX4" fmla="*/ 6423 w 10196"/>
                  <a:gd name="connsiteY4" fmla="*/ 9793 h 9964"/>
                  <a:gd name="connsiteX5" fmla="*/ 5814 w 10196"/>
                  <a:gd name="connsiteY5" fmla="*/ 8813 h 9964"/>
                  <a:gd name="connsiteX6" fmla="*/ 10131 w 10196"/>
                  <a:gd name="connsiteY6" fmla="*/ 9356 h 9964"/>
                  <a:gd name="connsiteX7" fmla="*/ 6648 w 10196"/>
                  <a:gd name="connsiteY7" fmla="*/ 7193 h 9964"/>
                  <a:gd name="connsiteX8" fmla="*/ 4870 w 10196"/>
                  <a:gd name="connsiteY8" fmla="*/ 5414 h 9964"/>
                  <a:gd name="connsiteX9" fmla="*/ 3297 w 10196"/>
                  <a:gd name="connsiteY9" fmla="*/ 1495 h 9964"/>
                  <a:gd name="connsiteX0" fmla="*/ 213 w 10000"/>
                  <a:gd name="connsiteY0" fmla="*/ 0 h 9828"/>
                  <a:gd name="connsiteX1" fmla="*/ 764 w 10000"/>
                  <a:gd name="connsiteY1" fmla="*/ 3699 h 9828"/>
                  <a:gd name="connsiteX2" fmla="*/ 3939 w 10000"/>
                  <a:gd name="connsiteY2" fmla="*/ 7062 h 9828"/>
                  <a:gd name="connsiteX3" fmla="*/ 3984 w 10000"/>
                  <a:gd name="connsiteY3" fmla="*/ 8354 h 9828"/>
                  <a:gd name="connsiteX4" fmla="*/ 6300 w 10000"/>
                  <a:gd name="connsiteY4" fmla="*/ 9828 h 9828"/>
                  <a:gd name="connsiteX5" fmla="*/ 5967 w 10000"/>
                  <a:gd name="connsiteY5" fmla="*/ 8430 h 9828"/>
                  <a:gd name="connsiteX6" fmla="*/ 9936 w 10000"/>
                  <a:gd name="connsiteY6" fmla="*/ 9390 h 9828"/>
                  <a:gd name="connsiteX7" fmla="*/ 6520 w 10000"/>
                  <a:gd name="connsiteY7" fmla="*/ 7219 h 9828"/>
                  <a:gd name="connsiteX8" fmla="*/ 4776 w 10000"/>
                  <a:gd name="connsiteY8" fmla="*/ 5434 h 9828"/>
                  <a:gd name="connsiteX9" fmla="*/ 3234 w 10000"/>
                  <a:gd name="connsiteY9" fmla="*/ 1500 h 9828"/>
                  <a:gd name="connsiteX0" fmla="*/ 213 w 10000"/>
                  <a:gd name="connsiteY0" fmla="*/ 0 h 10000"/>
                  <a:gd name="connsiteX1" fmla="*/ 764 w 10000"/>
                  <a:gd name="connsiteY1" fmla="*/ 3764 h 10000"/>
                  <a:gd name="connsiteX2" fmla="*/ 3939 w 10000"/>
                  <a:gd name="connsiteY2" fmla="*/ 7186 h 10000"/>
                  <a:gd name="connsiteX3" fmla="*/ 3984 w 10000"/>
                  <a:gd name="connsiteY3" fmla="*/ 8500 h 10000"/>
                  <a:gd name="connsiteX4" fmla="*/ 6300 w 10000"/>
                  <a:gd name="connsiteY4" fmla="*/ 10000 h 10000"/>
                  <a:gd name="connsiteX5" fmla="*/ 5967 w 10000"/>
                  <a:gd name="connsiteY5" fmla="*/ 8578 h 10000"/>
                  <a:gd name="connsiteX6" fmla="*/ 9936 w 10000"/>
                  <a:gd name="connsiteY6" fmla="*/ 9554 h 10000"/>
                  <a:gd name="connsiteX7" fmla="*/ 6520 w 10000"/>
                  <a:gd name="connsiteY7" fmla="*/ 7345 h 10000"/>
                  <a:gd name="connsiteX8" fmla="*/ 4776 w 10000"/>
                  <a:gd name="connsiteY8" fmla="*/ 5529 h 10000"/>
                  <a:gd name="connsiteX9" fmla="*/ 3234 w 10000"/>
                  <a:gd name="connsiteY9" fmla="*/ 1526 h 10000"/>
                  <a:gd name="connsiteX0" fmla="*/ 213 w 10000"/>
                  <a:gd name="connsiteY0" fmla="*/ 0 h 9736"/>
                  <a:gd name="connsiteX1" fmla="*/ 764 w 10000"/>
                  <a:gd name="connsiteY1" fmla="*/ 3764 h 9736"/>
                  <a:gd name="connsiteX2" fmla="*/ 3939 w 10000"/>
                  <a:gd name="connsiteY2" fmla="*/ 7186 h 9736"/>
                  <a:gd name="connsiteX3" fmla="*/ 3984 w 10000"/>
                  <a:gd name="connsiteY3" fmla="*/ 8500 h 9736"/>
                  <a:gd name="connsiteX4" fmla="*/ 6829 w 10000"/>
                  <a:gd name="connsiteY4" fmla="*/ 9736 h 9736"/>
                  <a:gd name="connsiteX5" fmla="*/ 5967 w 10000"/>
                  <a:gd name="connsiteY5" fmla="*/ 8578 h 9736"/>
                  <a:gd name="connsiteX6" fmla="*/ 9936 w 10000"/>
                  <a:gd name="connsiteY6" fmla="*/ 9554 h 9736"/>
                  <a:gd name="connsiteX7" fmla="*/ 6520 w 10000"/>
                  <a:gd name="connsiteY7" fmla="*/ 7345 h 9736"/>
                  <a:gd name="connsiteX8" fmla="*/ 4776 w 10000"/>
                  <a:gd name="connsiteY8" fmla="*/ 5529 h 9736"/>
                  <a:gd name="connsiteX9" fmla="*/ 3234 w 10000"/>
                  <a:gd name="connsiteY9" fmla="*/ 1526 h 9736"/>
                  <a:gd name="connsiteX0" fmla="*/ 213 w 10000"/>
                  <a:gd name="connsiteY0" fmla="*/ 0 h 10063"/>
                  <a:gd name="connsiteX1" fmla="*/ 764 w 10000"/>
                  <a:gd name="connsiteY1" fmla="*/ 3866 h 10063"/>
                  <a:gd name="connsiteX2" fmla="*/ 3939 w 10000"/>
                  <a:gd name="connsiteY2" fmla="*/ 7381 h 10063"/>
                  <a:gd name="connsiteX3" fmla="*/ 3984 w 10000"/>
                  <a:gd name="connsiteY3" fmla="*/ 8730 h 10063"/>
                  <a:gd name="connsiteX4" fmla="*/ 6829 w 10000"/>
                  <a:gd name="connsiteY4" fmla="*/ 10000 h 10063"/>
                  <a:gd name="connsiteX5" fmla="*/ 5967 w 10000"/>
                  <a:gd name="connsiteY5" fmla="*/ 8811 h 10063"/>
                  <a:gd name="connsiteX6" fmla="*/ 9936 w 10000"/>
                  <a:gd name="connsiteY6" fmla="*/ 9813 h 10063"/>
                  <a:gd name="connsiteX7" fmla="*/ 6520 w 10000"/>
                  <a:gd name="connsiteY7" fmla="*/ 7544 h 10063"/>
                  <a:gd name="connsiteX8" fmla="*/ 4776 w 10000"/>
                  <a:gd name="connsiteY8" fmla="*/ 5679 h 10063"/>
                  <a:gd name="connsiteX9" fmla="*/ 3234 w 10000"/>
                  <a:gd name="connsiteY9" fmla="*/ 1567 h 10063"/>
                  <a:gd name="connsiteX0" fmla="*/ 213 w 10000"/>
                  <a:gd name="connsiteY0" fmla="*/ 0 h 10063"/>
                  <a:gd name="connsiteX1" fmla="*/ 764 w 10000"/>
                  <a:gd name="connsiteY1" fmla="*/ 3866 h 10063"/>
                  <a:gd name="connsiteX2" fmla="*/ 3939 w 10000"/>
                  <a:gd name="connsiteY2" fmla="*/ 7381 h 10063"/>
                  <a:gd name="connsiteX3" fmla="*/ 3984 w 10000"/>
                  <a:gd name="connsiteY3" fmla="*/ 8730 h 10063"/>
                  <a:gd name="connsiteX4" fmla="*/ 6829 w 10000"/>
                  <a:gd name="connsiteY4" fmla="*/ 10000 h 10063"/>
                  <a:gd name="connsiteX5" fmla="*/ 5967 w 10000"/>
                  <a:gd name="connsiteY5" fmla="*/ 8811 h 10063"/>
                  <a:gd name="connsiteX6" fmla="*/ 9936 w 10000"/>
                  <a:gd name="connsiteY6" fmla="*/ 9813 h 10063"/>
                  <a:gd name="connsiteX7" fmla="*/ 6520 w 10000"/>
                  <a:gd name="connsiteY7" fmla="*/ 7544 h 10063"/>
                  <a:gd name="connsiteX8" fmla="*/ 4776 w 10000"/>
                  <a:gd name="connsiteY8" fmla="*/ 5679 h 10063"/>
                  <a:gd name="connsiteX9" fmla="*/ 3234 w 10000"/>
                  <a:gd name="connsiteY9" fmla="*/ 1567 h 10063"/>
                  <a:gd name="connsiteX0" fmla="*/ 213 w 10000"/>
                  <a:gd name="connsiteY0" fmla="*/ 0 h 10063"/>
                  <a:gd name="connsiteX1" fmla="*/ 764 w 10000"/>
                  <a:gd name="connsiteY1" fmla="*/ 3866 h 10063"/>
                  <a:gd name="connsiteX2" fmla="*/ 3939 w 10000"/>
                  <a:gd name="connsiteY2" fmla="*/ 7381 h 10063"/>
                  <a:gd name="connsiteX3" fmla="*/ 3984 w 10000"/>
                  <a:gd name="connsiteY3" fmla="*/ 8730 h 10063"/>
                  <a:gd name="connsiteX4" fmla="*/ 6829 w 10000"/>
                  <a:gd name="connsiteY4" fmla="*/ 10000 h 10063"/>
                  <a:gd name="connsiteX5" fmla="*/ 5967 w 10000"/>
                  <a:gd name="connsiteY5" fmla="*/ 8811 h 10063"/>
                  <a:gd name="connsiteX6" fmla="*/ 9936 w 10000"/>
                  <a:gd name="connsiteY6" fmla="*/ 9813 h 10063"/>
                  <a:gd name="connsiteX7" fmla="*/ 6520 w 10000"/>
                  <a:gd name="connsiteY7" fmla="*/ 7544 h 10063"/>
                  <a:gd name="connsiteX8" fmla="*/ 4776 w 10000"/>
                  <a:gd name="connsiteY8" fmla="*/ 5679 h 10063"/>
                  <a:gd name="connsiteX9" fmla="*/ 3234 w 10000"/>
                  <a:gd name="connsiteY9" fmla="*/ 1567 h 10063"/>
                  <a:gd name="connsiteX0" fmla="*/ 213 w 9169"/>
                  <a:gd name="connsiteY0" fmla="*/ 0 h 10063"/>
                  <a:gd name="connsiteX1" fmla="*/ 764 w 9169"/>
                  <a:gd name="connsiteY1" fmla="*/ 3866 h 10063"/>
                  <a:gd name="connsiteX2" fmla="*/ 3939 w 9169"/>
                  <a:gd name="connsiteY2" fmla="*/ 7381 h 10063"/>
                  <a:gd name="connsiteX3" fmla="*/ 3984 w 9169"/>
                  <a:gd name="connsiteY3" fmla="*/ 8730 h 10063"/>
                  <a:gd name="connsiteX4" fmla="*/ 6829 w 9169"/>
                  <a:gd name="connsiteY4" fmla="*/ 10000 h 10063"/>
                  <a:gd name="connsiteX5" fmla="*/ 5967 w 9169"/>
                  <a:gd name="connsiteY5" fmla="*/ 8811 h 10063"/>
                  <a:gd name="connsiteX6" fmla="*/ 9076 w 9169"/>
                  <a:gd name="connsiteY6" fmla="*/ 9922 h 10063"/>
                  <a:gd name="connsiteX7" fmla="*/ 6520 w 9169"/>
                  <a:gd name="connsiteY7" fmla="*/ 7544 h 10063"/>
                  <a:gd name="connsiteX8" fmla="*/ 4776 w 9169"/>
                  <a:gd name="connsiteY8" fmla="*/ 5679 h 10063"/>
                  <a:gd name="connsiteX9" fmla="*/ 3234 w 9169"/>
                  <a:gd name="connsiteY9" fmla="*/ 1567 h 10063"/>
                  <a:gd name="connsiteX0" fmla="*/ 232 w 10000"/>
                  <a:gd name="connsiteY0" fmla="*/ 0 h 9942"/>
                  <a:gd name="connsiteX1" fmla="*/ 833 w 10000"/>
                  <a:gd name="connsiteY1" fmla="*/ 3842 h 9942"/>
                  <a:gd name="connsiteX2" fmla="*/ 4296 w 10000"/>
                  <a:gd name="connsiteY2" fmla="*/ 7335 h 9942"/>
                  <a:gd name="connsiteX3" fmla="*/ 5066 w 10000"/>
                  <a:gd name="connsiteY3" fmla="*/ 8244 h 9942"/>
                  <a:gd name="connsiteX4" fmla="*/ 7448 w 10000"/>
                  <a:gd name="connsiteY4" fmla="*/ 9937 h 9942"/>
                  <a:gd name="connsiteX5" fmla="*/ 6508 w 10000"/>
                  <a:gd name="connsiteY5" fmla="*/ 8756 h 9942"/>
                  <a:gd name="connsiteX6" fmla="*/ 9899 w 10000"/>
                  <a:gd name="connsiteY6" fmla="*/ 9860 h 9942"/>
                  <a:gd name="connsiteX7" fmla="*/ 7111 w 10000"/>
                  <a:gd name="connsiteY7" fmla="*/ 7497 h 9942"/>
                  <a:gd name="connsiteX8" fmla="*/ 5209 w 10000"/>
                  <a:gd name="connsiteY8" fmla="*/ 5643 h 9942"/>
                  <a:gd name="connsiteX9" fmla="*/ 3527 w 10000"/>
                  <a:gd name="connsiteY9" fmla="*/ 1557 h 9942"/>
                  <a:gd name="connsiteX0" fmla="*/ 232 w 10000"/>
                  <a:gd name="connsiteY0" fmla="*/ 0 h 10000"/>
                  <a:gd name="connsiteX1" fmla="*/ 833 w 10000"/>
                  <a:gd name="connsiteY1" fmla="*/ 3864 h 10000"/>
                  <a:gd name="connsiteX2" fmla="*/ 3214 w 10000"/>
                  <a:gd name="connsiteY2" fmla="*/ 6348 h 10000"/>
                  <a:gd name="connsiteX3" fmla="*/ 5066 w 10000"/>
                  <a:gd name="connsiteY3" fmla="*/ 8292 h 10000"/>
                  <a:gd name="connsiteX4" fmla="*/ 7448 w 10000"/>
                  <a:gd name="connsiteY4" fmla="*/ 9995 h 10000"/>
                  <a:gd name="connsiteX5" fmla="*/ 6508 w 10000"/>
                  <a:gd name="connsiteY5" fmla="*/ 8807 h 10000"/>
                  <a:gd name="connsiteX6" fmla="*/ 9899 w 10000"/>
                  <a:gd name="connsiteY6" fmla="*/ 9918 h 10000"/>
                  <a:gd name="connsiteX7" fmla="*/ 7111 w 10000"/>
                  <a:gd name="connsiteY7" fmla="*/ 7541 h 10000"/>
                  <a:gd name="connsiteX8" fmla="*/ 5209 w 10000"/>
                  <a:gd name="connsiteY8" fmla="*/ 5676 h 10000"/>
                  <a:gd name="connsiteX9" fmla="*/ 3527 w 10000"/>
                  <a:gd name="connsiteY9" fmla="*/ 1566 h 10000"/>
                  <a:gd name="connsiteX0" fmla="*/ 232 w 10000"/>
                  <a:gd name="connsiteY0" fmla="*/ 0 h 9918"/>
                  <a:gd name="connsiteX1" fmla="*/ 833 w 10000"/>
                  <a:gd name="connsiteY1" fmla="*/ 3864 h 9918"/>
                  <a:gd name="connsiteX2" fmla="*/ 3214 w 10000"/>
                  <a:gd name="connsiteY2" fmla="*/ 6348 h 9918"/>
                  <a:gd name="connsiteX3" fmla="*/ 5066 w 10000"/>
                  <a:gd name="connsiteY3" fmla="*/ 8292 h 9918"/>
                  <a:gd name="connsiteX4" fmla="*/ 7304 w 10000"/>
                  <a:gd name="connsiteY4" fmla="*/ 9778 h 9918"/>
                  <a:gd name="connsiteX5" fmla="*/ 6508 w 10000"/>
                  <a:gd name="connsiteY5" fmla="*/ 8807 h 9918"/>
                  <a:gd name="connsiteX6" fmla="*/ 9899 w 10000"/>
                  <a:gd name="connsiteY6" fmla="*/ 9918 h 9918"/>
                  <a:gd name="connsiteX7" fmla="*/ 7111 w 10000"/>
                  <a:gd name="connsiteY7" fmla="*/ 7541 h 9918"/>
                  <a:gd name="connsiteX8" fmla="*/ 5209 w 10000"/>
                  <a:gd name="connsiteY8" fmla="*/ 5676 h 9918"/>
                  <a:gd name="connsiteX9" fmla="*/ 3527 w 10000"/>
                  <a:gd name="connsiteY9" fmla="*/ 1566 h 9918"/>
                  <a:gd name="connsiteX0" fmla="*/ 232 w 10000"/>
                  <a:gd name="connsiteY0" fmla="*/ 0 h 10355"/>
                  <a:gd name="connsiteX1" fmla="*/ 833 w 10000"/>
                  <a:gd name="connsiteY1" fmla="*/ 3896 h 10355"/>
                  <a:gd name="connsiteX2" fmla="*/ 3214 w 10000"/>
                  <a:gd name="connsiteY2" fmla="*/ 6400 h 10355"/>
                  <a:gd name="connsiteX3" fmla="*/ 5066 w 10000"/>
                  <a:gd name="connsiteY3" fmla="*/ 8361 h 10355"/>
                  <a:gd name="connsiteX4" fmla="*/ 7015 w 10000"/>
                  <a:gd name="connsiteY4" fmla="*/ 10351 h 10355"/>
                  <a:gd name="connsiteX5" fmla="*/ 6508 w 10000"/>
                  <a:gd name="connsiteY5" fmla="*/ 8880 h 10355"/>
                  <a:gd name="connsiteX6" fmla="*/ 9899 w 10000"/>
                  <a:gd name="connsiteY6" fmla="*/ 10000 h 10355"/>
                  <a:gd name="connsiteX7" fmla="*/ 7111 w 10000"/>
                  <a:gd name="connsiteY7" fmla="*/ 7603 h 10355"/>
                  <a:gd name="connsiteX8" fmla="*/ 5209 w 10000"/>
                  <a:gd name="connsiteY8" fmla="*/ 5723 h 10355"/>
                  <a:gd name="connsiteX9" fmla="*/ 3527 w 10000"/>
                  <a:gd name="connsiteY9" fmla="*/ 1579 h 10355"/>
                  <a:gd name="connsiteX0" fmla="*/ 232 w 10000"/>
                  <a:gd name="connsiteY0" fmla="*/ 0 h 10000"/>
                  <a:gd name="connsiteX1" fmla="*/ 833 w 10000"/>
                  <a:gd name="connsiteY1" fmla="*/ 3896 h 10000"/>
                  <a:gd name="connsiteX2" fmla="*/ 3214 w 10000"/>
                  <a:gd name="connsiteY2" fmla="*/ 6400 h 10000"/>
                  <a:gd name="connsiteX3" fmla="*/ 5066 w 10000"/>
                  <a:gd name="connsiteY3" fmla="*/ 8361 h 10000"/>
                  <a:gd name="connsiteX4" fmla="*/ 6508 w 10000"/>
                  <a:gd name="connsiteY4" fmla="*/ 8880 h 10000"/>
                  <a:gd name="connsiteX5" fmla="*/ 9899 w 10000"/>
                  <a:gd name="connsiteY5" fmla="*/ 10000 h 10000"/>
                  <a:gd name="connsiteX6" fmla="*/ 7111 w 10000"/>
                  <a:gd name="connsiteY6" fmla="*/ 7603 h 10000"/>
                  <a:gd name="connsiteX7" fmla="*/ 5209 w 10000"/>
                  <a:gd name="connsiteY7" fmla="*/ 5723 h 10000"/>
                  <a:gd name="connsiteX8" fmla="*/ 3527 w 10000"/>
                  <a:gd name="connsiteY8" fmla="*/ 1579 h 10000"/>
                  <a:gd name="connsiteX0" fmla="*/ 232 w 10000"/>
                  <a:gd name="connsiteY0" fmla="*/ 0 h 10000"/>
                  <a:gd name="connsiteX1" fmla="*/ 833 w 10000"/>
                  <a:gd name="connsiteY1" fmla="*/ 3896 h 10000"/>
                  <a:gd name="connsiteX2" fmla="*/ 3214 w 10000"/>
                  <a:gd name="connsiteY2" fmla="*/ 6400 h 10000"/>
                  <a:gd name="connsiteX3" fmla="*/ 5066 w 10000"/>
                  <a:gd name="connsiteY3" fmla="*/ 8361 h 10000"/>
                  <a:gd name="connsiteX4" fmla="*/ 7134 w 10000"/>
                  <a:gd name="connsiteY4" fmla="*/ 9641 h 10000"/>
                  <a:gd name="connsiteX5" fmla="*/ 6508 w 10000"/>
                  <a:gd name="connsiteY5" fmla="*/ 8880 h 10000"/>
                  <a:gd name="connsiteX6" fmla="*/ 9899 w 10000"/>
                  <a:gd name="connsiteY6" fmla="*/ 10000 h 10000"/>
                  <a:gd name="connsiteX7" fmla="*/ 7111 w 10000"/>
                  <a:gd name="connsiteY7" fmla="*/ 7603 h 10000"/>
                  <a:gd name="connsiteX8" fmla="*/ 5209 w 10000"/>
                  <a:gd name="connsiteY8" fmla="*/ 5723 h 10000"/>
                  <a:gd name="connsiteX9" fmla="*/ 3527 w 10000"/>
                  <a:gd name="connsiteY9" fmla="*/ 1579 h 10000"/>
                  <a:gd name="connsiteX0" fmla="*/ 232 w 10000"/>
                  <a:gd name="connsiteY0" fmla="*/ 0 h 10300"/>
                  <a:gd name="connsiteX1" fmla="*/ 833 w 10000"/>
                  <a:gd name="connsiteY1" fmla="*/ 3896 h 10300"/>
                  <a:gd name="connsiteX2" fmla="*/ 3214 w 10000"/>
                  <a:gd name="connsiteY2" fmla="*/ 6400 h 10300"/>
                  <a:gd name="connsiteX3" fmla="*/ 5066 w 10000"/>
                  <a:gd name="connsiteY3" fmla="*/ 8361 h 10300"/>
                  <a:gd name="connsiteX4" fmla="*/ 5763 w 10000"/>
                  <a:gd name="connsiteY4" fmla="*/ 10297 h 10300"/>
                  <a:gd name="connsiteX5" fmla="*/ 6508 w 10000"/>
                  <a:gd name="connsiteY5" fmla="*/ 8880 h 10300"/>
                  <a:gd name="connsiteX6" fmla="*/ 9899 w 10000"/>
                  <a:gd name="connsiteY6" fmla="*/ 10000 h 10300"/>
                  <a:gd name="connsiteX7" fmla="*/ 7111 w 10000"/>
                  <a:gd name="connsiteY7" fmla="*/ 7603 h 10300"/>
                  <a:gd name="connsiteX8" fmla="*/ 5209 w 10000"/>
                  <a:gd name="connsiteY8" fmla="*/ 5723 h 10300"/>
                  <a:gd name="connsiteX9" fmla="*/ 3527 w 10000"/>
                  <a:gd name="connsiteY9" fmla="*/ 1579 h 10300"/>
                  <a:gd name="connsiteX0" fmla="*/ 232 w 10000"/>
                  <a:gd name="connsiteY0" fmla="*/ 0 h 10297"/>
                  <a:gd name="connsiteX1" fmla="*/ 833 w 10000"/>
                  <a:gd name="connsiteY1" fmla="*/ 3896 h 10297"/>
                  <a:gd name="connsiteX2" fmla="*/ 3214 w 10000"/>
                  <a:gd name="connsiteY2" fmla="*/ 6400 h 10297"/>
                  <a:gd name="connsiteX3" fmla="*/ 5066 w 10000"/>
                  <a:gd name="connsiteY3" fmla="*/ 8361 h 10297"/>
                  <a:gd name="connsiteX4" fmla="*/ 5763 w 10000"/>
                  <a:gd name="connsiteY4" fmla="*/ 10297 h 10297"/>
                  <a:gd name="connsiteX5" fmla="*/ 6508 w 10000"/>
                  <a:gd name="connsiteY5" fmla="*/ 8880 h 10297"/>
                  <a:gd name="connsiteX6" fmla="*/ 9899 w 10000"/>
                  <a:gd name="connsiteY6" fmla="*/ 10000 h 10297"/>
                  <a:gd name="connsiteX7" fmla="*/ 7111 w 10000"/>
                  <a:gd name="connsiteY7" fmla="*/ 7603 h 10297"/>
                  <a:gd name="connsiteX8" fmla="*/ 5209 w 10000"/>
                  <a:gd name="connsiteY8" fmla="*/ 5723 h 10297"/>
                  <a:gd name="connsiteX9" fmla="*/ 3527 w 10000"/>
                  <a:gd name="connsiteY9" fmla="*/ 1579 h 10297"/>
                  <a:gd name="connsiteX0" fmla="*/ 232 w 10000"/>
                  <a:gd name="connsiteY0" fmla="*/ 0 h 10297"/>
                  <a:gd name="connsiteX1" fmla="*/ 833 w 10000"/>
                  <a:gd name="connsiteY1" fmla="*/ 3896 h 10297"/>
                  <a:gd name="connsiteX2" fmla="*/ 3214 w 10000"/>
                  <a:gd name="connsiteY2" fmla="*/ 6400 h 10297"/>
                  <a:gd name="connsiteX3" fmla="*/ 5066 w 10000"/>
                  <a:gd name="connsiteY3" fmla="*/ 8361 h 10297"/>
                  <a:gd name="connsiteX4" fmla="*/ 5330 w 10000"/>
                  <a:gd name="connsiteY4" fmla="*/ 10297 h 10297"/>
                  <a:gd name="connsiteX5" fmla="*/ 6508 w 10000"/>
                  <a:gd name="connsiteY5" fmla="*/ 8880 h 10297"/>
                  <a:gd name="connsiteX6" fmla="*/ 9899 w 10000"/>
                  <a:gd name="connsiteY6" fmla="*/ 10000 h 10297"/>
                  <a:gd name="connsiteX7" fmla="*/ 7111 w 10000"/>
                  <a:gd name="connsiteY7" fmla="*/ 7603 h 10297"/>
                  <a:gd name="connsiteX8" fmla="*/ 5209 w 10000"/>
                  <a:gd name="connsiteY8" fmla="*/ 5723 h 10297"/>
                  <a:gd name="connsiteX9" fmla="*/ 3527 w 10000"/>
                  <a:gd name="connsiteY9" fmla="*/ 1579 h 102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0000" h="10297">
                    <a:moveTo>
                      <a:pt x="232" y="0"/>
                    </a:moveTo>
                    <a:cubicBezTo>
                      <a:pt x="-321" y="1562"/>
                      <a:pt x="207" y="2704"/>
                      <a:pt x="833" y="3896"/>
                    </a:cubicBezTo>
                    <a:cubicBezTo>
                      <a:pt x="1507" y="5157"/>
                      <a:pt x="1868" y="5447"/>
                      <a:pt x="3214" y="6400"/>
                    </a:cubicBezTo>
                    <a:cubicBezTo>
                      <a:pt x="3503" y="6977"/>
                      <a:pt x="5546" y="7852"/>
                      <a:pt x="5066" y="8361"/>
                    </a:cubicBezTo>
                    <a:cubicBezTo>
                      <a:pt x="5503" y="8755"/>
                      <a:pt x="5090" y="10211"/>
                      <a:pt x="5330" y="10297"/>
                    </a:cubicBezTo>
                    <a:cubicBezTo>
                      <a:pt x="6580" y="10164"/>
                      <a:pt x="5831" y="8674"/>
                      <a:pt x="6508" y="8880"/>
                    </a:cubicBezTo>
                    <a:cubicBezTo>
                      <a:pt x="7711" y="8445"/>
                      <a:pt x="7662" y="9707"/>
                      <a:pt x="9899" y="10000"/>
                    </a:cubicBezTo>
                    <a:cubicBezTo>
                      <a:pt x="10429" y="8877"/>
                      <a:pt x="8794" y="7908"/>
                      <a:pt x="7111" y="7603"/>
                    </a:cubicBezTo>
                    <a:cubicBezTo>
                      <a:pt x="6099" y="7125"/>
                      <a:pt x="6268" y="6233"/>
                      <a:pt x="5209" y="5723"/>
                    </a:cubicBezTo>
                    <a:cubicBezTo>
                      <a:pt x="4491" y="4746"/>
                      <a:pt x="3877" y="2443"/>
                      <a:pt x="3527" y="1579"/>
                    </a:cubicBezTo>
                  </a:path>
                </a:pathLst>
              </a:custGeom>
              <a:noFill/>
              <a:ln w="19050" cap="rnd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384" name="Freeform 184"/>
              <p:cNvSpPr>
                <a:spLocks/>
              </p:cNvSpPr>
              <p:nvPr/>
            </p:nvSpPr>
            <p:spPr bwMode="auto">
              <a:xfrm>
                <a:off x="788466" y="2408556"/>
                <a:ext cx="127521" cy="45719"/>
              </a:xfrm>
              <a:custGeom>
                <a:avLst/>
                <a:gdLst>
                  <a:gd name="T0" fmla="*/ 0 w 109"/>
                  <a:gd name="T1" fmla="*/ 2147483647 h 25"/>
                  <a:gd name="T2" fmla="*/ 2147483647 w 109"/>
                  <a:gd name="T3" fmla="*/ 2147483647 h 25"/>
                  <a:gd name="T4" fmla="*/ 2147483647 w 109"/>
                  <a:gd name="T5" fmla="*/ 0 h 25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109" h="25">
                    <a:moveTo>
                      <a:pt x="0" y="12"/>
                    </a:moveTo>
                    <a:cubicBezTo>
                      <a:pt x="38" y="25"/>
                      <a:pt x="34" y="25"/>
                      <a:pt x="104" y="12"/>
                    </a:cubicBezTo>
                    <a:cubicBezTo>
                      <a:pt x="109" y="11"/>
                      <a:pt x="101" y="0"/>
                      <a:pt x="96" y="0"/>
                    </a:cubicBezTo>
                  </a:path>
                </a:pathLst>
              </a:custGeom>
              <a:noFill/>
              <a:ln w="19050" cap="rnd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385" name="Freeform 185"/>
              <p:cNvSpPr>
                <a:spLocks/>
              </p:cNvSpPr>
              <p:nvPr/>
            </p:nvSpPr>
            <p:spPr bwMode="auto">
              <a:xfrm>
                <a:off x="806455" y="2374900"/>
                <a:ext cx="69845" cy="0"/>
              </a:xfrm>
              <a:custGeom>
                <a:avLst/>
                <a:gdLst>
                  <a:gd name="T0" fmla="*/ 0 w 96"/>
                  <a:gd name="T1" fmla="*/ 0 h 1"/>
                  <a:gd name="T2" fmla="*/ 2147483647 w 96"/>
                  <a:gd name="T3" fmla="*/ 0 h 1"/>
                  <a:gd name="T4" fmla="*/ 0 60000 65536"/>
                  <a:gd name="T5" fmla="*/ 0 60000 65536"/>
                  <a:gd name="connsiteX0" fmla="*/ 0 w 4583"/>
                  <a:gd name="connsiteY0" fmla="*/ 0 h 0"/>
                  <a:gd name="connsiteX1" fmla="*/ 4583 w 4583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583">
                    <a:moveTo>
                      <a:pt x="0" y="0"/>
                    </a:moveTo>
                    <a:lnTo>
                      <a:pt x="4583" y="0"/>
                    </a:lnTo>
                  </a:path>
                </a:pathLst>
              </a:custGeom>
              <a:noFill/>
              <a:ln w="19050" cap="rnd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386" name="Freeform 186"/>
              <p:cNvSpPr>
                <a:spLocks/>
              </p:cNvSpPr>
              <p:nvPr/>
            </p:nvSpPr>
            <p:spPr bwMode="auto">
              <a:xfrm>
                <a:off x="698098" y="1649802"/>
                <a:ext cx="386652" cy="503540"/>
              </a:xfrm>
              <a:custGeom>
                <a:avLst/>
                <a:gdLst>
                  <a:gd name="T0" fmla="*/ 2147483647 w 285"/>
                  <a:gd name="T1" fmla="*/ 2147483647 h 235"/>
                  <a:gd name="T2" fmla="*/ 2147483647 w 285"/>
                  <a:gd name="T3" fmla="*/ 2147483647 h 235"/>
                  <a:gd name="T4" fmla="*/ 2147483647 w 285"/>
                  <a:gd name="T5" fmla="*/ 2147483647 h 235"/>
                  <a:gd name="T6" fmla="*/ 2147483647 w 285"/>
                  <a:gd name="T7" fmla="*/ 2147483647 h 235"/>
                  <a:gd name="T8" fmla="*/ 2147483647 w 285"/>
                  <a:gd name="T9" fmla="*/ 0 h 235"/>
                  <a:gd name="T10" fmla="*/ 2147483647 w 285"/>
                  <a:gd name="T11" fmla="*/ 2147483647 h 235"/>
                  <a:gd name="T12" fmla="*/ 2147483647 w 285"/>
                  <a:gd name="T13" fmla="*/ 2147483647 h 235"/>
                  <a:gd name="T14" fmla="*/ 2147483647 w 285"/>
                  <a:gd name="T15" fmla="*/ 2147483647 h 235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connsiteX0" fmla="*/ 1250 w 9546"/>
                  <a:gd name="connsiteY0" fmla="*/ 12383 h 12383"/>
                  <a:gd name="connsiteX1" fmla="*/ 618 w 9546"/>
                  <a:gd name="connsiteY1" fmla="*/ 8723 h 12383"/>
                  <a:gd name="connsiteX2" fmla="*/ 162 w 9546"/>
                  <a:gd name="connsiteY2" fmla="*/ 4936 h 12383"/>
                  <a:gd name="connsiteX3" fmla="*/ 1846 w 9546"/>
                  <a:gd name="connsiteY3" fmla="*/ 1830 h 12383"/>
                  <a:gd name="connsiteX4" fmla="*/ 7496 w 9546"/>
                  <a:gd name="connsiteY4" fmla="*/ 0 h 12383"/>
                  <a:gd name="connsiteX5" fmla="*/ 9460 w 9546"/>
                  <a:gd name="connsiteY5" fmla="*/ 809 h 12383"/>
                  <a:gd name="connsiteX6" fmla="*/ 8338 w 9546"/>
                  <a:gd name="connsiteY6" fmla="*/ 3021 h 12383"/>
                  <a:gd name="connsiteX7" fmla="*/ 7496 w 9546"/>
                  <a:gd name="connsiteY7" fmla="*/ 4128 h 12383"/>
                  <a:gd name="connsiteX0" fmla="*/ 261 w 9981"/>
                  <a:gd name="connsiteY0" fmla="*/ 11237 h 11237"/>
                  <a:gd name="connsiteX1" fmla="*/ 628 w 9981"/>
                  <a:gd name="connsiteY1" fmla="*/ 7044 h 11237"/>
                  <a:gd name="connsiteX2" fmla="*/ 151 w 9981"/>
                  <a:gd name="connsiteY2" fmla="*/ 3986 h 11237"/>
                  <a:gd name="connsiteX3" fmla="*/ 1915 w 9981"/>
                  <a:gd name="connsiteY3" fmla="*/ 1478 h 11237"/>
                  <a:gd name="connsiteX4" fmla="*/ 7834 w 9981"/>
                  <a:gd name="connsiteY4" fmla="*/ 0 h 11237"/>
                  <a:gd name="connsiteX5" fmla="*/ 9891 w 9981"/>
                  <a:gd name="connsiteY5" fmla="*/ 653 h 11237"/>
                  <a:gd name="connsiteX6" fmla="*/ 8716 w 9981"/>
                  <a:gd name="connsiteY6" fmla="*/ 2440 h 11237"/>
                  <a:gd name="connsiteX7" fmla="*/ 7834 w 9981"/>
                  <a:gd name="connsiteY7" fmla="*/ 3334 h 11237"/>
                  <a:gd name="connsiteX0" fmla="*/ 280 w 10019"/>
                  <a:gd name="connsiteY0" fmla="*/ 10000 h 10000"/>
                  <a:gd name="connsiteX1" fmla="*/ 1312 w 10019"/>
                  <a:gd name="connsiteY1" fmla="*/ 7401 h 10000"/>
                  <a:gd name="connsiteX2" fmla="*/ 648 w 10019"/>
                  <a:gd name="connsiteY2" fmla="*/ 6269 h 10000"/>
                  <a:gd name="connsiteX3" fmla="*/ 170 w 10019"/>
                  <a:gd name="connsiteY3" fmla="*/ 3547 h 10000"/>
                  <a:gd name="connsiteX4" fmla="*/ 1938 w 10019"/>
                  <a:gd name="connsiteY4" fmla="*/ 1315 h 10000"/>
                  <a:gd name="connsiteX5" fmla="*/ 7868 w 10019"/>
                  <a:gd name="connsiteY5" fmla="*/ 0 h 10000"/>
                  <a:gd name="connsiteX6" fmla="*/ 9929 w 10019"/>
                  <a:gd name="connsiteY6" fmla="*/ 581 h 10000"/>
                  <a:gd name="connsiteX7" fmla="*/ 8752 w 10019"/>
                  <a:gd name="connsiteY7" fmla="*/ 2171 h 10000"/>
                  <a:gd name="connsiteX8" fmla="*/ 7868 w 10019"/>
                  <a:gd name="connsiteY8" fmla="*/ 2967 h 10000"/>
                  <a:gd name="connsiteX0" fmla="*/ 1237 w 10019"/>
                  <a:gd name="connsiteY0" fmla="*/ 10061 h 10061"/>
                  <a:gd name="connsiteX1" fmla="*/ 1312 w 10019"/>
                  <a:gd name="connsiteY1" fmla="*/ 7401 h 10061"/>
                  <a:gd name="connsiteX2" fmla="*/ 648 w 10019"/>
                  <a:gd name="connsiteY2" fmla="*/ 6269 h 10061"/>
                  <a:gd name="connsiteX3" fmla="*/ 170 w 10019"/>
                  <a:gd name="connsiteY3" fmla="*/ 3547 h 10061"/>
                  <a:gd name="connsiteX4" fmla="*/ 1938 w 10019"/>
                  <a:gd name="connsiteY4" fmla="*/ 1315 h 10061"/>
                  <a:gd name="connsiteX5" fmla="*/ 7868 w 10019"/>
                  <a:gd name="connsiteY5" fmla="*/ 0 h 10061"/>
                  <a:gd name="connsiteX6" fmla="*/ 9929 w 10019"/>
                  <a:gd name="connsiteY6" fmla="*/ 581 h 10061"/>
                  <a:gd name="connsiteX7" fmla="*/ 8752 w 10019"/>
                  <a:gd name="connsiteY7" fmla="*/ 2171 h 10061"/>
                  <a:gd name="connsiteX8" fmla="*/ 7868 w 10019"/>
                  <a:gd name="connsiteY8" fmla="*/ 2967 h 10061"/>
                  <a:gd name="connsiteX0" fmla="*/ 2132 w 10914"/>
                  <a:gd name="connsiteY0" fmla="*/ 10061 h 10699"/>
                  <a:gd name="connsiteX1" fmla="*/ 0 w 10914"/>
                  <a:gd name="connsiteY1" fmla="*/ 10602 h 10699"/>
                  <a:gd name="connsiteX2" fmla="*/ 2207 w 10914"/>
                  <a:gd name="connsiteY2" fmla="*/ 7401 h 10699"/>
                  <a:gd name="connsiteX3" fmla="*/ 1543 w 10914"/>
                  <a:gd name="connsiteY3" fmla="*/ 6269 h 10699"/>
                  <a:gd name="connsiteX4" fmla="*/ 1065 w 10914"/>
                  <a:gd name="connsiteY4" fmla="*/ 3547 h 10699"/>
                  <a:gd name="connsiteX5" fmla="*/ 2833 w 10914"/>
                  <a:gd name="connsiteY5" fmla="*/ 1315 h 10699"/>
                  <a:gd name="connsiteX6" fmla="*/ 8763 w 10914"/>
                  <a:gd name="connsiteY6" fmla="*/ 0 h 10699"/>
                  <a:gd name="connsiteX7" fmla="*/ 10824 w 10914"/>
                  <a:gd name="connsiteY7" fmla="*/ 581 h 10699"/>
                  <a:gd name="connsiteX8" fmla="*/ 9647 w 10914"/>
                  <a:gd name="connsiteY8" fmla="*/ 2171 h 10699"/>
                  <a:gd name="connsiteX9" fmla="*/ 8763 w 10914"/>
                  <a:gd name="connsiteY9" fmla="*/ 2967 h 10699"/>
                  <a:gd name="connsiteX0" fmla="*/ 3679 w 10914"/>
                  <a:gd name="connsiteY0" fmla="*/ 5657 h 10626"/>
                  <a:gd name="connsiteX1" fmla="*/ 0 w 10914"/>
                  <a:gd name="connsiteY1" fmla="*/ 10602 h 10626"/>
                  <a:gd name="connsiteX2" fmla="*/ 2207 w 10914"/>
                  <a:gd name="connsiteY2" fmla="*/ 7401 h 10626"/>
                  <a:gd name="connsiteX3" fmla="*/ 1543 w 10914"/>
                  <a:gd name="connsiteY3" fmla="*/ 6269 h 10626"/>
                  <a:gd name="connsiteX4" fmla="*/ 1065 w 10914"/>
                  <a:gd name="connsiteY4" fmla="*/ 3547 h 10626"/>
                  <a:gd name="connsiteX5" fmla="*/ 2833 w 10914"/>
                  <a:gd name="connsiteY5" fmla="*/ 1315 h 10626"/>
                  <a:gd name="connsiteX6" fmla="*/ 8763 w 10914"/>
                  <a:gd name="connsiteY6" fmla="*/ 0 h 10626"/>
                  <a:gd name="connsiteX7" fmla="*/ 10824 w 10914"/>
                  <a:gd name="connsiteY7" fmla="*/ 581 h 10626"/>
                  <a:gd name="connsiteX8" fmla="*/ 9647 w 10914"/>
                  <a:gd name="connsiteY8" fmla="*/ 2171 h 10626"/>
                  <a:gd name="connsiteX9" fmla="*/ 8763 w 10914"/>
                  <a:gd name="connsiteY9" fmla="*/ 2967 h 10626"/>
                  <a:gd name="connsiteX0" fmla="*/ 3679 w 10914"/>
                  <a:gd name="connsiteY0" fmla="*/ 5657 h 10626"/>
                  <a:gd name="connsiteX1" fmla="*/ 0 w 10914"/>
                  <a:gd name="connsiteY1" fmla="*/ 10602 h 10626"/>
                  <a:gd name="connsiteX2" fmla="*/ 587 w 10914"/>
                  <a:gd name="connsiteY2" fmla="*/ 8135 h 10626"/>
                  <a:gd name="connsiteX3" fmla="*/ 1543 w 10914"/>
                  <a:gd name="connsiteY3" fmla="*/ 6269 h 10626"/>
                  <a:gd name="connsiteX4" fmla="*/ 1065 w 10914"/>
                  <a:gd name="connsiteY4" fmla="*/ 3547 h 10626"/>
                  <a:gd name="connsiteX5" fmla="*/ 2833 w 10914"/>
                  <a:gd name="connsiteY5" fmla="*/ 1315 h 10626"/>
                  <a:gd name="connsiteX6" fmla="*/ 8763 w 10914"/>
                  <a:gd name="connsiteY6" fmla="*/ 0 h 10626"/>
                  <a:gd name="connsiteX7" fmla="*/ 10824 w 10914"/>
                  <a:gd name="connsiteY7" fmla="*/ 581 h 10626"/>
                  <a:gd name="connsiteX8" fmla="*/ 9647 w 10914"/>
                  <a:gd name="connsiteY8" fmla="*/ 2171 h 10626"/>
                  <a:gd name="connsiteX9" fmla="*/ 8763 w 10914"/>
                  <a:gd name="connsiteY9" fmla="*/ 2967 h 10626"/>
                  <a:gd name="connsiteX0" fmla="*/ 3742 w 10977"/>
                  <a:gd name="connsiteY0" fmla="*/ 5657 h 10606"/>
                  <a:gd name="connsiteX1" fmla="*/ 3009 w 10977"/>
                  <a:gd name="connsiteY1" fmla="*/ 8889 h 10606"/>
                  <a:gd name="connsiteX2" fmla="*/ 63 w 10977"/>
                  <a:gd name="connsiteY2" fmla="*/ 10602 h 10606"/>
                  <a:gd name="connsiteX3" fmla="*/ 650 w 10977"/>
                  <a:gd name="connsiteY3" fmla="*/ 8135 h 10606"/>
                  <a:gd name="connsiteX4" fmla="*/ 1606 w 10977"/>
                  <a:gd name="connsiteY4" fmla="*/ 6269 h 10606"/>
                  <a:gd name="connsiteX5" fmla="*/ 1128 w 10977"/>
                  <a:gd name="connsiteY5" fmla="*/ 3547 h 10606"/>
                  <a:gd name="connsiteX6" fmla="*/ 2896 w 10977"/>
                  <a:gd name="connsiteY6" fmla="*/ 1315 h 10606"/>
                  <a:gd name="connsiteX7" fmla="*/ 8826 w 10977"/>
                  <a:gd name="connsiteY7" fmla="*/ 0 h 10606"/>
                  <a:gd name="connsiteX8" fmla="*/ 10887 w 10977"/>
                  <a:gd name="connsiteY8" fmla="*/ 581 h 10606"/>
                  <a:gd name="connsiteX9" fmla="*/ 9710 w 10977"/>
                  <a:gd name="connsiteY9" fmla="*/ 2171 h 10606"/>
                  <a:gd name="connsiteX10" fmla="*/ 8826 w 10977"/>
                  <a:gd name="connsiteY10" fmla="*/ 2967 h 10606"/>
                  <a:gd name="connsiteX0" fmla="*/ 3100 w 10335"/>
                  <a:gd name="connsiteY0" fmla="*/ 5657 h 11094"/>
                  <a:gd name="connsiteX1" fmla="*/ 2367 w 10335"/>
                  <a:gd name="connsiteY1" fmla="*/ 8889 h 11094"/>
                  <a:gd name="connsiteX2" fmla="*/ 1336 w 10335"/>
                  <a:gd name="connsiteY2" fmla="*/ 11091 h 11094"/>
                  <a:gd name="connsiteX3" fmla="*/ 8 w 10335"/>
                  <a:gd name="connsiteY3" fmla="*/ 8135 h 11094"/>
                  <a:gd name="connsiteX4" fmla="*/ 964 w 10335"/>
                  <a:gd name="connsiteY4" fmla="*/ 6269 h 11094"/>
                  <a:gd name="connsiteX5" fmla="*/ 486 w 10335"/>
                  <a:gd name="connsiteY5" fmla="*/ 3547 h 11094"/>
                  <a:gd name="connsiteX6" fmla="*/ 2254 w 10335"/>
                  <a:gd name="connsiteY6" fmla="*/ 1315 h 11094"/>
                  <a:gd name="connsiteX7" fmla="*/ 8184 w 10335"/>
                  <a:gd name="connsiteY7" fmla="*/ 0 h 11094"/>
                  <a:gd name="connsiteX8" fmla="*/ 10245 w 10335"/>
                  <a:gd name="connsiteY8" fmla="*/ 581 h 11094"/>
                  <a:gd name="connsiteX9" fmla="*/ 9068 w 10335"/>
                  <a:gd name="connsiteY9" fmla="*/ 2171 h 11094"/>
                  <a:gd name="connsiteX10" fmla="*/ 8184 w 10335"/>
                  <a:gd name="connsiteY10" fmla="*/ 2967 h 11094"/>
                  <a:gd name="connsiteX0" fmla="*/ 2768 w 10003"/>
                  <a:gd name="connsiteY0" fmla="*/ 5657 h 11094"/>
                  <a:gd name="connsiteX1" fmla="*/ 2035 w 10003"/>
                  <a:gd name="connsiteY1" fmla="*/ 8889 h 11094"/>
                  <a:gd name="connsiteX2" fmla="*/ 1004 w 10003"/>
                  <a:gd name="connsiteY2" fmla="*/ 11091 h 11094"/>
                  <a:gd name="connsiteX3" fmla="*/ 413 w 10003"/>
                  <a:gd name="connsiteY3" fmla="*/ 7829 h 11094"/>
                  <a:gd name="connsiteX4" fmla="*/ 632 w 10003"/>
                  <a:gd name="connsiteY4" fmla="*/ 6269 h 11094"/>
                  <a:gd name="connsiteX5" fmla="*/ 154 w 10003"/>
                  <a:gd name="connsiteY5" fmla="*/ 3547 h 11094"/>
                  <a:gd name="connsiteX6" fmla="*/ 1922 w 10003"/>
                  <a:gd name="connsiteY6" fmla="*/ 1315 h 11094"/>
                  <a:gd name="connsiteX7" fmla="*/ 7852 w 10003"/>
                  <a:gd name="connsiteY7" fmla="*/ 0 h 11094"/>
                  <a:gd name="connsiteX8" fmla="*/ 9913 w 10003"/>
                  <a:gd name="connsiteY8" fmla="*/ 581 h 11094"/>
                  <a:gd name="connsiteX9" fmla="*/ 8736 w 10003"/>
                  <a:gd name="connsiteY9" fmla="*/ 2171 h 11094"/>
                  <a:gd name="connsiteX10" fmla="*/ 7852 w 10003"/>
                  <a:gd name="connsiteY10" fmla="*/ 2967 h 11094"/>
                  <a:gd name="connsiteX0" fmla="*/ 2768 w 10003"/>
                  <a:gd name="connsiteY0" fmla="*/ 5171 h 10608"/>
                  <a:gd name="connsiteX1" fmla="*/ 2035 w 10003"/>
                  <a:gd name="connsiteY1" fmla="*/ 8403 h 10608"/>
                  <a:gd name="connsiteX2" fmla="*/ 1004 w 10003"/>
                  <a:gd name="connsiteY2" fmla="*/ 10605 h 10608"/>
                  <a:gd name="connsiteX3" fmla="*/ 413 w 10003"/>
                  <a:gd name="connsiteY3" fmla="*/ 7343 h 10608"/>
                  <a:gd name="connsiteX4" fmla="*/ 632 w 10003"/>
                  <a:gd name="connsiteY4" fmla="*/ 5783 h 10608"/>
                  <a:gd name="connsiteX5" fmla="*/ 154 w 10003"/>
                  <a:gd name="connsiteY5" fmla="*/ 3061 h 10608"/>
                  <a:gd name="connsiteX6" fmla="*/ 1922 w 10003"/>
                  <a:gd name="connsiteY6" fmla="*/ 829 h 10608"/>
                  <a:gd name="connsiteX7" fmla="*/ 7631 w 10003"/>
                  <a:gd name="connsiteY7" fmla="*/ 187 h 10608"/>
                  <a:gd name="connsiteX8" fmla="*/ 9913 w 10003"/>
                  <a:gd name="connsiteY8" fmla="*/ 95 h 10608"/>
                  <a:gd name="connsiteX9" fmla="*/ 8736 w 10003"/>
                  <a:gd name="connsiteY9" fmla="*/ 1685 h 10608"/>
                  <a:gd name="connsiteX10" fmla="*/ 7852 w 10003"/>
                  <a:gd name="connsiteY10" fmla="*/ 2481 h 10608"/>
                  <a:gd name="connsiteX0" fmla="*/ 2768 w 10003"/>
                  <a:gd name="connsiteY0" fmla="*/ 5129 h 10566"/>
                  <a:gd name="connsiteX1" fmla="*/ 2035 w 10003"/>
                  <a:gd name="connsiteY1" fmla="*/ 8361 h 10566"/>
                  <a:gd name="connsiteX2" fmla="*/ 1004 w 10003"/>
                  <a:gd name="connsiteY2" fmla="*/ 10563 h 10566"/>
                  <a:gd name="connsiteX3" fmla="*/ 413 w 10003"/>
                  <a:gd name="connsiteY3" fmla="*/ 7301 h 10566"/>
                  <a:gd name="connsiteX4" fmla="*/ 632 w 10003"/>
                  <a:gd name="connsiteY4" fmla="*/ 5741 h 10566"/>
                  <a:gd name="connsiteX5" fmla="*/ 154 w 10003"/>
                  <a:gd name="connsiteY5" fmla="*/ 3019 h 10566"/>
                  <a:gd name="connsiteX6" fmla="*/ 1922 w 10003"/>
                  <a:gd name="connsiteY6" fmla="*/ 787 h 10566"/>
                  <a:gd name="connsiteX7" fmla="*/ 7631 w 10003"/>
                  <a:gd name="connsiteY7" fmla="*/ 145 h 10566"/>
                  <a:gd name="connsiteX8" fmla="*/ 9913 w 10003"/>
                  <a:gd name="connsiteY8" fmla="*/ 53 h 10566"/>
                  <a:gd name="connsiteX9" fmla="*/ 8736 w 10003"/>
                  <a:gd name="connsiteY9" fmla="*/ 1643 h 10566"/>
                  <a:gd name="connsiteX10" fmla="*/ 7852 w 10003"/>
                  <a:gd name="connsiteY10" fmla="*/ 2439 h 10566"/>
                  <a:gd name="connsiteX0" fmla="*/ 2768 w 8736"/>
                  <a:gd name="connsiteY0" fmla="*/ 4984 h 10421"/>
                  <a:gd name="connsiteX1" fmla="*/ 2035 w 8736"/>
                  <a:gd name="connsiteY1" fmla="*/ 8216 h 10421"/>
                  <a:gd name="connsiteX2" fmla="*/ 1004 w 8736"/>
                  <a:gd name="connsiteY2" fmla="*/ 10418 h 10421"/>
                  <a:gd name="connsiteX3" fmla="*/ 413 w 8736"/>
                  <a:gd name="connsiteY3" fmla="*/ 7156 h 10421"/>
                  <a:gd name="connsiteX4" fmla="*/ 632 w 8736"/>
                  <a:gd name="connsiteY4" fmla="*/ 5596 h 10421"/>
                  <a:gd name="connsiteX5" fmla="*/ 154 w 8736"/>
                  <a:gd name="connsiteY5" fmla="*/ 2874 h 10421"/>
                  <a:gd name="connsiteX6" fmla="*/ 1922 w 8736"/>
                  <a:gd name="connsiteY6" fmla="*/ 642 h 10421"/>
                  <a:gd name="connsiteX7" fmla="*/ 7631 w 8736"/>
                  <a:gd name="connsiteY7" fmla="*/ 0 h 10421"/>
                  <a:gd name="connsiteX8" fmla="*/ 8736 w 8736"/>
                  <a:gd name="connsiteY8" fmla="*/ 1498 h 10421"/>
                  <a:gd name="connsiteX9" fmla="*/ 7852 w 8736"/>
                  <a:gd name="connsiteY9" fmla="*/ 2294 h 10421"/>
                  <a:gd name="connsiteX0" fmla="*/ 3167 w 9754"/>
                  <a:gd name="connsiteY0" fmla="*/ 4783 h 10000"/>
                  <a:gd name="connsiteX1" fmla="*/ 2328 w 9754"/>
                  <a:gd name="connsiteY1" fmla="*/ 7884 h 10000"/>
                  <a:gd name="connsiteX2" fmla="*/ 1148 w 9754"/>
                  <a:gd name="connsiteY2" fmla="*/ 9997 h 10000"/>
                  <a:gd name="connsiteX3" fmla="*/ 472 w 9754"/>
                  <a:gd name="connsiteY3" fmla="*/ 6867 h 10000"/>
                  <a:gd name="connsiteX4" fmla="*/ 722 w 9754"/>
                  <a:gd name="connsiteY4" fmla="*/ 5370 h 10000"/>
                  <a:gd name="connsiteX5" fmla="*/ 175 w 9754"/>
                  <a:gd name="connsiteY5" fmla="*/ 2758 h 10000"/>
                  <a:gd name="connsiteX6" fmla="*/ 2199 w 9754"/>
                  <a:gd name="connsiteY6" fmla="*/ 616 h 10000"/>
                  <a:gd name="connsiteX7" fmla="*/ 8734 w 9754"/>
                  <a:gd name="connsiteY7" fmla="*/ 0 h 10000"/>
                  <a:gd name="connsiteX8" fmla="*/ 9746 w 9754"/>
                  <a:gd name="connsiteY8" fmla="*/ 1144 h 10000"/>
                  <a:gd name="connsiteX9" fmla="*/ 8987 w 9754"/>
                  <a:gd name="connsiteY9" fmla="*/ 2201 h 10000"/>
                  <a:gd name="connsiteX0" fmla="*/ 3247 w 10000"/>
                  <a:gd name="connsiteY0" fmla="*/ 4783 h 10000"/>
                  <a:gd name="connsiteX1" fmla="*/ 2387 w 10000"/>
                  <a:gd name="connsiteY1" fmla="*/ 7884 h 10000"/>
                  <a:gd name="connsiteX2" fmla="*/ 1177 w 10000"/>
                  <a:gd name="connsiteY2" fmla="*/ 9997 h 10000"/>
                  <a:gd name="connsiteX3" fmla="*/ 484 w 10000"/>
                  <a:gd name="connsiteY3" fmla="*/ 6867 h 10000"/>
                  <a:gd name="connsiteX4" fmla="*/ 740 w 10000"/>
                  <a:gd name="connsiteY4" fmla="*/ 5370 h 10000"/>
                  <a:gd name="connsiteX5" fmla="*/ 179 w 10000"/>
                  <a:gd name="connsiteY5" fmla="*/ 2758 h 10000"/>
                  <a:gd name="connsiteX6" fmla="*/ 2254 w 10000"/>
                  <a:gd name="connsiteY6" fmla="*/ 616 h 10000"/>
                  <a:gd name="connsiteX7" fmla="*/ 8954 w 10000"/>
                  <a:gd name="connsiteY7" fmla="*/ 0 h 10000"/>
                  <a:gd name="connsiteX8" fmla="*/ 9992 w 10000"/>
                  <a:gd name="connsiteY8" fmla="*/ 1144 h 10000"/>
                  <a:gd name="connsiteX9" fmla="*/ 9214 w 10000"/>
                  <a:gd name="connsiteY9" fmla="*/ 2201 h 10000"/>
                  <a:gd name="connsiteX0" fmla="*/ 3247 w 10307"/>
                  <a:gd name="connsiteY0" fmla="*/ 4783 h 10000"/>
                  <a:gd name="connsiteX1" fmla="*/ 2387 w 10307"/>
                  <a:gd name="connsiteY1" fmla="*/ 7884 h 10000"/>
                  <a:gd name="connsiteX2" fmla="*/ 1177 w 10307"/>
                  <a:gd name="connsiteY2" fmla="*/ 9997 h 10000"/>
                  <a:gd name="connsiteX3" fmla="*/ 484 w 10307"/>
                  <a:gd name="connsiteY3" fmla="*/ 6867 h 10000"/>
                  <a:gd name="connsiteX4" fmla="*/ 740 w 10307"/>
                  <a:gd name="connsiteY4" fmla="*/ 5370 h 10000"/>
                  <a:gd name="connsiteX5" fmla="*/ 179 w 10307"/>
                  <a:gd name="connsiteY5" fmla="*/ 2758 h 10000"/>
                  <a:gd name="connsiteX6" fmla="*/ 2254 w 10307"/>
                  <a:gd name="connsiteY6" fmla="*/ 616 h 10000"/>
                  <a:gd name="connsiteX7" fmla="*/ 8954 w 10307"/>
                  <a:gd name="connsiteY7" fmla="*/ 0 h 10000"/>
                  <a:gd name="connsiteX8" fmla="*/ 9992 w 10307"/>
                  <a:gd name="connsiteY8" fmla="*/ 1144 h 10000"/>
                  <a:gd name="connsiteX9" fmla="*/ 9214 w 10307"/>
                  <a:gd name="connsiteY9" fmla="*/ 2201 h 10000"/>
                  <a:gd name="connsiteX0" fmla="*/ 3247 w 10957"/>
                  <a:gd name="connsiteY0" fmla="*/ 4783 h 10000"/>
                  <a:gd name="connsiteX1" fmla="*/ 2387 w 10957"/>
                  <a:gd name="connsiteY1" fmla="*/ 7884 h 10000"/>
                  <a:gd name="connsiteX2" fmla="*/ 1177 w 10957"/>
                  <a:gd name="connsiteY2" fmla="*/ 9997 h 10000"/>
                  <a:gd name="connsiteX3" fmla="*/ 484 w 10957"/>
                  <a:gd name="connsiteY3" fmla="*/ 6867 h 10000"/>
                  <a:gd name="connsiteX4" fmla="*/ 740 w 10957"/>
                  <a:gd name="connsiteY4" fmla="*/ 5370 h 10000"/>
                  <a:gd name="connsiteX5" fmla="*/ 179 w 10957"/>
                  <a:gd name="connsiteY5" fmla="*/ 2758 h 10000"/>
                  <a:gd name="connsiteX6" fmla="*/ 2254 w 10957"/>
                  <a:gd name="connsiteY6" fmla="*/ 616 h 10000"/>
                  <a:gd name="connsiteX7" fmla="*/ 8954 w 10957"/>
                  <a:gd name="connsiteY7" fmla="*/ 0 h 10000"/>
                  <a:gd name="connsiteX8" fmla="*/ 10770 w 10957"/>
                  <a:gd name="connsiteY8" fmla="*/ 2083 h 10000"/>
                  <a:gd name="connsiteX9" fmla="*/ 9214 w 10957"/>
                  <a:gd name="connsiteY9" fmla="*/ 2201 h 10000"/>
                  <a:gd name="connsiteX0" fmla="*/ 3247 w 10941"/>
                  <a:gd name="connsiteY0" fmla="*/ 4431 h 9648"/>
                  <a:gd name="connsiteX1" fmla="*/ 2387 w 10941"/>
                  <a:gd name="connsiteY1" fmla="*/ 7532 h 9648"/>
                  <a:gd name="connsiteX2" fmla="*/ 1177 w 10941"/>
                  <a:gd name="connsiteY2" fmla="*/ 9645 h 9648"/>
                  <a:gd name="connsiteX3" fmla="*/ 484 w 10941"/>
                  <a:gd name="connsiteY3" fmla="*/ 6515 h 9648"/>
                  <a:gd name="connsiteX4" fmla="*/ 740 w 10941"/>
                  <a:gd name="connsiteY4" fmla="*/ 5018 h 9648"/>
                  <a:gd name="connsiteX5" fmla="*/ 179 w 10941"/>
                  <a:gd name="connsiteY5" fmla="*/ 2406 h 9648"/>
                  <a:gd name="connsiteX6" fmla="*/ 2254 w 10941"/>
                  <a:gd name="connsiteY6" fmla="*/ 264 h 9648"/>
                  <a:gd name="connsiteX7" fmla="*/ 8781 w 10941"/>
                  <a:gd name="connsiteY7" fmla="*/ 0 h 9648"/>
                  <a:gd name="connsiteX8" fmla="*/ 10770 w 10941"/>
                  <a:gd name="connsiteY8" fmla="*/ 1731 h 9648"/>
                  <a:gd name="connsiteX9" fmla="*/ 9214 w 10941"/>
                  <a:gd name="connsiteY9" fmla="*/ 1849 h 9648"/>
                  <a:gd name="connsiteX0" fmla="*/ 2968 w 9983"/>
                  <a:gd name="connsiteY0" fmla="*/ 4593 h 10000"/>
                  <a:gd name="connsiteX1" fmla="*/ 2182 w 9983"/>
                  <a:gd name="connsiteY1" fmla="*/ 7807 h 10000"/>
                  <a:gd name="connsiteX2" fmla="*/ 1076 w 9983"/>
                  <a:gd name="connsiteY2" fmla="*/ 9997 h 10000"/>
                  <a:gd name="connsiteX3" fmla="*/ 442 w 9983"/>
                  <a:gd name="connsiteY3" fmla="*/ 6753 h 10000"/>
                  <a:gd name="connsiteX4" fmla="*/ 676 w 9983"/>
                  <a:gd name="connsiteY4" fmla="*/ 5201 h 10000"/>
                  <a:gd name="connsiteX5" fmla="*/ 164 w 9983"/>
                  <a:gd name="connsiteY5" fmla="*/ 2494 h 10000"/>
                  <a:gd name="connsiteX6" fmla="*/ 2060 w 9983"/>
                  <a:gd name="connsiteY6" fmla="*/ 274 h 10000"/>
                  <a:gd name="connsiteX7" fmla="*/ 8026 w 9983"/>
                  <a:gd name="connsiteY7" fmla="*/ 0 h 10000"/>
                  <a:gd name="connsiteX8" fmla="*/ 9844 w 9983"/>
                  <a:gd name="connsiteY8" fmla="*/ 1794 h 10000"/>
                  <a:gd name="connsiteX9" fmla="*/ 8422 w 9983"/>
                  <a:gd name="connsiteY9" fmla="*/ 1916 h 10000"/>
                  <a:gd name="connsiteX0" fmla="*/ 2973 w 10000"/>
                  <a:gd name="connsiteY0" fmla="*/ 4750 h 10157"/>
                  <a:gd name="connsiteX1" fmla="*/ 2186 w 10000"/>
                  <a:gd name="connsiteY1" fmla="*/ 7964 h 10157"/>
                  <a:gd name="connsiteX2" fmla="*/ 1078 w 10000"/>
                  <a:gd name="connsiteY2" fmla="*/ 10154 h 10157"/>
                  <a:gd name="connsiteX3" fmla="*/ 443 w 10000"/>
                  <a:gd name="connsiteY3" fmla="*/ 6910 h 10157"/>
                  <a:gd name="connsiteX4" fmla="*/ 677 w 10000"/>
                  <a:gd name="connsiteY4" fmla="*/ 5358 h 10157"/>
                  <a:gd name="connsiteX5" fmla="*/ 164 w 10000"/>
                  <a:gd name="connsiteY5" fmla="*/ 2651 h 10157"/>
                  <a:gd name="connsiteX6" fmla="*/ 2064 w 10000"/>
                  <a:gd name="connsiteY6" fmla="*/ 431 h 10157"/>
                  <a:gd name="connsiteX7" fmla="*/ 8040 w 10000"/>
                  <a:gd name="connsiteY7" fmla="*/ 157 h 10157"/>
                  <a:gd name="connsiteX8" fmla="*/ 9861 w 10000"/>
                  <a:gd name="connsiteY8" fmla="*/ 1951 h 10157"/>
                  <a:gd name="connsiteX9" fmla="*/ 8436 w 10000"/>
                  <a:gd name="connsiteY9" fmla="*/ 2073 h 10157"/>
                  <a:gd name="connsiteX0" fmla="*/ 2973 w 10053"/>
                  <a:gd name="connsiteY0" fmla="*/ 4797 h 10204"/>
                  <a:gd name="connsiteX1" fmla="*/ 2186 w 10053"/>
                  <a:gd name="connsiteY1" fmla="*/ 8011 h 10204"/>
                  <a:gd name="connsiteX2" fmla="*/ 1078 w 10053"/>
                  <a:gd name="connsiteY2" fmla="*/ 10201 h 10204"/>
                  <a:gd name="connsiteX3" fmla="*/ 443 w 10053"/>
                  <a:gd name="connsiteY3" fmla="*/ 6957 h 10204"/>
                  <a:gd name="connsiteX4" fmla="*/ 677 w 10053"/>
                  <a:gd name="connsiteY4" fmla="*/ 5405 h 10204"/>
                  <a:gd name="connsiteX5" fmla="*/ 164 w 10053"/>
                  <a:gd name="connsiteY5" fmla="*/ 2698 h 10204"/>
                  <a:gd name="connsiteX6" fmla="*/ 2064 w 10053"/>
                  <a:gd name="connsiteY6" fmla="*/ 478 h 10204"/>
                  <a:gd name="connsiteX7" fmla="*/ 8594 w 10053"/>
                  <a:gd name="connsiteY7" fmla="*/ 143 h 10204"/>
                  <a:gd name="connsiteX8" fmla="*/ 9861 w 10053"/>
                  <a:gd name="connsiteY8" fmla="*/ 1998 h 10204"/>
                  <a:gd name="connsiteX9" fmla="*/ 8436 w 10053"/>
                  <a:gd name="connsiteY9" fmla="*/ 2120 h 10204"/>
                  <a:gd name="connsiteX0" fmla="*/ 2973 w 10053"/>
                  <a:gd name="connsiteY0" fmla="*/ 4797 h 10204"/>
                  <a:gd name="connsiteX1" fmla="*/ 2186 w 10053"/>
                  <a:gd name="connsiteY1" fmla="*/ 8011 h 10204"/>
                  <a:gd name="connsiteX2" fmla="*/ 1078 w 10053"/>
                  <a:gd name="connsiteY2" fmla="*/ 10201 h 10204"/>
                  <a:gd name="connsiteX3" fmla="*/ 443 w 10053"/>
                  <a:gd name="connsiteY3" fmla="*/ 6957 h 10204"/>
                  <a:gd name="connsiteX4" fmla="*/ 677 w 10053"/>
                  <a:gd name="connsiteY4" fmla="*/ 5405 h 10204"/>
                  <a:gd name="connsiteX5" fmla="*/ 164 w 10053"/>
                  <a:gd name="connsiteY5" fmla="*/ 2698 h 10204"/>
                  <a:gd name="connsiteX6" fmla="*/ 2064 w 10053"/>
                  <a:gd name="connsiteY6" fmla="*/ 478 h 10204"/>
                  <a:gd name="connsiteX7" fmla="*/ 8594 w 10053"/>
                  <a:gd name="connsiteY7" fmla="*/ 143 h 10204"/>
                  <a:gd name="connsiteX8" fmla="*/ 9861 w 10053"/>
                  <a:gd name="connsiteY8" fmla="*/ 1998 h 10204"/>
                  <a:gd name="connsiteX9" fmla="*/ 8436 w 10053"/>
                  <a:gd name="connsiteY9" fmla="*/ 1755 h 10204"/>
                  <a:gd name="connsiteX0" fmla="*/ 2973 w 10053"/>
                  <a:gd name="connsiteY0" fmla="*/ 4797 h 10204"/>
                  <a:gd name="connsiteX1" fmla="*/ 2186 w 10053"/>
                  <a:gd name="connsiteY1" fmla="*/ 8011 h 10204"/>
                  <a:gd name="connsiteX2" fmla="*/ 1078 w 10053"/>
                  <a:gd name="connsiteY2" fmla="*/ 10201 h 10204"/>
                  <a:gd name="connsiteX3" fmla="*/ 443 w 10053"/>
                  <a:gd name="connsiteY3" fmla="*/ 6957 h 10204"/>
                  <a:gd name="connsiteX4" fmla="*/ 677 w 10053"/>
                  <a:gd name="connsiteY4" fmla="*/ 5405 h 10204"/>
                  <a:gd name="connsiteX5" fmla="*/ 164 w 10053"/>
                  <a:gd name="connsiteY5" fmla="*/ 2698 h 10204"/>
                  <a:gd name="connsiteX6" fmla="*/ 2064 w 10053"/>
                  <a:gd name="connsiteY6" fmla="*/ 478 h 10204"/>
                  <a:gd name="connsiteX7" fmla="*/ 8594 w 10053"/>
                  <a:gd name="connsiteY7" fmla="*/ 143 h 10204"/>
                  <a:gd name="connsiteX8" fmla="*/ 9861 w 10053"/>
                  <a:gd name="connsiteY8" fmla="*/ 1998 h 10204"/>
                  <a:gd name="connsiteX9" fmla="*/ 4558 w 10053"/>
                  <a:gd name="connsiteY9" fmla="*/ 4127 h 10204"/>
                  <a:gd name="connsiteX0" fmla="*/ 2973 w 10053"/>
                  <a:gd name="connsiteY0" fmla="*/ 4797 h 10204"/>
                  <a:gd name="connsiteX1" fmla="*/ 2186 w 10053"/>
                  <a:gd name="connsiteY1" fmla="*/ 8011 h 10204"/>
                  <a:gd name="connsiteX2" fmla="*/ 1078 w 10053"/>
                  <a:gd name="connsiteY2" fmla="*/ 10201 h 10204"/>
                  <a:gd name="connsiteX3" fmla="*/ 443 w 10053"/>
                  <a:gd name="connsiteY3" fmla="*/ 6957 h 10204"/>
                  <a:gd name="connsiteX4" fmla="*/ 677 w 10053"/>
                  <a:gd name="connsiteY4" fmla="*/ 5405 h 10204"/>
                  <a:gd name="connsiteX5" fmla="*/ 164 w 10053"/>
                  <a:gd name="connsiteY5" fmla="*/ 2698 h 10204"/>
                  <a:gd name="connsiteX6" fmla="*/ 2064 w 10053"/>
                  <a:gd name="connsiteY6" fmla="*/ 478 h 10204"/>
                  <a:gd name="connsiteX7" fmla="*/ 8594 w 10053"/>
                  <a:gd name="connsiteY7" fmla="*/ 143 h 10204"/>
                  <a:gd name="connsiteX8" fmla="*/ 9861 w 10053"/>
                  <a:gd name="connsiteY8" fmla="*/ 1998 h 10204"/>
                  <a:gd name="connsiteX9" fmla="*/ 7883 w 10053"/>
                  <a:gd name="connsiteY9" fmla="*/ 2110 h 10204"/>
                  <a:gd name="connsiteX10" fmla="*/ 4558 w 10053"/>
                  <a:gd name="connsiteY10" fmla="*/ 4127 h 10204"/>
                  <a:gd name="connsiteX0" fmla="*/ 2973 w 10053"/>
                  <a:gd name="connsiteY0" fmla="*/ 4797 h 10204"/>
                  <a:gd name="connsiteX1" fmla="*/ 2186 w 10053"/>
                  <a:gd name="connsiteY1" fmla="*/ 8011 h 10204"/>
                  <a:gd name="connsiteX2" fmla="*/ 1078 w 10053"/>
                  <a:gd name="connsiteY2" fmla="*/ 10201 h 10204"/>
                  <a:gd name="connsiteX3" fmla="*/ 443 w 10053"/>
                  <a:gd name="connsiteY3" fmla="*/ 6957 h 10204"/>
                  <a:gd name="connsiteX4" fmla="*/ 677 w 10053"/>
                  <a:gd name="connsiteY4" fmla="*/ 5405 h 10204"/>
                  <a:gd name="connsiteX5" fmla="*/ 164 w 10053"/>
                  <a:gd name="connsiteY5" fmla="*/ 2698 h 10204"/>
                  <a:gd name="connsiteX6" fmla="*/ 2064 w 10053"/>
                  <a:gd name="connsiteY6" fmla="*/ 478 h 10204"/>
                  <a:gd name="connsiteX7" fmla="*/ 8594 w 10053"/>
                  <a:gd name="connsiteY7" fmla="*/ 143 h 10204"/>
                  <a:gd name="connsiteX8" fmla="*/ 9861 w 10053"/>
                  <a:gd name="connsiteY8" fmla="*/ 1998 h 10204"/>
                  <a:gd name="connsiteX9" fmla="*/ 7883 w 10053"/>
                  <a:gd name="connsiteY9" fmla="*/ 2110 h 10204"/>
                  <a:gd name="connsiteX10" fmla="*/ 4004 w 10053"/>
                  <a:gd name="connsiteY10" fmla="*/ 5830 h 10204"/>
                  <a:gd name="connsiteX0" fmla="*/ 3527 w 10053"/>
                  <a:gd name="connsiteY0" fmla="*/ 4006 h 10204"/>
                  <a:gd name="connsiteX1" fmla="*/ 2186 w 10053"/>
                  <a:gd name="connsiteY1" fmla="*/ 8011 h 10204"/>
                  <a:gd name="connsiteX2" fmla="*/ 1078 w 10053"/>
                  <a:gd name="connsiteY2" fmla="*/ 10201 h 10204"/>
                  <a:gd name="connsiteX3" fmla="*/ 443 w 10053"/>
                  <a:gd name="connsiteY3" fmla="*/ 6957 h 10204"/>
                  <a:gd name="connsiteX4" fmla="*/ 677 w 10053"/>
                  <a:gd name="connsiteY4" fmla="*/ 5405 h 10204"/>
                  <a:gd name="connsiteX5" fmla="*/ 164 w 10053"/>
                  <a:gd name="connsiteY5" fmla="*/ 2698 h 10204"/>
                  <a:gd name="connsiteX6" fmla="*/ 2064 w 10053"/>
                  <a:gd name="connsiteY6" fmla="*/ 478 h 10204"/>
                  <a:gd name="connsiteX7" fmla="*/ 8594 w 10053"/>
                  <a:gd name="connsiteY7" fmla="*/ 143 h 10204"/>
                  <a:gd name="connsiteX8" fmla="*/ 9861 w 10053"/>
                  <a:gd name="connsiteY8" fmla="*/ 1998 h 10204"/>
                  <a:gd name="connsiteX9" fmla="*/ 7883 w 10053"/>
                  <a:gd name="connsiteY9" fmla="*/ 2110 h 10204"/>
                  <a:gd name="connsiteX10" fmla="*/ 4004 w 10053"/>
                  <a:gd name="connsiteY10" fmla="*/ 5830 h 10204"/>
                  <a:gd name="connsiteX0" fmla="*/ 3527 w 10053"/>
                  <a:gd name="connsiteY0" fmla="*/ 4006 h 10204"/>
                  <a:gd name="connsiteX1" fmla="*/ 2186 w 10053"/>
                  <a:gd name="connsiteY1" fmla="*/ 8011 h 10204"/>
                  <a:gd name="connsiteX2" fmla="*/ 1078 w 10053"/>
                  <a:gd name="connsiteY2" fmla="*/ 10201 h 10204"/>
                  <a:gd name="connsiteX3" fmla="*/ 443 w 10053"/>
                  <a:gd name="connsiteY3" fmla="*/ 6957 h 10204"/>
                  <a:gd name="connsiteX4" fmla="*/ 677 w 10053"/>
                  <a:gd name="connsiteY4" fmla="*/ 5405 h 10204"/>
                  <a:gd name="connsiteX5" fmla="*/ 164 w 10053"/>
                  <a:gd name="connsiteY5" fmla="*/ 2698 h 10204"/>
                  <a:gd name="connsiteX6" fmla="*/ 2064 w 10053"/>
                  <a:gd name="connsiteY6" fmla="*/ 478 h 10204"/>
                  <a:gd name="connsiteX7" fmla="*/ 8594 w 10053"/>
                  <a:gd name="connsiteY7" fmla="*/ 143 h 10204"/>
                  <a:gd name="connsiteX8" fmla="*/ 9861 w 10053"/>
                  <a:gd name="connsiteY8" fmla="*/ 1998 h 10204"/>
                  <a:gd name="connsiteX9" fmla="*/ 7883 w 10053"/>
                  <a:gd name="connsiteY9" fmla="*/ 2110 h 10204"/>
                  <a:gd name="connsiteX10" fmla="*/ 3371 w 10053"/>
                  <a:gd name="connsiteY10" fmla="*/ 7229 h 10204"/>
                  <a:gd name="connsiteX0" fmla="*/ 3527 w 10053"/>
                  <a:gd name="connsiteY0" fmla="*/ 4006 h 10204"/>
                  <a:gd name="connsiteX1" fmla="*/ 2186 w 10053"/>
                  <a:gd name="connsiteY1" fmla="*/ 8011 h 10204"/>
                  <a:gd name="connsiteX2" fmla="*/ 1078 w 10053"/>
                  <a:gd name="connsiteY2" fmla="*/ 10201 h 10204"/>
                  <a:gd name="connsiteX3" fmla="*/ 443 w 10053"/>
                  <a:gd name="connsiteY3" fmla="*/ 6957 h 10204"/>
                  <a:gd name="connsiteX4" fmla="*/ 677 w 10053"/>
                  <a:gd name="connsiteY4" fmla="*/ 5405 h 10204"/>
                  <a:gd name="connsiteX5" fmla="*/ 164 w 10053"/>
                  <a:gd name="connsiteY5" fmla="*/ 2698 h 10204"/>
                  <a:gd name="connsiteX6" fmla="*/ 2064 w 10053"/>
                  <a:gd name="connsiteY6" fmla="*/ 478 h 10204"/>
                  <a:gd name="connsiteX7" fmla="*/ 8594 w 10053"/>
                  <a:gd name="connsiteY7" fmla="*/ 143 h 10204"/>
                  <a:gd name="connsiteX8" fmla="*/ 9861 w 10053"/>
                  <a:gd name="connsiteY8" fmla="*/ 1998 h 10204"/>
                  <a:gd name="connsiteX9" fmla="*/ 7883 w 10053"/>
                  <a:gd name="connsiteY9" fmla="*/ 2110 h 10204"/>
                  <a:gd name="connsiteX10" fmla="*/ 5351 w 10053"/>
                  <a:gd name="connsiteY10" fmla="*/ 5882 h 10204"/>
                  <a:gd name="connsiteX11" fmla="*/ 3371 w 10053"/>
                  <a:gd name="connsiteY11" fmla="*/ 7229 h 10204"/>
                  <a:gd name="connsiteX0" fmla="*/ 3183 w 9709"/>
                  <a:gd name="connsiteY0" fmla="*/ 4017 h 10215"/>
                  <a:gd name="connsiteX1" fmla="*/ 1842 w 9709"/>
                  <a:gd name="connsiteY1" fmla="*/ 8022 h 10215"/>
                  <a:gd name="connsiteX2" fmla="*/ 734 w 9709"/>
                  <a:gd name="connsiteY2" fmla="*/ 10212 h 10215"/>
                  <a:gd name="connsiteX3" fmla="*/ 99 w 9709"/>
                  <a:gd name="connsiteY3" fmla="*/ 6968 h 10215"/>
                  <a:gd name="connsiteX4" fmla="*/ 333 w 9709"/>
                  <a:gd name="connsiteY4" fmla="*/ 5416 h 10215"/>
                  <a:gd name="connsiteX5" fmla="*/ 216 w 9709"/>
                  <a:gd name="connsiteY5" fmla="*/ 3013 h 10215"/>
                  <a:gd name="connsiteX6" fmla="*/ 1720 w 9709"/>
                  <a:gd name="connsiteY6" fmla="*/ 489 h 10215"/>
                  <a:gd name="connsiteX7" fmla="*/ 8250 w 9709"/>
                  <a:gd name="connsiteY7" fmla="*/ 154 h 10215"/>
                  <a:gd name="connsiteX8" fmla="*/ 9517 w 9709"/>
                  <a:gd name="connsiteY8" fmla="*/ 2009 h 10215"/>
                  <a:gd name="connsiteX9" fmla="*/ 7539 w 9709"/>
                  <a:gd name="connsiteY9" fmla="*/ 2121 h 10215"/>
                  <a:gd name="connsiteX10" fmla="*/ 5007 w 9709"/>
                  <a:gd name="connsiteY10" fmla="*/ 5893 h 10215"/>
                  <a:gd name="connsiteX11" fmla="*/ 3027 w 9709"/>
                  <a:gd name="connsiteY11" fmla="*/ 7240 h 10215"/>
                  <a:gd name="connsiteX0" fmla="*/ 3278 w 10000"/>
                  <a:gd name="connsiteY0" fmla="*/ 3858 h 9926"/>
                  <a:gd name="connsiteX1" fmla="*/ 1897 w 10000"/>
                  <a:gd name="connsiteY1" fmla="*/ 7779 h 9926"/>
                  <a:gd name="connsiteX2" fmla="*/ 756 w 10000"/>
                  <a:gd name="connsiteY2" fmla="*/ 9923 h 9926"/>
                  <a:gd name="connsiteX3" fmla="*/ 102 w 10000"/>
                  <a:gd name="connsiteY3" fmla="*/ 6747 h 9926"/>
                  <a:gd name="connsiteX4" fmla="*/ 343 w 10000"/>
                  <a:gd name="connsiteY4" fmla="*/ 5228 h 9926"/>
                  <a:gd name="connsiteX5" fmla="*/ 222 w 10000"/>
                  <a:gd name="connsiteY5" fmla="*/ 2876 h 9926"/>
                  <a:gd name="connsiteX6" fmla="*/ 1772 w 10000"/>
                  <a:gd name="connsiteY6" fmla="*/ 881 h 9926"/>
                  <a:gd name="connsiteX7" fmla="*/ 8497 w 10000"/>
                  <a:gd name="connsiteY7" fmla="*/ 77 h 9926"/>
                  <a:gd name="connsiteX8" fmla="*/ 9802 w 10000"/>
                  <a:gd name="connsiteY8" fmla="*/ 1893 h 9926"/>
                  <a:gd name="connsiteX9" fmla="*/ 7765 w 10000"/>
                  <a:gd name="connsiteY9" fmla="*/ 2002 h 9926"/>
                  <a:gd name="connsiteX10" fmla="*/ 5157 w 10000"/>
                  <a:gd name="connsiteY10" fmla="*/ 5695 h 9926"/>
                  <a:gd name="connsiteX11" fmla="*/ 3118 w 10000"/>
                  <a:gd name="connsiteY11" fmla="*/ 7014 h 9926"/>
                  <a:gd name="connsiteX0" fmla="*/ 3278 w 9972"/>
                  <a:gd name="connsiteY0" fmla="*/ 3565 h 9678"/>
                  <a:gd name="connsiteX1" fmla="*/ 1897 w 9972"/>
                  <a:gd name="connsiteY1" fmla="*/ 7515 h 9678"/>
                  <a:gd name="connsiteX2" fmla="*/ 756 w 9972"/>
                  <a:gd name="connsiteY2" fmla="*/ 9675 h 9678"/>
                  <a:gd name="connsiteX3" fmla="*/ 102 w 9972"/>
                  <a:gd name="connsiteY3" fmla="*/ 6475 h 9678"/>
                  <a:gd name="connsiteX4" fmla="*/ 343 w 9972"/>
                  <a:gd name="connsiteY4" fmla="*/ 4945 h 9678"/>
                  <a:gd name="connsiteX5" fmla="*/ 222 w 9972"/>
                  <a:gd name="connsiteY5" fmla="*/ 2575 h 9678"/>
                  <a:gd name="connsiteX6" fmla="*/ 1772 w 9972"/>
                  <a:gd name="connsiteY6" fmla="*/ 566 h 9678"/>
                  <a:gd name="connsiteX7" fmla="*/ 8252 w 9972"/>
                  <a:gd name="connsiteY7" fmla="*/ 116 h 9678"/>
                  <a:gd name="connsiteX8" fmla="*/ 9802 w 9972"/>
                  <a:gd name="connsiteY8" fmla="*/ 1585 h 9678"/>
                  <a:gd name="connsiteX9" fmla="*/ 7765 w 9972"/>
                  <a:gd name="connsiteY9" fmla="*/ 1695 h 9678"/>
                  <a:gd name="connsiteX10" fmla="*/ 5157 w 9972"/>
                  <a:gd name="connsiteY10" fmla="*/ 5415 h 9678"/>
                  <a:gd name="connsiteX11" fmla="*/ 3118 w 9972"/>
                  <a:gd name="connsiteY11" fmla="*/ 6744 h 9678"/>
                  <a:gd name="connsiteX0" fmla="*/ 3287 w 10000"/>
                  <a:gd name="connsiteY0" fmla="*/ 6473 h 9999"/>
                  <a:gd name="connsiteX1" fmla="*/ 1902 w 10000"/>
                  <a:gd name="connsiteY1" fmla="*/ 7764 h 9999"/>
                  <a:gd name="connsiteX2" fmla="*/ 758 w 10000"/>
                  <a:gd name="connsiteY2" fmla="*/ 9996 h 9999"/>
                  <a:gd name="connsiteX3" fmla="*/ 102 w 10000"/>
                  <a:gd name="connsiteY3" fmla="*/ 6689 h 9999"/>
                  <a:gd name="connsiteX4" fmla="*/ 344 w 10000"/>
                  <a:gd name="connsiteY4" fmla="*/ 5109 h 9999"/>
                  <a:gd name="connsiteX5" fmla="*/ 223 w 10000"/>
                  <a:gd name="connsiteY5" fmla="*/ 2660 h 9999"/>
                  <a:gd name="connsiteX6" fmla="*/ 1777 w 10000"/>
                  <a:gd name="connsiteY6" fmla="*/ 584 h 9999"/>
                  <a:gd name="connsiteX7" fmla="*/ 8275 w 10000"/>
                  <a:gd name="connsiteY7" fmla="*/ 119 h 9999"/>
                  <a:gd name="connsiteX8" fmla="*/ 9830 w 10000"/>
                  <a:gd name="connsiteY8" fmla="*/ 1637 h 9999"/>
                  <a:gd name="connsiteX9" fmla="*/ 7787 w 10000"/>
                  <a:gd name="connsiteY9" fmla="*/ 1750 h 9999"/>
                  <a:gd name="connsiteX10" fmla="*/ 5171 w 10000"/>
                  <a:gd name="connsiteY10" fmla="*/ 5594 h 9999"/>
                  <a:gd name="connsiteX11" fmla="*/ 3127 w 10000"/>
                  <a:gd name="connsiteY11" fmla="*/ 6967 h 9999"/>
                  <a:gd name="connsiteX0" fmla="*/ 3287 w 10000"/>
                  <a:gd name="connsiteY0" fmla="*/ 6474 h 10000"/>
                  <a:gd name="connsiteX1" fmla="*/ 1902 w 10000"/>
                  <a:gd name="connsiteY1" fmla="*/ 7765 h 10000"/>
                  <a:gd name="connsiteX2" fmla="*/ 758 w 10000"/>
                  <a:gd name="connsiteY2" fmla="*/ 9997 h 10000"/>
                  <a:gd name="connsiteX3" fmla="*/ 102 w 10000"/>
                  <a:gd name="connsiteY3" fmla="*/ 6690 h 10000"/>
                  <a:gd name="connsiteX4" fmla="*/ 344 w 10000"/>
                  <a:gd name="connsiteY4" fmla="*/ 5110 h 10000"/>
                  <a:gd name="connsiteX5" fmla="*/ 223 w 10000"/>
                  <a:gd name="connsiteY5" fmla="*/ 2660 h 10000"/>
                  <a:gd name="connsiteX6" fmla="*/ 1777 w 10000"/>
                  <a:gd name="connsiteY6" fmla="*/ 584 h 10000"/>
                  <a:gd name="connsiteX7" fmla="*/ 8275 w 10000"/>
                  <a:gd name="connsiteY7" fmla="*/ 119 h 10000"/>
                  <a:gd name="connsiteX8" fmla="*/ 9830 w 10000"/>
                  <a:gd name="connsiteY8" fmla="*/ 1637 h 10000"/>
                  <a:gd name="connsiteX9" fmla="*/ 7787 w 10000"/>
                  <a:gd name="connsiteY9" fmla="*/ 1750 h 10000"/>
                  <a:gd name="connsiteX10" fmla="*/ 5761 w 10000"/>
                  <a:gd name="connsiteY10" fmla="*/ 3785 h 10000"/>
                  <a:gd name="connsiteX11" fmla="*/ 5171 w 10000"/>
                  <a:gd name="connsiteY11" fmla="*/ 5595 h 10000"/>
                  <a:gd name="connsiteX12" fmla="*/ 3127 w 10000"/>
                  <a:gd name="connsiteY12" fmla="*/ 6968 h 10000"/>
                  <a:gd name="connsiteX0" fmla="*/ 3287 w 10000"/>
                  <a:gd name="connsiteY0" fmla="*/ 6474 h 10000"/>
                  <a:gd name="connsiteX1" fmla="*/ 1902 w 10000"/>
                  <a:gd name="connsiteY1" fmla="*/ 7765 h 10000"/>
                  <a:gd name="connsiteX2" fmla="*/ 758 w 10000"/>
                  <a:gd name="connsiteY2" fmla="*/ 9997 h 10000"/>
                  <a:gd name="connsiteX3" fmla="*/ 102 w 10000"/>
                  <a:gd name="connsiteY3" fmla="*/ 6690 h 10000"/>
                  <a:gd name="connsiteX4" fmla="*/ 344 w 10000"/>
                  <a:gd name="connsiteY4" fmla="*/ 5110 h 10000"/>
                  <a:gd name="connsiteX5" fmla="*/ 223 w 10000"/>
                  <a:gd name="connsiteY5" fmla="*/ 2660 h 10000"/>
                  <a:gd name="connsiteX6" fmla="*/ 1777 w 10000"/>
                  <a:gd name="connsiteY6" fmla="*/ 584 h 10000"/>
                  <a:gd name="connsiteX7" fmla="*/ 8275 w 10000"/>
                  <a:gd name="connsiteY7" fmla="*/ 119 h 10000"/>
                  <a:gd name="connsiteX8" fmla="*/ 9830 w 10000"/>
                  <a:gd name="connsiteY8" fmla="*/ 1637 h 10000"/>
                  <a:gd name="connsiteX9" fmla="*/ 7787 w 10000"/>
                  <a:gd name="connsiteY9" fmla="*/ 1750 h 10000"/>
                  <a:gd name="connsiteX10" fmla="*/ 5761 w 10000"/>
                  <a:gd name="connsiteY10" fmla="*/ 3785 h 10000"/>
                  <a:gd name="connsiteX11" fmla="*/ 5089 w 10000"/>
                  <a:gd name="connsiteY11" fmla="*/ 6773 h 10000"/>
                  <a:gd name="connsiteX12" fmla="*/ 3127 w 10000"/>
                  <a:gd name="connsiteY12" fmla="*/ 6968 h 10000"/>
                  <a:gd name="connsiteX0" fmla="*/ 3287 w 10000"/>
                  <a:gd name="connsiteY0" fmla="*/ 6474 h 10000"/>
                  <a:gd name="connsiteX1" fmla="*/ 1902 w 10000"/>
                  <a:gd name="connsiteY1" fmla="*/ 7765 h 10000"/>
                  <a:gd name="connsiteX2" fmla="*/ 758 w 10000"/>
                  <a:gd name="connsiteY2" fmla="*/ 9997 h 10000"/>
                  <a:gd name="connsiteX3" fmla="*/ 102 w 10000"/>
                  <a:gd name="connsiteY3" fmla="*/ 6690 h 10000"/>
                  <a:gd name="connsiteX4" fmla="*/ 344 w 10000"/>
                  <a:gd name="connsiteY4" fmla="*/ 5110 h 10000"/>
                  <a:gd name="connsiteX5" fmla="*/ 223 w 10000"/>
                  <a:gd name="connsiteY5" fmla="*/ 2660 h 10000"/>
                  <a:gd name="connsiteX6" fmla="*/ 1777 w 10000"/>
                  <a:gd name="connsiteY6" fmla="*/ 584 h 10000"/>
                  <a:gd name="connsiteX7" fmla="*/ 8275 w 10000"/>
                  <a:gd name="connsiteY7" fmla="*/ 119 h 10000"/>
                  <a:gd name="connsiteX8" fmla="*/ 9830 w 10000"/>
                  <a:gd name="connsiteY8" fmla="*/ 1637 h 10000"/>
                  <a:gd name="connsiteX9" fmla="*/ 7787 w 10000"/>
                  <a:gd name="connsiteY9" fmla="*/ 1750 h 10000"/>
                  <a:gd name="connsiteX10" fmla="*/ 5761 w 10000"/>
                  <a:gd name="connsiteY10" fmla="*/ 3785 h 10000"/>
                  <a:gd name="connsiteX11" fmla="*/ 4435 w 10000"/>
                  <a:gd name="connsiteY11" fmla="*/ 6835 h 10000"/>
                  <a:gd name="connsiteX12" fmla="*/ 3127 w 10000"/>
                  <a:gd name="connsiteY12" fmla="*/ 6968 h 10000"/>
                  <a:gd name="connsiteX0" fmla="*/ 3234 w 9947"/>
                  <a:gd name="connsiteY0" fmla="*/ 6474 h 10000"/>
                  <a:gd name="connsiteX1" fmla="*/ 1849 w 9947"/>
                  <a:gd name="connsiteY1" fmla="*/ 7765 h 10000"/>
                  <a:gd name="connsiteX2" fmla="*/ 705 w 9947"/>
                  <a:gd name="connsiteY2" fmla="*/ 9997 h 10000"/>
                  <a:gd name="connsiteX3" fmla="*/ 49 w 9947"/>
                  <a:gd name="connsiteY3" fmla="*/ 6690 h 10000"/>
                  <a:gd name="connsiteX4" fmla="*/ 291 w 9947"/>
                  <a:gd name="connsiteY4" fmla="*/ 5110 h 10000"/>
                  <a:gd name="connsiteX5" fmla="*/ 1724 w 9947"/>
                  <a:gd name="connsiteY5" fmla="*/ 584 h 10000"/>
                  <a:gd name="connsiteX6" fmla="*/ 8222 w 9947"/>
                  <a:gd name="connsiteY6" fmla="*/ 119 h 10000"/>
                  <a:gd name="connsiteX7" fmla="*/ 9777 w 9947"/>
                  <a:gd name="connsiteY7" fmla="*/ 1637 h 10000"/>
                  <a:gd name="connsiteX8" fmla="*/ 7734 w 9947"/>
                  <a:gd name="connsiteY8" fmla="*/ 1750 h 10000"/>
                  <a:gd name="connsiteX9" fmla="*/ 5708 w 9947"/>
                  <a:gd name="connsiteY9" fmla="*/ 3785 h 10000"/>
                  <a:gd name="connsiteX10" fmla="*/ 4382 w 9947"/>
                  <a:gd name="connsiteY10" fmla="*/ 6835 h 10000"/>
                  <a:gd name="connsiteX11" fmla="*/ 3074 w 9947"/>
                  <a:gd name="connsiteY11" fmla="*/ 6968 h 10000"/>
                  <a:gd name="connsiteX0" fmla="*/ 3259 w 10008"/>
                  <a:gd name="connsiteY0" fmla="*/ 6404 h 9930"/>
                  <a:gd name="connsiteX1" fmla="*/ 1867 w 10008"/>
                  <a:gd name="connsiteY1" fmla="*/ 7695 h 9930"/>
                  <a:gd name="connsiteX2" fmla="*/ 717 w 10008"/>
                  <a:gd name="connsiteY2" fmla="*/ 9927 h 9930"/>
                  <a:gd name="connsiteX3" fmla="*/ 57 w 10008"/>
                  <a:gd name="connsiteY3" fmla="*/ 6620 h 9930"/>
                  <a:gd name="connsiteX4" fmla="*/ 301 w 10008"/>
                  <a:gd name="connsiteY4" fmla="*/ 5040 h 9930"/>
                  <a:gd name="connsiteX5" fmla="*/ 1988 w 10008"/>
                  <a:gd name="connsiteY5" fmla="*/ 1444 h 9930"/>
                  <a:gd name="connsiteX6" fmla="*/ 8274 w 10008"/>
                  <a:gd name="connsiteY6" fmla="*/ 49 h 9930"/>
                  <a:gd name="connsiteX7" fmla="*/ 9837 w 10008"/>
                  <a:gd name="connsiteY7" fmla="*/ 1567 h 9930"/>
                  <a:gd name="connsiteX8" fmla="*/ 7783 w 10008"/>
                  <a:gd name="connsiteY8" fmla="*/ 1680 h 9930"/>
                  <a:gd name="connsiteX9" fmla="*/ 5746 w 10008"/>
                  <a:gd name="connsiteY9" fmla="*/ 3715 h 9930"/>
                  <a:gd name="connsiteX10" fmla="*/ 4413 w 10008"/>
                  <a:gd name="connsiteY10" fmla="*/ 6765 h 9930"/>
                  <a:gd name="connsiteX11" fmla="*/ 3098 w 10008"/>
                  <a:gd name="connsiteY11" fmla="*/ 6898 h 9930"/>
                  <a:gd name="connsiteX0" fmla="*/ 3269 w 10013"/>
                  <a:gd name="connsiteY0" fmla="*/ 6486 h 10037"/>
                  <a:gd name="connsiteX1" fmla="*/ 1879 w 10013"/>
                  <a:gd name="connsiteY1" fmla="*/ 7786 h 10037"/>
                  <a:gd name="connsiteX2" fmla="*/ 729 w 10013"/>
                  <a:gd name="connsiteY2" fmla="*/ 10034 h 10037"/>
                  <a:gd name="connsiteX3" fmla="*/ 70 w 10013"/>
                  <a:gd name="connsiteY3" fmla="*/ 6704 h 10037"/>
                  <a:gd name="connsiteX4" fmla="*/ 314 w 10013"/>
                  <a:gd name="connsiteY4" fmla="*/ 5113 h 10037"/>
                  <a:gd name="connsiteX5" fmla="*/ 2327 w 10013"/>
                  <a:gd name="connsiteY5" fmla="*/ 804 h 10037"/>
                  <a:gd name="connsiteX6" fmla="*/ 8280 w 10013"/>
                  <a:gd name="connsiteY6" fmla="*/ 86 h 10037"/>
                  <a:gd name="connsiteX7" fmla="*/ 9842 w 10013"/>
                  <a:gd name="connsiteY7" fmla="*/ 1615 h 10037"/>
                  <a:gd name="connsiteX8" fmla="*/ 7790 w 10013"/>
                  <a:gd name="connsiteY8" fmla="*/ 1729 h 10037"/>
                  <a:gd name="connsiteX9" fmla="*/ 5754 w 10013"/>
                  <a:gd name="connsiteY9" fmla="*/ 3778 h 10037"/>
                  <a:gd name="connsiteX10" fmla="*/ 4422 w 10013"/>
                  <a:gd name="connsiteY10" fmla="*/ 6850 h 10037"/>
                  <a:gd name="connsiteX11" fmla="*/ 3109 w 10013"/>
                  <a:gd name="connsiteY11" fmla="*/ 6984 h 10037"/>
                  <a:gd name="connsiteX0" fmla="*/ 3269 w 9999"/>
                  <a:gd name="connsiteY0" fmla="*/ 6351 h 9902"/>
                  <a:gd name="connsiteX1" fmla="*/ 1879 w 9999"/>
                  <a:gd name="connsiteY1" fmla="*/ 7651 h 9902"/>
                  <a:gd name="connsiteX2" fmla="*/ 729 w 9999"/>
                  <a:gd name="connsiteY2" fmla="*/ 9899 h 9902"/>
                  <a:gd name="connsiteX3" fmla="*/ 70 w 9999"/>
                  <a:gd name="connsiteY3" fmla="*/ 6569 h 9902"/>
                  <a:gd name="connsiteX4" fmla="*/ 314 w 9999"/>
                  <a:gd name="connsiteY4" fmla="*/ 4978 h 9902"/>
                  <a:gd name="connsiteX5" fmla="*/ 2327 w 9999"/>
                  <a:gd name="connsiteY5" fmla="*/ 669 h 9902"/>
                  <a:gd name="connsiteX6" fmla="*/ 8116 w 9999"/>
                  <a:gd name="connsiteY6" fmla="*/ 201 h 9902"/>
                  <a:gd name="connsiteX7" fmla="*/ 9842 w 9999"/>
                  <a:gd name="connsiteY7" fmla="*/ 1480 h 9902"/>
                  <a:gd name="connsiteX8" fmla="*/ 7790 w 9999"/>
                  <a:gd name="connsiteY8" fmla="*/ 1594 h 9902"/>
                  <a:gd name="connsiteX9" fmla="*/ 5754 w 9999"/>
                  <a:gd name="connsiteY9" fmla="*/ 3643 h 9902"/>
                  <a:gd name="connsiteX10" fmla="*/ 4422 w 9999"/>
                  <a:gd name="connsiteY10" fmla="*/ 6715 h 9902"/>
                  <a:gd name="connsiteX11" fmla="*/ 3109 w 9999"/>
                  <a:gd name="connsiteY11" fmla="*/ 6849 h 9902"/>
                  <a:gd name="connsiteX0" fmla="*/ 3269 w 10000"/>
                  <a:gd name="connsiteY0" fmla="*/ 6414 h 10000"/>
                  <a:gd name="connsiteX1" fmla="*/ 1879 w 10000"/>
                  <a:gd name="connsiteY1" fmla="*/ 7727 h 10000"/>
                  <a:gd name="connsiteX2" fmla="*/ 729 w 10000"/>
                  <a:gd name="connsiteY2" fmla="*/ 9997 h 10000"/>
                  <a:gd name="connsiteX3" fmla="*/ 70 w 10000"/>
                  <a:gd name="connsiteY3" fmla="*/ 6634 h 10000"/>
                  <a:gd name="connsiteX4" fmla="*/ 314 w 10000"/>
                  <a:gd name="connsiteY4" fmla="*/ 5027 h 10000"/>
                  <a:gd name="connsiteX5" fmla="*/ 2327 w 10000"/>
                  <a:gd name="connsiteY5" fmla="*/ 676 h 10000"/>
                  <a:gd name="connsiteX6" fmla="*/ 8117 w 10000"/>
                  <a:gd name="connsiteY6" fmla="*/ 203 h 10000"/>
                  <a:gd name="connsiteX7" fmla="*/ 9843 w 10000"/>
                  <a:gd name="connsiteY7" fmla="*/ 1621 h 10000"/>
                  <a:gd name="connsiteX8" fmla="*/ 7791 w 10000"/>
                  <a:gd name="connsiteY8" fmla="*/ 1610 h 10000"/>
                  <a:gd name="connsiteX9" fmla="*/ 5755 w 10000"/>
                  <a:gd name="connsiteY9" fmla="*/ 3679 h 10000"/>
                  <a:gd name="connsiteX10" fmla="*/ 4422 w 10000"/>
                  <a:gd name="connsiteY10" fmla="*/ 6781 h 10000"/>
                  <a:gd name="connsiteX11" fmla="*/ 3109 w 10000"/>
                  <a:gd name="connsiteY11" fmla="*/ 6917 h 10000"/>
                  <a:gd name="connsiteX0" fmla="*/ 3269 w 10000"/>
                  <a:gd name="connsiteY0" fmla="*/ 6414 h 10000"/>
                  <a:gd name="connsiteX1" fmla="*/ 2125 w 10000"/>
                  <a:gd name="connsiteY1" fmla="*/ 8484 h 10000"/>
                  <a:gd name="connsiteX2" fmla="*/ 729 w 10000"/>
                  <a:gd name="connsiteY2" fmla="*/ 9997 h 10000"/>
                  <a:gd name="connsiteX3" fmla="*/ 70 w 10000"/>
                  <a:gd name="connsiteY3" fmla="*/ 6634 h 10000"/>
                  <a:gd name="connsiteX4" fmla="*/ 314 w 10000"/>
                  <a:gd name="connsiteY4" fmla="*/ 5027 h 10000"/>
                  <a:gd name="connsiteX5" fmla="*/ 2327 w 10000"/>
                  <a:gd name="connsiteY5" fmla="*/ 676 h 10000"/>
                  <a:gd name="connsiteX6" fmla="*/ 8117 w 10000"/>
                  <a:gd name="connsiteY6" fmla="*/ 203 h 10000"/>
                  <a:gd name="connsiteX7" fmla="*/ 9843 w 10000"/>
                  <a:gd name="connsiteY7" fmla="*/ 1621 h 10000"/>
                  <a:gd name="connsiteX8" fmla="*/ 7791 w 10000"/>
                  <a:gd name="connsiteY8" fmla="*/ 1610 h 10000"/>
                  <a:gd name="connsiteX9" fmla="*/ 5755 w 10000"/>
                  <a:gd name="connsiteY9" fmla="*/ 3679 h 10000"/>
                  <a:gd name="connsiteX10" fmla="*/ 4422 w 10000"/>
                  <a:gd name="connsiteY10" fmla="*/ 6781 h 10000"/>
                  <a:gd name="connsiteX11" fmla="*/ 3109 w 10000"/>
                  <a:gd name="connsiteY11" fmla="*/ 6917 h 10000"/>
                  <a:gd name="connsiteX0" fmla="*/ 2125 w 10000"/>
                  <a:gd name="connsiteY0" fmla="*/ 8484 h 10000"/>
                  <a:gd name="connsiteX1" fmla="*/ 729 w 10000"/>
                  <a:gd name="connsiteY1" fmla="*/ 9997 h 10000"/>
                  <a:gd name="connsiteX2" fmla="*/ 70 w 10000"/>
                  <a:gd name="connsiteY2" fmla="*/ 6634 h 10000"/>
                  <a:gd name="connsiteX3" fmla="*/ 314 w 10000"/>
                  <a:gd name="connsiteY3" fmla="*/ 5027 h 10000"/>
                  <a:gd name="connsiteX4" fmla="*/ 2327 w 10000"/>
                  <a:gd name="connsiteY4" fmla="*/ 676 h 10000"/>
                  <a:gd name="connsiteX5" fmla="*/ 8117 w 10000"/>
                  <a:gd name="connsiteY5" fmla="*/ 203 h 10000"/>
                  <a:gd name="connsiteX6" fmla="*/ 9843 w 10000"/>
                  <a:gd name="connsiteY6" fmla="*/ 1621 h 10000"/>
                  <a:gd name="connsiteX7" fmla="*/ 7791 w 10000"/>
                  <a:gd name="connsiteY7" fmla="*/ 1610 h 10000"/>
                  <a:gd name="connsiteX8" fmla="*/ 5755 w 10000"/>
                  <a:gd name="connsiteY8" fmla="*/ 3679 h 10000"/>
                  <a:gd name="connsiteX9" fmla="*/ 4422 w 10000"/>
                  <a:gd name="connsiteY9" fmla="*/ 6781 h 10000"/>
                  <a:gd name="connsiteX10" fmla="*/ 3109 w 10000"/>
                  <a:gd name="connsiteY10" fmla="*/ 6917 h 10000"/>
                  <a:gd name="connsiteX0" fmla="*/ 2125 w 10000"/>
                  <a:gd name="connsiteY0" fmla="*/ 8484 h 10000"/>
                  <a:gd name="connsiteX1" fmla="*/ 729 w 10000"/>
                  <a:gd name="connsiteY1" fmla="*/ 9997 h 10000"/>
                  <a:gd name="connsiteX2" fmla="*/ 70 w 10000"/>
                  <a:gd name="connsiteY2" fmla="*/ 6634 h 10000"/>
                  <a:gd name="connsiteX3" fmla="*/ 314 w 10000"/>
                  <a:gd name="connsiteY3" fmla="*/ 5027 h 10000"/>
                  <a:gd name="connsiteX4" fmla="*/ 2327 w 10000"/>
                  <a:gd name="connsiteY4" fmla="*/ 676 h 10000"/>
                  <a:gd name="connsiteX5" fmla="*/ 8117 w 10000"/>
                  <a:gd name="connsiteY5" fmla="*/ 203 h 10000"/>
                  <a:gd name="connsiteX6" fmla="*/ 9843 w 10000"/>
                  <a:gd name="connsiteY6" fmla="*/ 1621 h 10000"/>
                  <a:gd name="connsiteX7" fmla="*/ 7791 w 10000"/>
                  <a:gd name="connsiteY7" fmla="*/ 1610 h 10000"/>
                  <a:gd name="connsiteX8" fmla="*/ 5755 w 10000"/>
                  <a:gd name="connsiteY8" fmla="*/ 3679 h 10000"/>
                  <a:gd name="connsiteX9" fmla="*/ 4422 w 10000"/>
                  <a:gd name="connsiteY9" fmla="*/ 6781 h 10000"/>
                  <a:gd name="connsiteX10" fmla="*/ 2534 w 10000"/>
                  <a:gd name="connsiteY10" fmla="*/ 7737 h 10000"/>
                  <a:gd name="connsiteX0" fmla="*/ 2125 w 10000"/>
                  <a:gd name="connsiteY0" fmla="*/ 8484 h 10000"/>
                  <a:gd name="connsiteX1" fmla="*/ 729 w 10000"/>
                  <a:gd name="connsiteY1" fmla="*/ 9997 h 10000"/>
                  <a:gd name="connsiteX2" fmla="*/ 70 w 10000"/>
                  <a:gd name="connsiteY2" fmla="*/ 6634 h 10000"/>
                  <a:gd name="connsiteX3" fmla="*/ 314 w 10000"/>
                  <a:gd name="connsiteY3" fmla="*/ 5027 h 10000"/>
                  <a:gd name="connsiteX4" fmla="*/ 2327 w 10000"/>
                  <a:gd name="connsiteY4" fmla="*/ 676 h 10000"/>
                  <a:gd name="connsiteX5" fmla="*/ 8117 w 10000"/>
                  <a:gd name="connsiteY5" fmla="*/ 203 h 10000"/>
                  <a:gd name="connsiteX6" fmla="*/ 9843 w 10000"/>
                  <a:gd name="connsiteY6" fmla="*/ 1621 h 10000"/>
                  <a:gd name="connsiteX7" fmla="*/ 7791 w 10000"/>
                  <a:gd name="connsiteY7" fmla="*/ 1610 h 10000"/>
                  <a:gd name="connsiteX8" fmla="*/ 5180 w 10000"/>
                  <a:gd name="connsiteY8" fmla="*/ 2544 h 10000"/>
                  <a:gd name="connsiteX9" fmla="*/ 4422 w 10000"/>
                  <a:gd name="connsiteY9" fmla="*/ 6781 h 10000"/>
                  <a:gd name="connsiteX10" fmla="*/ 2534 w 10000"/>
                  <a:gd name="connsiteY10" fmla="*/ 7737 h 10000"/>
                  <a:gd name="connsiteX0" fmla="*/ 2125 w 10000"/>
                  <a:gd name="connsiteY0" fmla="*/ 8484 h 10000"/>
                  <a:gd name="connsiteX1" fmla="*/ 729 w 10000"/>
                  <a:gd name="connsiteY1" fmla="*/ 9997 h 10000"/>
                  <a:gd name="connsiteX2" fmla="*/ 70 w 10000"/>
                  <a:gd name="connsiteY2" fmla="*/ 6634 h 10000"/>
                  <a:gd name="connsiteX3" fmla="*/ 314 w 10000"/>
                  <a:gd name="connsiteY3" fmla="*/ 5027 h 10000"/>
                  <a:gd name="connsiteX4" fmla="*/ 2327 w 10000"/>
                  <a:gd name="connsiteY4" fmla="*/ 676 h 10000"/>
                  <a:gd name="connsiteX5" fmla="*/ 8117 w 10000"/>
                  <a:gd name="connsiteY5" fmla="*/ 203 h 10000"/>
                  <a:gd name="connsiteX6" fmla="*/ 9843 w 10000"/>
                  <a:gd name="connsiteY6" fmla="*/ 1621 h 10000"/>
                  <a:gd name="connsiteX7" fmla="*/ 7791 w 10000"/>
                  <a:gd name="connsiteY7" fmla="*/ 1610 h 10000"/>
                  <a:gd name="connsiteX8" fmla="*/ 5180 w 10000"/>
                  <a:gd name="connsiteY8" fmla="*/ 2544 h 10000"/>
                  <a:gd name="connsiteX9" fmla="*/ 4422 w 10000"/>
                  <a:gd name="connsiteY9" fmla="*/ 6781 h 10000"/>
                  <a:gd name="connsiteX0" fmla="*/ 2125 w 10000"/>
                  <a:gd name="connsiteY0" fmla="*/ 8484 h 10000"/>
                  <a:gd name="connsiteX1" fmla="*/ 729 w 10000"/>
                  <a:gd name="connsiteY1" fmla="*/ 9997 h 10000"/>
                  <a:gd name="connsiteX2" fmla="*/ 70 w 10000"/>
                  <a:gd name="connsiteY2" fmla="*/ 6634 h 10000"/>
                  <a:gd name="connsiteX3" fmla="*/ 314 w 10000"/>
                  <a:gd name="connsiteY3" fmla="*/ 5027 h 10000"/>
                  <a:gd name="connsiteX4" fmla="*/ 2327 w 10000"/>
                  <a:gd name="connsiteY4" fmla="*/ 676 h 10000"/>
                  <a:gd name="connsiteX5" fmla="*/ 8117 w 10000"/>
                  <a:gd name="connsiteY5" fmla="*/ 203 h 10000"/>
                  <a:gd name="connsiteX6" fmla="*/ 9843 w 10000"/>
                  <a:gd name="connsiteY6" fmla="*/ 1621 h 10000"/>
                  <a:gd name="connsiteX7" fmla="*/ 7791 w 10000"/>
                  <a:gd name="connsiteY7" fmla="*/ 1610 h 10000"/>
                  <a:gd name="connsiteX8" fmla="*/ 5180 w 10000"/>
                  <a:gd name="connsiteY8" fmla="*/ 2544 h 10000"/>
                  <a:gd name="connsiteX0" fmla="*/ 2125 w 10000"/>
                  <a:gd name="connsiteY0" fmla="*/ 8484 h 10000"/>
                  <a:gd name="connsiteX1" fmla="*/ 729 w 10000"/>
                  <a:gd name="connsiteY1" fmla="*/ 9997 h 10000"/>
                  <a:gd name="connsiteX2" fmla="*/ 70 w 10000"/>
                  <a:gd name="connsiteY2" fmla="*/ 6634 h 10000"/>
                  <a:gd name="connsiteX3" fmla="*/ 314 w 10000"/>
                  <a:gd name="connsiteY3" fmla="*/ 5027 h 10000"/>
                  <a:gd name="connsiteX4" fmla="*/ 2327 w 10000"/>
                  <a:gd name="connsiteY4" fmla="*/ 676 h 10000"/>
                  <a:gd name="connsiteX5" fmla="*/ 8117 w 10000"/>
                  <a:gd name="connsiteY5" fmla="*/ 203 h 10000"/>
                  <a:gd name="connsiteX6" fmla="*/ 9843 w 10000"/>
                  <a:gd name="connsiteY6" fmla="*/ 1621 h 10000"/>
                  <a:gd name="connsiteX7" fmla="*/ 7791 w 10000"/>
                  <a:gd name="connsiteY7" fmla="*/ 1610 h 10000"/>
                  <a:gd name="connsiteX8" fmla="*/ 5180 w 10000"/>
                  <a:gd name="connsiteY8" fmla="*/ 2544 h 10000"/>
                  <a:gd name="connsiteX0" fmla="*/ 2125 w 10000"/>
                  <a:gd name="connsiteY0" fmla="*/ 8484 h 10000"/>
                  <a:gd name="connsiteX1" fmla="*/ 729 w 10000"/>
                  <a:gd name="connsiteY1" fmla="*/ 9997 h 10000"/>
                  <a:gd name="connsiteX2" fmla="*/ 70 w 10000"/>
                  <a:gd name="connsiteY2" fmla="*/ 6634 h 10000"/>
                  <a:gd name="connsiteX3" fmla="*/ 314 w 10000"/>
                  <a:gd name="connsiteY3" fmla="*/ 5027 h 10000"/>
                  <a:gd name="connsiteX4" fmla="*/ 2327 w 10000"/>
                  <a:gd name="connsiteY4" fmla="*/ 676 h 10000"/>
                  <a:gd name="connsiteX5" fmla="*/ 8117 w 10000"/>
                  <a:gd name="connsiteY5" fmla="*/ 203 h 10000"/>
                  <a:gd name="connsiteX6" fmla="*/ 9843 w 10000"/>
                  <a:gd name="connsiteY6" fmla="*/ 1621 h 10000"/>
                  <a:gd name="connsiteX7" fmla="*/ 7791 w 10000"/>
                  <a:gd name="connsiteY7" fmla="*/ 1610 h 10000"/>
                  <a:gd name="connsiteX8" fmla="*/ 5180 w 10000"/>
                  <a:gd name="connsiteY8" fmla="*/ 2544 h 10000"/>
                  <a:gd name="connsiteX0" fmla="*/ 2125 w 10000"/>
                  <a:gd name="connsiteY0" fmla="*/ 8484 h 10000"/>
                  <a:gd name="connsiteX1" fmla="*/ 729 w 10000"/>
                  <a:gd name="connsiteY1" fmla="*/ 9997 h 10000"/>
                  <a:gd name="connsiteX2" fmla="*/ 70 w 10000"/>
                  <a:gd name="connsiteY2" fmla="*/ 6634 h 10000"/>
                  <a:gd name="connsiteX3" fmla="*/ 314 w 10000"/>
                  <a:gd name="connsiteY3" fmla="*/ 5027 h 10000"/>
                  <a:gd name="connsiteX4" fmla="*/ 2327 w 10000"/>
                  <a:gd name="connsiteY4" fmla="*/ 676 h 10000"/>
                  <a:gd name="connsiteX5" fmla="*/ 8117 w 10000"/>
                  <a:gd name="connsiteY5" fmla="*/ 203 h 10000"/>
                  <a:gd name="connsiteX6" fmla="*/ 9843 w 10000"/>
                  <a:gd name="connsiteY6" fmla="*/ 1621 h 10000"/>
                  <a:gd name="connsiteX7" fmla="*/ 7791 w 10000"/>
                  <a:gd name="connsiteY7" fmla="*/ 1610 h 10000"/>
                  <a:gd name="connsiteX8" fmla="*/ 5180 w 10000"/>
                  <a:gd name="connsiteY8" fmla="*/ 2544 h 10000"/>
                  <a:gd name="connsiteX0" fmla="*/ 2125 w 10000"/>
                  <a:gd name="connsiteY0" fmla="*/ 8484 h 10000"/>
                  <a:gd name="connsiteX1" fmla="*/ 729 w 10000"/>
                  <a:gd name="connsiteY1" fmla="*/ 9997 h 10000"/>
                  <a:gd name="connsiteX2" fmla="*/ 70 w 10000"/>
                  <a:gd name="connsiteY2" fmla="*/ 6634 h 10000"/>
                  <a:gd name="connsiteX3" fmla="*/ 314 w 10000"/>
                  <a:gd name="connsiteY3" fmla="*/ 5027 h 10000"/>
                  <a:gd name="connsiteX4" fmla="*/ 2327 w 10000"/>
                  <a:gd name="connsiteY4" fmla="*/ 676 h 10000"/>
                  <a:gd name="connsiteX5" fmla="*/ 8117 w 10000"/>
                  <a:gd name="connsiteY5" fmla="*/ 203 h 10000"/>
                  <a:gd name="connsiteX6" fmla="*/ 9843 w 10000"/>
                  <a:gd name="connsiteY6" fmla="*/ 1621 h 10000"/>
                  <a:gd name="connsiteX7" fmla="*/ 7791 w 10000"/>
                  <a:gd name="connsiteY7" fmla="*/ 1610 h 10000"/>
                  <a:gd name="connsiteX8" fmla="*/ 5591 w 10000"/>
                  <a:gd name="connsiteY8" fmla="*/ 2922 h 10000"/>
                  <a:gd name="connsiteX0" fmla="*/ 2125 w 10000"/>
                  <a:gd name="connsiteY0" fmla="*/ 8484 h 10000"/>
                  <a:gd name="connsiteX1" fmla="*/ 729 w 10000"/>
                  <a:gd name="connsiteY1" fmla="*/ 9997 h 10000"/>
                  <a:gd name="connsiteX2" fmla="*/ 70 w 10000"/>
                  <a:gd name="connsiteY2" fmla="*/ 6634 h 10000"/>
                  <a:gd name="connsiteX3" fmla="*/ 314 w 10000"/>
                  <a:gd name="connsiteY3" fmla="*/ 5027 h 10000"/>
                  <a:gd name="connsiteX4" fmla="*/ 2327 w 10000"/>
                  <a:gd name="connsiteY4" fmla="*/ 676 h 10000"/>
                  <a:gd name="connsiteX5" fmla="*/ 8117 w 10000"/>
                  <a:gd name="connsiteY5" fmla="*/ 203 h 10000"/>
                  <a:gd name="connsiteX6" fmla="*/ 9843 w 10000"/>
                  <a:gd name="connsiteY6" fmla="*/ 1621 h 10000"/>
                  <a:gd name="connsiteX7" fmla="*/ 7791 w 10000"/>
                  <a:gd name="connsiteY7" fmla="*/ 1610 h 10000"/>
                  <a:gd name="connsiteX8" fmla="*/ 5591 w 10000"/>
                  <a:gd name="connsiteY8" fmla="*/ 2922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0000" h="10000">
                    <a:moveTo>
                      <a:pt x="2125" y="8484"/>
                    </a:moveTo>
                    <a:cubicBezTo>
                      <a:pt x="784" y="10091"/>
                      <a:pt x="1085" y="9875"/>
                      <a:pt x="729" y="9997"/>
                    </a:cubicBezTo>
                    <a:cubicBezTo>
                      <a:pt x="373" y="10120"/>
                      <a:pt x="181" y="7031"/>
                      <a:pt x="70" y="6634"/>
                    </a:cubicBezTo>
                    <a:cubicBezTo>
                      <a:pt x="-40" y="6235"/>
                      <a:pt x="-62" y="6020"/>
                      <a:pt x="314" y="5027"/>
                    </a:cubicBezTo>
                    <a:cubicBezTo>
                      <a:pt x="690" y="4035"/>
                      <a:pt x="1027" y="1479"/>
                      <a:pt x="2327" y="676"/>
                    </a:cubicBezTo>
                    <a:cubicBezTo>
                      <a:pt x="3627" y="-128"/>
                      <a:pt x="6308" y="-114"/>
                      <a:pt x="8117" y="203"/>
                    </a:cubicBezTo>
                    <a:cubicBezTo>
                      <a:pt x="9137" y="854"/>
                      <a:pt x="10458" y="2553"/>
                      <a:pt x="9843" y="1621"/>
                    </a:cubicBezTo>
                    <a:cubicBezTo>
                      <a:pt x="9720" y="2054"/>
                      <a:pt x="8707" y="1242"/>
                      <a:pt x="7791" y="1610"/>
                    </a:cubicBezTo>
                    <a:cubicBezTo>
                      <a:pt x="7178" y="2016"/>
                      <a:pt x="5290" y="2082"/>
                      <a:pt x="5591" y="2922"/>
                    </a:cubicBezTo>
                  </a:path>
                </a:pathLst>
              </a:custGeom>
              <a:solidFill>
                <a:srgbClr val="C0C0C0"/>
              </a:solidFill>
              <a:ln w="19050" cap="rnd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387" name="Freeform 187"/>
              <p:cNvSpPr>
                <a:spLocks/>
              </p:cNvSpPr>
              <p:nvPr/>
            </p:nvSpPr>
            <p:spPr bwMode="auto">
              <a:xfrm>
                <a:off x="1047750" y="1711326"/>
                <a:ext cx="33336" cy="119748"/>
              </a:xfrm>
              <a:custGeom>
                <a:avLst/>
                <a:gdLst>
                  <a:gd name="T0" fmla="*/ 0 w 36"/>
                  <a:gd name="T1" fmla="*/ 0 h 105"/>
                  <a:gd name="T2" fmla="*/ 2147483647 w 36"/>
                  <a:gd name="T3" fmla="*/ 2147483647 h 105"/>
                  <a:gd name="T4" fmla="*/ 2147483647 w 36"/>
                  <a:gd name="T5" fmla="*/ 2147483647 h 105"/>
                  <a:gd name="T6" fmla="*/ 2147483647 w 36"/>
                  <a:gd name="T7" fmla="*/ 2147483647 h 105"/>
                  <a:gd name="T8" fmla="*/ 0 60000 65536"/>
                  <a:gd name="T9" fmla="*/ 0 60000 65536"/>
                  <a:gd name="T10" fmla="*/ 0 60000 65536"/>
                  <a:gd name="T11" fmla="*/ 0 60000 65536"/>
                  <a:gd name="connsiteX0" fmla="*/ 0 w 10000"/>
                  <a:gd name="connsiteY0" fmla="*/ 0 h 7238"/>
                  <a:gd name="connsiteX1" fmla="*/ 10000 w 10000"/>
                  <a:gd name="connsiteY1" fmla="*/ 3429 h 7238"/>
                  <a:gd name="connsiteX2" fmla="*/ 8889 w 10000"/>
                  <a:gd name="connsiteY2" fmla="*/ 7238 h 7238"/>
                  <a:gd name="connsiteX0" fmla="*/ 0 w 10000"/>
                  <a:gd name="connsiteY0" fmla="*/ 0 h 8731"/>
                  <a:gd name="connsiteX1" fmla="*/ 10000 w 10000"/>
                  <a:gd name="connsiteY1" fmla="*/ 4737 h 8731"/>
                  <a:gd name="connsiteX2" fmla="*/ 6389 w 10000"/>
                  <a:gd name="connsiteY2" fmla="*/ 8731 h 8731"/>
                  <a:gd name="connsiteX0" fmla="*/ 0 w 10000"/>
                  <a:gd name="connsiteY0" fmla="*/ 0 h 12180"/>
                  <a:gd name="connsiteX1" fmla="*/ 10000 w 10000"/>
                  <a:gd name="connsiteY1" fmla="*/ 5425 h 12180"/>
                  <a:gd name="connsiteX2" fmla="*/ 3056 w 10000"/>
                  <a:gd name="connsiteY2" fmla="*/ 12180 h 12180"/>
                  <a:gd name="connsiteX0" fmla="*/ 0 w 5833"/>
                  <a:gd name="connsiteY0" fmla="*/ 0 h 12180"/>
                  <a:gd name="connsiteX1" fmla="*/ 5833 w 5833"/>
                  <a:gd name="connsiteY1" fmla="*/ 5425 h 12180"/>
                  <a:gd name="connsiteX2" fmla="*/ 3056 w 5833"/>
                  <a:gd name="connsiteY2" fmla="*/ 12180 h 121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5833" h="12180">
                    <a:moveTo>
                      <a:pt x="0" y="0"/>
                    </a:moveTo>
                    <a:cubicBezTo>
                      <a:pt x="4167" y="1506"/>
                      <a:pt x="2777" y="3165"/>
                      <a:pt x="5833" y="5425"/>
                    </a:cubicBezTo>
                    <a:cubicBezTo>
                      <a:pt x="5555" y="7385"/>
                      <a:pt x="3611" y="10221"/>
                      <a:pt x="3056" y="12180"/>
                    </a:cubicBezTo>
                  </a:path>
                </a:pathLst>
              </a:custGeom>
              <a:noFill/>
              <a:ln w="19050" cap="rnd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388" name="Freeform 188"/>
              <p:cNvSpPr>
                <a:spLocks/>
              </p:cNvSpPr>
              <p:nvPr/>
            </p:nvSpPr>
            <p:spPr bwMode="auto">
              <a:xfrm>
                <a:off x="1038809" y="1836736"/>
                <a:ext cx="47042" cy="82234"/>
              </a:xfrm>
              <a:custGeom>
                <a:avLst/>
                <a:gdLst>
                  <a:gd name="T0" fmla="*/ 0 w 40"/>
                  <a:gd name="T1" fmla="*/ 0 h 65"/>
                  <a:gd name="T2" fmla="*/ 2147483647 w 40"/>
                  <a:gd name="T3" fmla="*/ 2147483647 h 65"/>
                  <a:gd name="T4" fmla="*/ 2147483647 w 40"/>
                  <a:gd name="T5" fmla="*/ 2147483647 h 65"/>
                  <a:gd name="T6" fmla="*/ 0 60000 65536"/>
                  <a:gd name="T7" fmla="*/ 0 60000 65536"/>
                  <a:gd name="T8" fmla="*/ 0 60000 65536"/>
                  <a:gd name="connsiteX0" fmla="*/ 0 w 12250"/>
                  <a:gd name="connsiteY0" fmla="*/ 0 h 8607"/>
                  <a:gd name="connsiteX1" fmla="*/ 12250 w 12250"/>
                  <a:gd name="connsiteY1" fmla="*/ 4309 h 8607"/>
                  <a:gd name="connsiteX2" fmla="*/ 1000 w 12250"/>
                  <a:gd name="connsiteY2" fmla="*/ 8000 h 8607"/>
                  <a:gd name="connsiteX0" fmla="*/ 0 w 7931"/>
                  <a:gd name="connsiteY0" fmla="*/ 0 h 9887"/>
                  <a:gd name="connsiteX1" fmla="*/ 7931 w 7931"/>
                  <a:gd name="connsiteY1" fmla="*/ 3863 h 9887"/>
                  <a:gd name="connsiteX2" fmla="*/ 816 w 7931"/>
                  <a:gd name="connsiteY2" fmla="*/ 9295 h 9887"/>
                  <a:gd name="connsiteX0" fmla="*/ 0 w 13609"/>
                  <a:gd name="connsiteY0" fmla="*/ 0 h 10303"/>
                  <a:gd name="connsiteX1" fmla="*/ 10000 w 13609"/>
                  <a:gd name="connsiteY1" fmla="*/ 3907 h 10303"/>
                  <a:gd name="connsiteX2" fmla="*/ 13261 w 13609"/>
                  <a:gd name="connsiteY2" fmla="*/ 10017 h 10303"/>
                  <a:gd name="connsiteX3" fmla="*/ 1029 w 13609"/>
                  <a:gd name="connsiteY3" fmla="*/ 9401 h 10303"/>
                  <a:gd name="connsiteX0" fmla="*/ 0 w 13261"/>
                  <a:gd name="connsiteY0" fmla="*/ 0 h 10303"/>
                  <a:gd name="connsiteX1" fmla="*/ 13261 w 13261"/>
                  <a:gd name="connsiteY1" fmla="*/ 10017 h 10303"/>
                  <a:gd name="connsiteX2" fmla="*/ 1029 w 13261"/>
                  <a:gd name="connsiteY2" fmla="*/ 9401 h 10303"/>
                  <a:gd name="connsiteX0" fmla="*/ 0 w 13913"/>
                  <a:gd name="connsiteY0" fmla="*/ 0 h 9401"/>
                  <a:gd name="connsiteX1" fmla="*/ 13913 w 13913"/>
                  <a:gd name="connsiteY1" fmla="*/ 7994 h 9401"/>
                  <a:gd name="connsiteX2" fmla="*/ 1029 w 13913"/>
                  <a:gd name="connsiteY2" fmla="*/ 9401 h 9401"/>
                  <a:gd name="connsiteX0" fmla="*/ 198 w 9260"/>
                  <a:gd name="connsiteY0" fmla="*/ 0 h 10615"/>
                  <a:gd name="connsiteX1" fmla="*/ 9260 w 9260"/>
                  <a:gd name="connsiteY1" fmla="*/ 9118 h 10615"/>
                  <a:gd name="connsiteX2" fmla="*/ 0 w 9260"/>
                  <a:gd name="connsiteY2" fmla="*/ 10615 h 10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9260" h="10615">
                    <a:moveTo>
                      <a:pt x="198" y="0"/>
                    </a:moveTo>
                    <a:cubicBezTo>
                      <a:pt x="2184" y="2220"/>
                      <a:pt x="9137" y="7452"/>
                      <a:pt x="9260" y="9118"/>
                    </a:cubicBezTo>
                    <a:cubicBezTo>
                      <a:pt x="8185" y="10093"/>
                      <a:pt x="606" y="10570"/>
                      <a:pt x="0" y="10615"/>
                    </a:cubicBezTo>
                  </a:path>
                </a:pathLst>
              </a:custGeom>
              <a:noFill/>
              <a:ln w="19050" cap="rnd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389" name="Freeform 189"/>
              <p:cNvSpPr>
                <a:spLocks/>
              </p:cNvSpPr>
              <p:nvPr/>
            </p:nvSpPr>
            <p:spPr bwMode="auto">
              <a:xfrm>
                <a:off x="953720" y="1926100"/>
                <a:ext cx="94824" cy="67008"/>
              </a:xfrm>
              <a:custGeom>
                <a:avLst/>
                <a:gdLst>
                  <a:gd name="T0" fmla="*/ 2147483647 w 52"/>
                  <a:gd name="T1" fmla="*/ 2147483647 h 56"/>
                  <a:gd name="T2" fmla="*/ 0 w 52"/>
                  <a:gd name="T3" fmla="*/ 0 h 56"/>
                  <a:gd name="T4" fmla="*/ 0 60000 65536"/>
                  <a:gd name="T5" fmla="*/ 0 60000 65536"/>
                  <a:gd name="connsiteX0" fmla="*/ 5385 w 5385"/>
                  <a:gd name="connsiteY0" fmla="*/ 6321 h 6321"/>
                  <a:gd name="connsiteX1" fmla="*/ 0 w 5385"/>
                  <a:gd name="connsiteY1" fmla="*/ 0 h 6321"/>
                  <a:gd name="connsiteX0" fmla="*/ 10222 w 10222"/>
                  <a:gd name="connsiteY0" fmla="*/ 10000 h 10000"/>
                  <a:gd name="connsiteX1" fmla="*/ 1116 w 10222"/>
                  <a:gd name="connsiteY1" fmla="*/ 5523 h 10000"/>
                  <a:gd name="connsiteX2" fmla="*/ 222 w 10222"/>
                  <a:gd name="connsiteY2" fmla="*/ 0 h 10000"/>
                  <a:gd name="connsiteX0" fmla="*/ 9279 w 11064"/>
                  <a:gd name="connsiteY0" fmla="*/ 8657 h 8657"/>
                  <a:gd name="connsiteX1" fmla="*/ 173 w 11064"/>
                  <a:gd name="connsiteY1" fmla="*/ 4180 h 8657"/>
                  <a:gd name="connsiteX2" fmla="*/ 11064 w 11064"/>
                  <a:gd name="connsiteY2" fmla="*/ 0 h 8657"/>
                  <a:gd name="connsiteX0" fmla="*/ 8387 w 10000"/>
                  <a:gd name="connsiteY0" fmla="*/ 10000 h 10000"/>
                  <a:gd name="connsiteX1" fmla="*/ 156 w 10000"/>
                  <a:gd name="connsiteY1" fmla="*/ 4828 h 10000"/>
                  <a:gd name="connsiteX2" fmla="*/ 10000 w 10000"/>
                  <a:gd name="connsiteY2" fmla="*/ 0 h 10000"/>
                  <a:gd name="connsiteX0" fmla="*/ 8387 w 10000"/>
                  <a:gd name="connsiteY0" fmla="*/ 10000 h 10000"/>
                  <a:gd name="connsiteX1" fmla="*/ 156 w 10000"/>
                  <a:gd name="connsiteY1" fmla="*/ 4828 h 10000"/>
                  <a:gd name="connsiteX2" fmla="*/ 10000 w 10000"/>
                  <a:gd name="connsiteY2" fmla="*/ 0 h 10000"/>
                  <a:gd name="connsiteX0" fmla="*/ 8387 w 10000"/>
                  <a:gd name="connsiteY0" fmla="*/ 10000 h 10000"/>
                  <a:gd name="connsiteX1" fmla="*/ 156 w 10000"/>
                  <a:gd name="connsiteY1" fmla="*/ 4828 h 10000"/>
                  <a:gd name="connsiteX2" fmla="*/ 10000 w 10000"/>
                  <a:gd name="connsiteY2" fmla="*/ 0 h 10000"/>
                  <a:gd name="connsiteX0" fmla="*/ 13185 w 14798"/>
                  <a:gd name="connsiteY0" fmla="*/ 11378 h 11378"/>
                  <a:gd name="connsiteX1" fmla="*/ 112 w 14798"/>
                  <a:gd name="connsiteY1" fmla="*/ 0 h 11378"/>
                  <a:gd name="connsiteX2" fmla="*/ 14798 w 14798"/>
                  <a:gd name="connsiteY2" fmla="*/ 1378 h 11378"/>
                  <a:gd name="connsiteX0" fmla="*/ 13095 w 14708"/>
                  <a:gd name="connsiteY0" fmla="*/ 12597 h 12597"/>
                  <a:gd name="connsiteX1" fmla="*/ 22 w 14708"/>
                  <a:gd name="connsiteY1" fmla="*/ 1219 h 12597"/>
                  <a:gd name="connsiteX2" fmla="*/ 14708 w 14708"/>
                  <a:gd name="connsiteY2" fmla="*/ 2597 h 12597"/>
                  <a:gd name="connsiteX0" fmla="*/ 13510 w 15123"/>
                  <a:gd name="connsiteY0" fmla="*/ 11813 h 11813"/>
                  <a:gd name="connsiteX1" fmla="*/ 437 w 15123"/>
                  <a:gd name="connsiteY1" fmla="*/ 435 h 11813"/>
                  <a:gd name="connsiteX2" fmla="*/ 15123 w 15123"/>
                  <a:gd name="connsiteY2" fmla="*/ 1813 h 11813"/>
                  <a:gd name="connsiteX0" fmla="*/ 10691 w 12304"/>
                  <a:gd name="connsiteY0" fmla="*/ 10543 h 10543"/>
                  <a:gd name="connsiteX1" fmla="*/ 523 w 12304"/>
                  <a:gd name="connsiteY1" fmla="*/ 717 h 10543"/>
                  <a:gd name="connsiteX2" fmla="*/ 12304 w 12304"/>
                  <a:gd name="connsiteY2" fmla="*/ 543 h 10543"/>
                  <a:gd name="connsiteX0" fmla="*/ 10200 w 14234"/>
                  <a:gd name="connsiteY0" fmla="*/ 9954 h 9954"/>
                  <a:gd name="connsiteX1" fmla="*/ 32 w 14234"/>
                  <a:gd name="connsiteY1" fmla="*/ 128 h 9954"/>
                  <a:gd name="connsiteX2" fmla="*/ 14234 w 14234"/>
                  <a:gd name="connsiteY2" fmla="*/ 4092 h 9954"/>
                  <a:gd name="connsiteX0" fmla="*/ 5811 w 8645"/>
                  <a:gd name="connsiteY0" fmla="*/ 13586 h 13586"/>
                  <a:gd name="connsiteX1" fmla="*/ 28 w 8645"/>
                  <a:gd name="connsiteY1" fmla="*/ 78 h 13586"/>
                  <a:gd name="connsiteX2" fmla="*/ 8645 w 8645"/>
                  <a:gd name="connsiteY2" fmla="*/ 7697 h 13586"/>
                  <a:gd name="connsiteX0" fmla="*/ 9859 w 13137"/>
                  <a:gd name="connsiteY0" fmla="*/ 5183 h 5183"/>
                  <a:gd name="connsiteX1" fmla="*/ 21 w 13137"/>
                  <a:gd name="connsiteY1" fmla="*/ 212 h 5183"/>
                  <a:gd name="connsiteX2" fmla="*/ 13137 w 13137"/>
                  <a:gd name="connsiteY2" fmla="*/ 848 h 5183"/>
                  <a:gd name="connsiteX0" fmla="*/ 5415 w 7910"/>
                  <a:gd name="connsiteY0" fmla="*/ 14922 h 14922"/>
                  <a:gd name="connsiteX1" fmla="*/ 23 w 7910"/>
                  <a:gd name="connsiteY1" fmla="*/ 166 h 14922"/>
                  <a:gd name="connsiteX2" fmla="*/ 7910 w 7910"/>
                  <a:gd name="connsiteY2" fmla="*/ 6558 h 14922"/>
                  <a:gd name="connsiteX0" fmla="*/ 11593 w 14747"/>
                  <a:gd name="connsiteY0" fmla="*/ 9918 h 9918"/>
                  <a:gd name="connsiteX1" fmla="*/ 232 w 14747"/>
                  <a:gd name="connsiteY1" fmla="*/ 6951 h 9918"/>
                  <a:gd name="connsiteX2" fmla="*/ 4776 w 14747"/>
                  <a:gd name="connsiteY2" fmla="*/ 29 h 9918"/>
                  <a:gd name="connsiteX3" fmla="*/ 14747 w 14747"/>
                  <a:gd name="connsiteY3" fmla="*/ 4313 h 9918"/>
                  <a:gd name="connsiteX0" fmla="*/ 8852 w 10991"/>
                  <a:gd name="connsiteY0" fmla="*/ 9993 h 9993"/>
                  <a:gd name="connsiteX1" fmla="*/ 121 w 10991"/>
                  <a:gd name="connsiteY1" fmla="*/ 3012 h 9993"/>
                  <a:gd name="connsiteX2" fmla="*/ 4230 w 10991"/>
                  <a:gd name="connsiteY2" fmla="*/ 22 h 9993"/>
                  <a:gd name="connsiteX3" fmla="*/ 10991 w 10991"/>
                  <a:gd name="connsiteY3" fmla="*/ 4342 h 9993"/>
                  <a:gd name="connsiteX0" fmla="*/ 8054 w 10000"/>
                  <a:gd name="connsiteY0" fmla="*/ 10030 h 10030"/>
                  <a:gd name="connsiteX1" fmla="*/ 110 w 10000"/>
                  <a:gd name="connsiteY1" fmla="*/ 8034 h 10030"/>
                  <a:gd name="connsiteX2" fmla="*/ 3849 w 10000"/>
                  <a:gd name="connsiteY2" fmla="*/ 52 h 10030"/>
                  <a:gd name="connsiteX3" fmla="*/ 10000 w 10000"/>
                  <a:gd name="connsiteY3" fmla="*/ 4375 h 10030"/>
                  <a:gd name="connsiteX0" fmla="*/ 8054 w 10000"/>
                  <a:gd name="connsiteY0" fmla="*/ 10030 h 10030"/>
                  <a:gd name="connsiteX1" fmla="*/ 110 w 10000"/>
                  <a:gd name="connsiteY1" fmla="*/ 8034 h 10030"/>
                  <a:gd name="connsiteX2" fmla="*/ 3849 w 10000"/>
                  <a:gd name="connsiteY2" fmla="*/ 52 h 10030"/>
                  <a:gd name="connsiteX3" fmla="*/ 10000 w 10000"/>
                  <a:gd name="connsiteY3" fmla="*/ 4375 h 10030"/>
                  <a:gd name="connsiteX0" fmla="*/ 8054 w 10000"/>
                  <a:gd name="connsiteY0" fmla="*/ 10030 h 10030"/>
                  <a:gd name="connsiteX1" fmla="*/ 110 w 10000"/>
                  <a:gd name="connsiteY1" fmla="*/ 8034 h 10030"/>
                  <a:gd name="connsiteX2" fmla="*/ 3849 w 10000"/>
                  <a:gd name="connsiteY2" fmla="*/ 52 h 10030"/>
                  <a:gd name="connsiteX3" fmla="*/ 10000 w 10000"/>
                  <a:gd name="connsiteY3" fmla="*/ 4375 h 10030"/>
                  <a:gd name="connsiteX0" fmla="*/ 7954 w 9900"/>
                  <a:gd name="connsiteY0" fmla="*/ 5655 h 5655"/>
                  <a:gd name="connsiteX1" fmla="*/ 10 w 9900"/>
                  <a:gd name="connsiteY1" fmla="*/ 3659 h 5655"/>
                  <a:gd name="connsiteX2" fmla="*/ 9900 w 9900"/>
                  <a:gd name="connsiteY2" fmla="*/ 0 h 5655"/>
                  <a:gd name="connsiteX0" fmla="*/ 8135 w 10101"/>
                  <a:gd name="connsiteY0" fmla="*/ 16862 h 16862"/>
                  <a:gd name="connsiteX1" fmla="*/ 111 w 10101"/>
                  <a:gd name="connsiteY1" fmla="*/ 13332 h 16862"/>
                  <a:gd name="connsiteX2" fmla="*/ 3887 w 10101"/>
                  <a:gd name="connsiteY2" fmla="*/ 97 h 16862"/>
                  <a:gd name="connsiteX3" fmla="*/ 10101 w 10101"/>
                  <a:gd name="connsiteY3" fmla="*/ 6862 h 16862"/>
                  <a:gd name="connsiteX0" fmla="*/ 8263 w 10229"/>
                  <a:gd name="connsiteY0" fmla="*/ 15123 h 15123"/>
                  <a:gd name="connsiteX1" fmla="*/ 239 w 10229"/>
                  <a:gd name="connsiteY1" fmla="*/ 11593 h 15123"/>
                  <a:gd name="connsiteX2" fmla="*/ 2835 w 10229"/>
                  <a:gd name="connsiteY2" fmla="*/ 123 h 15123"/>
                  <a:gd name="connsiteX3" fmla="*/ 10229 w 10229"/>
                  <a:gd name="connsiteY3" fmla="*/ 5123 h 15123"/>
                  <a:gd name="connsiteX0" fmla="*/ 6762 w 8728"/>
                  <a:gd name="connsiteY0" fmla="*/ 15123 h 15123"/>
                  <a:gd name="connsiteX1" fmla="*/ 626 w 8728"/>
                  <a:gd name="connsiteY1" fmla="*/ 10711 h 15123"/>
                  <a:gd name="connsiteX2" fmla="*/ 1334 w 8728"/>
                  <a:gd name="connsiteY2" fmla="*/ 123 h 15123"/>
                  <a:gd name="connsiteX3" fmla="*/ 8728 w 8728"/>
                  <a:gd name="connsiteY3" fmla="*/ 5123 h 15123"/>
                  <a:gd name="connsiteX0" fmla="*/ 6302 w 9907"/>
                  <a:gd name="connsiteY0" fmla="*/ 14668 h 14668"/>
                  <a:gd name="connsiteX1" fmla="*/ 624 w 9907"/>
                  <a:gd name="connsiteY1" fmla="*/ 7083 h 14668"/>
                  <a:gd name="connsiteX2" fmla="*/ 1435 w 9907"/>
                  <a:gd name="connsiteY2" fmla="*/ 81 h 14668"/>
                  <a:gd name="connsiteX3" fmla="*/ 9907 w 9907"/>
                  <a:gd name="connsiteY3" fmla="*/ 3388 h 14668"/>
                  <a:gd name="connsiteX0" fmla="*/ 4033 w 9855"/>
                  <a:gd name="connsiteY0" fmla="*/ 11193 h 11193"/>
                  <a:gd name="connsiteX1" fmla="*/ 485 w 9855"/>
                  <a:gd name="connsiteY1" fmla="*/ 4829 h 11193"/>
                  <a:gd name="connsiteX2" fmla="*/ 1303 w 9855"/>
                  <a:gd name="connsiteY2" fmla="*/ 55 h 11193"/>
                  <a:gd name="connsiteX3" fmla="*/ 9855 w 9855"/>
                  <a:gd name="connsiteY3" fmla="*/ 2310 h 11193"/>
                  <a:gd name="connsiteX0" fmla="*/ 5119 w 11027"/>
                  <a:gd name="connsiteY0" fmla="*/ 10000 h 10000"/>
                  <a:gd name="connsiteX1" fmla="*/ 134 w 11027"/>
                  <a:gd name="connsiteY1" fmla="*/ 5025 h 10000"/>
                  <a:gd name="connsiteX2" fmla="*/ 2349 w 11027"/>
                  <a:gd name="connsiteY2" fmla="*/ 49 h 10000"/>
                  <a:gd name="connsiteX3" fmla="*/ 11027 w 11027"/>
                  <a:gd name="connsiteY3" fmla="*/ 2064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027" h="10000">
                    <a:moveTo>
                      <a:pt x="5119" y="10000"/>
                    </a:moveTo>
                    <a:cubicBezTo>
                      <a:pt x="4752" y="9408"/>
                      <a:pt x="596" y="6683"/>
                      <a:pt x="134" y="5025"/>
                    </a:cubicBezTo>
                    <a:cubicBezTo>
                      <a:pt x="-328" y="3367"/>
                      <a:pt x="397" y="483"/>
                      <a:pt x="2349" y="49"/>
                    </a:cubicBezTo>
                    <a:cubicBezTo>
                      <a:pt x="4304" y="-384"/>
                      <a:pt x="9765" y="2201"/>
                      <a:pt x="11027" y="2064"/>
                    </a:cubicBez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390" name="Freeform 190"/>
              <p:cNvSpPr>
                <a:spLocks/>
              </p:cNvSpPr>
              <p:nvPr/>
            </p:nvSpPr>
            <p:spPr bwMode="auto">
              <a:xfrm>
                <a:off x="927102" y="1993903"/>
                <a:ext cx="69061" cy="15286"/>
              </a:xfrm>
              <a:custGeom>
                <a:avLst/>
                <a:gdLst>
                  <a:gd name="T0" fmla="*/ 2147483647 w 28"/>
                  <a:gd name="T1" fmla="*/ 0 h 24"/>
                  <a:gd name="T2" fmla="*/ 0 w 28"/>
                  <a:gd name="T3" fmla="*/ 2147483647 h 24"/>
                  <a:gd name="T4" fmla="*/ 0 60000 65536"/>
                  <a:gd name="T5" fmla="*/ 0 60000 65536"/>
                  <a:gd name="connsiteX0" fmla="*/ 18571 w 18571"/>
                  <a:gd name="connsiteY0" fmla="*/ 0 h 8261"/>
                  <a:gd name="connsiteX1" fmla="*/ 0 w 18571"/>
                  <a:gd name="connsiteY1" fmla="*/ 8261 h 8261"/>
                  <a:gd name="connsiteX0" fmla="*/ 11154 w 11154"/>
                  <a:gd name="connsiteY0" fmla="*/ 0 h 5962"/>
                  <a:gd name="connsiteX1" fmla="*/ 0 w 11154"/>
                  <a:gd name="connsiteY1" fmla="*/ 4737 h 5962"/>
                  <a:gd name="connsiteX0" fmla="*/ 10345 w 10345"/>
                  <a:gd name="connsiteY0" fmla="*/ 0 h 15021"/>
                  <a:gd name="connsiteX1" fmla="*/ 0 w 10345"/>
                  <a:gd name="connsiteY1" fmla="*/ 15007 h 15021"/>
                  <a:gd name="connsiteX0" fmla="*/ 8276 w 8276"/>
                  <a:gd name="connsiteY0" fmla="*/ 0 h 11783"/>
                  <a:gd name="connsiteX1" fmla="*/ 0 w 8276"/>
                  <a:gd name="connsiteY1" fmla="*/ 11035 h 11783"/>
                  <a:gd name="connsiteX0" fmla="*/ 9063 w 9063"/>
                  <a:gd name="connsiteY0" fmla="*/ 0 h 7214"/>
                  <a:gd name="connsiteX1" fmla="*/ 0 w 9063"/>
                  <a:gd name="connsiteY1" fmla="*/ 3746 h 72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9063" h="7214">
                    <a:moveTo>
                      <a:pt x="9063" y="0"/>
                    </a:moveTo>
                    <a:cubicBezTo>
                      <a:pt x="8021" y="13643"/>
                      <a:pt x="4166" y="3746"/>
                      <a:pt x="0" y="3746"/>
                    </a:cubicBezTo>
                  </a:path>
                </a:pathLst>
              </a:custGeom>
              <a:noFill/>
              <a:ln w="19050" cap="rnd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392" name="Freeform 391"/>
              <p:cNvSpPr/>
              <p:nvPr/>
            </p:nvSpPr>
            <p:spPr>
              <a:xfrm>
                <a:off x="999366" y="1793157"/>
                <a:ext cx="45968" cy="27220"/>
              </a:xfrm>
              <a:custGeom>
                <a:avLst/>
                <a:gdLst>
                  <a:gd name="connsiteX0" fmla="*/ 45704 w 45968"/>
                  <a:gd name="connsiteY0" fmla="*/ 5711 h 27220"/>
                  <a:gd name="connsiteX1" fmla="*/ 7604 w 45968"/>
                  <a:gd name="connsiteY1" fmla="*/ 2536 h 27220"/>
                  <a:gd name="connsiteX2" fmla="*/ 23479 w 45968"/>
                  <a:gd name="connsiteY2" fmla="*/ 24761 h 27220"/>
                  <a:gd name="connsiteX3" fmla="*/ 45704 w 45968"/>
                  <a:gd name="connsiteY3" fmla="*/ 5711 h 272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5968" h="27220">
                    <a:moveTo>
                      <a:pt x="45704" y="5711"/>
                    </a:moveTo>
                    <a:cubicBezTo>
                      <a:pt x="43058" y="2007"/>
                      <a:pt x="19003" y="-3163"/>
                      <a:pt x="7604" y="2536"/>
                    </a:cubicBezTo>
                    <a:cubicBezTo>
                      <a:pt x="-16103" y="14389"/>
                      <a:pt x="23161" y="24655"/>
                      <a:pt x="23479" y="24761"/>
                    </a:cubicBezTo>
                    <a:cubicBezTo>
                      <a:pt x="30416" y="35167"/>
                      <a:pt x="48350" y="9415"/>
                      <a:pt x="45704" y="5711"/>
                    </a:cubicBezTo>
                    <a:close/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>
                  <a:solidFill>
                    <a:schemeClr val="tx1"/>
                  </a:solidFill>
                  <a:latin typeface="Tahoma" pitchFamily="34" charset="0"/>
                  <a:cs typeface="Arial" charset="0"/>
                </a:endParaRPr>
              </a:p>
            </p:txBody>
          </p:sp>
          <p:sp>
            <p:nvSpPr>
              <p:cNvPr id="393" name="Freeform 392"/>
              <p:cNvSpPr/>
              <p:nvPr/>
            </p:nvSpPr>
            <p:spPr>
              <a:xfrm>
                <a:off x="793750" y="1841500"/>
                <a:ext cx="98425" cy="187325"/>
              </a:xfrm>
              <a:custGeom>
                <a:avLst/>
                <a:gdLst>
                  <a:gd name="connsiteX0" fmla="*/ 98425 w 98425"/>
                  <a:gd name="connsiteY0" fmla="*/ 0 h 187325"/>
                  <a:gd name="connsiteX1" fmla="*/ 82550 w 98425"/>
                  <a:gd name="connsiteY1" fmla="*/ 19050 h 187325"/>
                  <a:gd name="connsiteX2" fmla="*/ 79375 w 98425"/>
                  <a:gd name="connsiteY2" fmla="*/ 28575 h 187325"/>
                  <a:gd name="connsiteX3" fmla="*/ 57150 w 98425"/>
                  <a:gd name="connsiteY3" fmla="*/ 50800 h 187325"/>
                  <a:gd name="connsiteX4" fmla="*/ 34925 w 98425"/>
                  <a:gd name="connsiteY4" fmla="*/ 79375 h 187325"/>
                  <a:gd name="connsiteX5" fmla="*/ 28575 w 98425"/>
                  <a:gd name="connsiteY5" fmla="*/ 88900 h 187325"/>
                  <a:gd name="connsiteX6" fmla="*/ 25400 w 98425"/>
                  <a:gd name="connsiteY6" fmla="*/ 98425 h 187325"/>
                  <a:gd name="connsiteX7" fmla="*/ 19050 w 98425"/>
                  <a:gd name="connsiteY7" fmla="*/ 165100 h 187325"/>
                  <a:gd name="connsiteX8" fmla="*/ 15875 w 98425"/>
                  <a:gd name="connsiteY8" fmla="*/ 174625 h 187325"/>
                  <a:gd name="connsiteX9" fmla="*/ 6350 w 98425"/>
                  <a:gd name="connsiteY9" fmla="*/ 180975 h 187325"/>
                  <a:gd name="connsiteX10" fmla="*/ 0 w 98425"/>
                  <a:gd name="connsiteY10" fmla="*/ 187325 h 1873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98425" h="187325">
                    <a:moveTo>
                      <a:pt x="98425" y="0"/>
                    </a:moveTo>
                    <a:cubicBezTo>
                      <a:pt x="93133" y="6350"/>
                      <a:pt x="87135" y="12172"/>
                      <a:pt x="82550" y="19050"/>
                    </a:cubicBezTo>
                    <a:cubicBezTo>
                      <a:pt x="80694" y="21835"/>
                      <a:pt x="81466" y="25962"/>
                      <a:pt x="79375" y="28575"/>
                    </a:cubicBezTo>
                    <a:cubicBezTo>
                      <a:pt x="72830" y="36756"/>
                      <a:pt x="63582" y="42530"/>
                      <a:pt x="57150" y="50800"/>
                    </a:cubicBezTo>
                    <a:cubicBezTo>
                      <a:pt x="49742" y="60325"/>
                      <a:pt x="41618" y="69335"/>
                      <a:pt x="34925" y="79375"/>
                    </a:cubicBezTo>
                    <a:cubicBezTo>
                      <a:pt x="32808" y="82550"/>
                      <a:pt x="30282" y="85487"/>
                      <a:pt x="28575" y="88900"/>
                    </a:cubicBezTo>
                    <a:cubicBezTo>
                      <a:pt x="27078" y="91893"/>
                      <a:pt x="26458" y="95250"/>
                      <a:pt x="25400" y="98425"/>
                    </a:cubicBezTo>
                    <a:cubicBezTo>
                      <a:pt x="23283" y="120650"/>
                      <a:pt x="26110" y="143920"/>
                      <a:pt x="19050" y="165100"/>
                    </a:cubicBezTo>
                    <a:cubicBezTo>
                      <a:pt x="17992" y="168275"/>
                      <a:pt x="17966" y="172012"/>
                      <a:pt x="15875" y="174625"/>
                    </a:cubicBezTo>
                    <a:cubicBezTo>
                      <a:pt x="13491" y="177605"/>
                      <a:pt x="9330" y="178591"/>
                      <a:pt x="6350" y="180975"/>
                    </a:cubicBezTo>
                    <a:cubicBezTo>
                      <a:pt x="4013" y="182845"/>
                      <a:pt x="2117" y="185208"/>
                      <a:pt x="0" y="187325"/>
                    </a:cubicBezTo>
                  </a:path>
                </a:pathLst>
              </a:custGeom>
              <a:solidFill>
                <a:srgbClr val="C0C0C0"/>
              </a:solidFill>
              <a:ln w="19050" cap="rnd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>
                  <a:solidFill>
                    <a:schemeClr val="tx1"/>
                  </a:solidFill>
                  <a:latin typeface="Tahoma" pitchFamily="34" charset="0"/>
                  <a:cs typeface="Arial" charset="0"/>
                </a:endParaRPr>
              </a:p>
            </p:txBody>
          </p:sp>
          <p:sp>
            <p:nvSpPr>
              <p:cNvPr id="394" name="Freeform 393"/>
              <p:cNvSpPr/>
              <p:nvPr/>
            </p:nvSpPr>
            <p:spPr>
              <a:xfrm>
                <a:off x="936625" y="2009775"/>
                <a:ext cx="0" cy="47625"/>
              </a:xfrm>
              <a:custGeom>
                <a:avLst/>
                <a:gdLst>
                  <a:gd name="connsiteX0" fmla="*/ 0 w 0"/>
                  <a:gd name="connsiteY0" fmla="*/ 0 h 47625"/>
                  <a:gd name="connsiteX1" fmla="*/ 0 w 0"/>
                  <a:gd name="connsiteY1" fmla="*/ 47625 h 476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h="47625">
                    <a:moveTo>
                      <a:pt x="0" y="0"/>
                    </a:moveTo>
                    <a:lnTo>
                      <a:pt x="0" y="47625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395" name="Freeform 176"/>
              <p:cNvSpPr>
                <a:spLocks/>
              </p:cNvSpPr>
              <p:nvPr/>
            </p:nvSpPr>
            <p:spPr bwMode="auto">
              <a:xfrm>
                <a:off x="884192" y="2783683"/>
                <a:ext cx="301671" cy="457200"/>
              </a:xfrm>
              <a:custGeom>
                <a:avLst/>
                <a:gdLst>
                  <a:gd name="T0" fmla="*/ 2147483647 w 196"/>
                  <a:gd name="T1" fmla="*/ 0 h 308"/>
                  <a:gd name="T2" fmla="*/ 2147483647 w 196"/>
                  <a:gd name="T3" fmla="*/ 2147483647 h 308"/>
                  <a:gd name="T4" fmla="*/ 2147483647 w 196"/>
                  <a:gd name="T5" fmla="*/ 2147483647 h 308"/>
                  <a:gd name="T6" fmla="*/ 2147483647 w 196"/>
                  <a:gd name="T7" fmla="*/ 2147483647 h 308"/>
                  <a:gd name="T8" fmla="*/ 2147483647 w 196"/>
                  <a:gd name="T9" fmla="*/ 2147483647 h 308"/>
                  <a:gd name="T10" fmla="*/ 2147483647 w 196"/>
                  <a:gd name="T11" fmla="*/ 2147483647 h 308"/>
                  <a:gd name="T12" fmla="*/ 2147483647 w 196"/>
                  <a:gd name="T13" fmla="*/ 2147483647 h 308"/>
                  <a:gd name="T14" fmla="*/ 2147483647 w 196"/>
                  <a:gd name="T15" fmla="*/ 2147483647 h 308"/>
                  <a:gd name="T16" fmla="*/ 0 w 196"/>
                  <a:gd name="T17" fmla="*/ 2147483647 h 308"/>
                  <a:gd name="T18" fmla="*/ 2147483647 w 196"/>
                  <a:gd name="T19" fmla="*/ 2147483647 h 308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connsiteX0" fmla="*/ 1837 w 9796"/>
                  <a:gd name="connsiteY0" fmla="*/ 0 h 10000"/>
                  <a:gd name="connsiteX1" fmla="*/ 2653 w 9796"/>
                  <a:gd name="connsiteY1" fmla="*/ 5455 h 10000"/>
                  <a:gd name="connsiteX2" fmla="*/ 2857 w 9796"/>
                  <a:gd name="connsiteY2" fmla="*/ 7013 h 10000"/>
                  <a:gd name="connsiteX3" fmla="*/ 3469 w 9796"/>
                  <a:gd name="connsiteY3" fmla="*/ 7273 h 10000"/>
                  <a:gd name="connsiteX4" fmla="*/ 8163 w 9796"/>
                  <a:gd name="connsiteY4" fmla="*/ 8442 h 10000"/>
                  <a:gd name="connsiteX5" fmla="*/ 9796 w 9796"/>
                  <a:gd name="connsiteY5" fmla="*/ 9221 h 10000"/>
                  <a:gd name="connsiteX6" fmla="*/ 6735 w 9796"/>
                  <a:gd name="connsiteY6" fmla="*/ 10000 h 10000"/>
                  <a:gd name="connsiteX7" fmla="*/ 1225 w 9796"/>
                  <a:gd name="connsiteY7" fmla="*/ 9481 h 10000"/>
                  <a:gd name="connsiteX8" fmla="*/ 306 w 9796"/>
                  <a:gd name="connsiteY8" fmla="*/ 8442 h 10000"/>
                  <a:gd name="connsiteX9" fmla="*/ 0 w 9796"/>
                  <a:gd name="connsiteY9" fmla="*/ 6623 h 10000"/>
                  <a:gd name="connsiteX0" fmla="*/ 1563 w 9688"/>
                  <a:gd name="connsiteY0" fmla="*/ 0 h 10000"/>
                  <a:gd name="connsiteX1" fmla="*/ 2396 w 9688"/>
                  <a:gd name="connsiteY1" fmla="*/ 5455 h 10000"/>
                  <a:gd name="connsiteX2" fmla="*/ 2604 w 9688"/>
                  <a:gd name="connsiteY2" fmla="*/ 7013 h 10000"/>
                  <a:gd name="connsiteX3" fmla="*/ 3229 w 9688"/>
                  <a:gd name="connsiteY3" fmla="*/ 7273 h 10000"/>
                  <a:gd name="connsiteX4" fmla="*/ 8021 w 9688"/>
                  <a:gd name="connsiteY4" fmla="*/ 8442 h 10000"/>
                  <a:gd name="connsiteX5" fmla="*/ 9688 w 9688"/>
                  <a:gd name="connsiteY5" fmla="*/ 9221 h 10000"/>
                  <a:gd name="connsiteX6" fmla="*/ 6563 w 9688"/>
                  <a:gd name="connsiteY6" fmla="*/ 10000 h 10000"/>
                  <a:gd name="connsiteX7" fmla="*/ 939 w 9688"/>
                  <a:gd name="connsiteY7" fmla="*/ 9481 h 10000"/>
                  <a:gd name="connsiteX8" fmla="*/ 0 w 9688"/>
                  <a:gd name="connsiteY8" fmla="*/ 8442 h 10000"/>
                  <a:gd name="connsiteX9" fmla="*/ 417 w 9688"/>
                  <a:gd name="connsiteY9" fmla="*/ 6484 h 10000"/>
                  <a:gd name="connsiteX0" fmla="*/ 1613 w 10000"/>
                  <a:gd name="connsiteY0" fmla="*/ 0 h 10000"/>
                  <a:gd name="connsiteX1" fmla="*/ 2473 w 10000"/>
                  <a:gd name="connsiteY1" fmla="*/ 5455 h 10000"/>
                  <a:gd name="connsiteX2" fmla="*/ 2688 w 10000"/>
                  <a:gd name="connsiteY2" fmla="*/ 7013 h 10000"/>
                  <a:gd name="connsiteX3" fmla="*/ 3333 w 10000"/>
                  <a:gd name="connsiteY3" fmla="*/ 7273 h 10000"/>
                  <a:gd name="connsiteX4" fmla="*/ 7741 w 10000"/>
                  <a:gd name="connsiteY4" fmla="*/ 8720 h 10000"/>
                  <a:gd name="connsiteX5" fmla="*/ 10000 w 10000"/>
                  <a:gd name="connsiteY5" fmla="*/ 9221 h 10000"/>
                  <a:gd name="connsiteX6" fmla="*/ 6774 w 10000"/>
                  <a:gd name="connsiteY6" fmla="*/ 10000 h 10000"/>
                  <a:gd name="connsiteX7" fmla="*/ 969 w 10000"/>
                  <a:gd name="connsiteY7" fmla="*/ 9481 h 10000"/>
                  <a:gd name="connsiteX8" fmla="*/ 0 w 10000"/>
                  <a:gd name="connsiteY8" fmla="*/ 8442 h 10000"/>
                  <a:gd name="connsiteX9" fmla="*/ 430 w 10000"/>
                  <a:gd name="connsiteY9" fmla="*/ 6484 h 10000"/>
                  <a:gd name="connsiteX0" fmla="*/ 1613 w 10000"/>
                  <a:gd name="connsiteY0" fmla="*/ 0 h 10000"/>
                  <a:gd name="connsiteX1" fmla="*/ 2473 w 10000"/>
                  <a:gd name="connsiteY1" fmla="*/ 5455 h 10000"/>
                  <a:gd name="connsiteX2" fmla="*/ 2688 w 10000"/>
                  <a:gd name="connsiteY2" fmla="*/ 7013 h 10000"/>
                  <a:gd name="connsiteX3" fmla="*/ 7741 w 10000"/>
                  <a:gd name="connsiteY3" fmla="*/ 8720 h 10000"/>
                  <a:gd name="connsiteX4" fmla="*/ 10000 w 10000"/>
                  <a:gd name="connsiteY4" fmla="*/ 9221 h 10000"/>
                  <a:gd name="connsiteX5" fmla="*/ 6774 w 10000"/>
                  <a:gd name="connsiteY5" fmla="*/ 10000 h 10000"/>
                  <a:gd name="connsiteX6" fmla="*/ 969 w 10000"/>
                  <a:gd name="connsiteY6" fmla="*/ 9481 h 10000"/>
                  <a:gd name="connsiteX7" fmla="*/ 0 w 10000"/>
                  <a:gd name="connsiteY7" fmla="*/ 8442 h 10000"/>
                  <a:gd name="connsiteX8" fmla="*/ 430 w 10000"/>
                  <a:gd name="connsiteY8" fmla="*/ 6484 h 10000"/>
                  <a:gd name="connsiteX0" fmla="*/ 1613 w 10000"/>
                  <a:gd name="connsiteY0" fmla="*/ 0 h 10000"/>
                  <a:gd name="connsiteX1" fmla="*/ 2473 w 10000"/>
                  <a:gd name="connsiteY1" fmla="*/ 5455 h 10000"/>
                  <a:gd name="connsiteX2" fmla="*/ 2365 w 10000"/>
                  <a:gd name="connsiteY2" fmla="*/ 7638 h 10000"/>
                  <a:gd name="connsiteX3" fmla="*/ 7741 w 10000"/>
                  <a:gd name="connsiteY3" fmla="*/ 8720 h 10000"/>
                  <a:gd name="connsiteX4" fmla="*/ 10000 w 10000"/>
                  <a:gd name="connsiteY4" fmla="*/ 9221 h 10000"/>
                  <a:gd name="connsiteX5" fmla="*/ 6774 w 10000"/>
                  <a:gd name="connsiteY5" fmla="*/ 10000 h 10000"/>
                  <a:gd name="connsiteX6" fmla="*/ 969 w 10000"/>
                  <a:gd name="connsiteY6" fmla="*/ 9481 h 10000"/>
                  <a:gd name="connsiteX7" fmla="*/ 0 w 10000"/>
                  <a:gd name="connsiteY7" fmla="*/ 8442 h 10000"/>
                  <a:gd name="connsiteX8" fmla="*/ 430 w 10000"/>
                  <a:gd name="connsiteY8" fmla="*/ 6484 h 10000"/>
                  <a:gd name="connsiteX0" fmla="*/ 1613 w 10000"/>
                  <a:gd name="connsiteY0" fmla="*/ 0 h 10000"/>
                  <a:gd name="connsiteX1" fmla="*/ 2473 w 10000"/>
                  <a:gd name="connsiteY1" fmla="*/ 5455 h 10000"/>
                  <a:gd name="connsiteX2" fmla="*/ 2365 w 10000"/>
                  <a:gd name="connsiteY2" fmla="*/ 7638 h 10000"/>
                  <a:gd name="connsiteX3" fmla="*/ 7741 w 10000"/>
                  <a:gd name="connsiteY3" fmla="*/ 8720 h 10000"/>
                  <a:gd name="connsiteX4" fmla="*/ 10000 w 10000"/>
                  <a:gd name="connsiteY4" fmla="*/ 9221 h 10000"/>
                  <a:gd name="connsiteX5" fmla="*/ 6774 w 10000"/>
                  <a:gd name="connsiteY5" fmla="*/ 10000 h 10000"/>
                  <a:gd name="connsiteX6" fmla="*/ 969 w 10000"/>
                  <a:gd name="connsiteY6" fmla="*/ 9481 h 10000"/>
                  <a:gd name="connsiteX7" fmla="*/ 0 w 10000"/>
                  <a:gd name="connsiteY7" fmla="*/ 8442 h 10000"/>
                  <a:gd name="connsiteX8" fmla="*/ 107 w 10000"/>
                  <a:gd name="connsiteY8" fmla="*/ 6484 h 10000"/>
                  <a:gd name="connsiteX0" fmla="*/ 1829 w 10216"/>
                  <a:gd name="connsiteY0" fmla="*/ 0 h 10000"/>
                  <a:gd name="connsiteX1" fmla="*/ 2689 w 10216"/>
                  <a:gd name="connsiteY1" fmla="*/ 5455 h 10000"/>
                  <a:gd name="connsiteX2" fmla="*/ 2581 w 10216"/>
                  <a:gd name="connsiteY2" fmla="*/ 7638 h 10000"/>
                  <a:gd name="connsiteX3" fmla="*/ 7957 w 10216"/>
                  <a:gd name="connsiteY3" fmla="*/ 8720 h 10000"/>
                  <a:gd name="connsiteX4" fmla="*/ 10216 w 10216"/>
                  <a:gd name="connsiteY4" fmla="*/ 9221 h 10000"/>
                  <a:gd name="connsiteX5" fmla="*/ 6990 w 10216"/>
                  <a:gd name="connsiteY5" fmla="*/ 10000 h 10000"/>
                  <a:gd name="connsiteX6" fmla="*/ 1185 w 10216"/>
                  <a:gd name="connsiteY6" fmla="*/ 9481 h 10000"/>
                  <a:gd name="connsiteX7" fmla="*/ 216 w 10216"/>
                  <a:gd name="connsiteY7" fmla="*/ 8442 h 10000"/>
                  <a:gd name="connsiteX8" fmla="*/ 0 w 10216"/>
                  <a:gd name="connsiteY8" fmla="*/ 6762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0216" h="10000">
                    <a:moveTo>
                      <a:pt x="1829" y="0"/>
                    </a:moveTo>
                    <a:cubicBezTo>
                      <a:pt x="2582" y="1786"/>
                      <a:pt x="1722" y="3701"/>
                      <a:pt x="2689" y="5455"/>
                    </a:cubicBezTo>
                    <a:cubicBezTo>
                      <a:pt x="2743" y="5974"/>
                      <a:pt x="2366" y="7151"/>
                      <a:pt x="2581" y="7638"/>
                    </a:cubicBezTo>
                    <a:cubicBezTo>
                      <a:pt x="3459" y="8182"/>
                      <a:pt x="6738" y="8352"/>
                      <a:pt x="7957" y="8720"/>
                    </a:cubicBezTo>
                    <a:cubicBezTo>
                      <a:pt x="8711" y="9012"/>
                      <a:pt x="9678" y="8766"/>
                      <a:pt x="10216" y="9221"/>
                    </a:cubicBezTo>
                    <a:cubicBezTo>
                      <a:pt x="9141" y="9545"/>
                      <a:pt x="8173" y="9870"/>
                      <a:pt x="6990" y="10000"/>
                    </a:cubicBezTo>
                    <a:cubicBezTo>
                      <a:pt x="5055" y="9870"/>
                      <a:pt x="3120" y="9675"/>
                      <a:pt x="1185" y="9481"/>
                    </a:cubicBezTo>
                    <a:cubicBezTo>
                      <a:pt x="432" y="9188"/>
                      <a:pt x="485" y="8961"/>
                      <a:pt x="216" y="8442"/>
                    </a:cubicBezTo>
                    <a:cubicBezTo>
                      <a:pt x="539" y="7403"/>
                      <a:pt x="0" y="8158"/>
                      <a:pt x="0" y="6762"/>
                    </a:cubicBezTo>
                  </a:path>
                </a:pathLst>
              </a:custGeom>
              <a:noFill/>
              <a:ln w="19050" cap="rnd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</p:grpSp>
        <p:grpSp>
          <p:nvGrpSpPr>
            <p:cNvPr id="19" name="Group 18"/>
            <p:cNvGrpSpPr/>
            <p:nvPr/>
          </p:nvGrpSpPr>
          <p:grpSpPr>
            <a:xfrm>
              <a:off x="1066037" y="5363067"/>
              <a:ext cx="286513" cy="211778"/>
              <a:chOff x="1066005" y="5374253"/>
              <a:chExt cx="286513" cy="211778"/>
            </a:xfrm>
          </p:grpSpPr>
          <p:sp>
            <p:nvSpPr>
              <p:cNvPr id="16" name="Freeform 15"/>
              <p:cNvSpPr/>
              <p:nvPr/>
            </p:nvSpPr>
            <p:spPr>
              <a:xfrm>
                <a:off x="1066005" y="5456076"/>
                <a:ext cx="286513" cy="129955"/>
              </a:xfrm>
              <a:custGeom>
                <a:avLst/>
                <a:gdLst>
                  <a:gd name="connsiteX0" fmla="*/ 0 w 330993"/>
                  <a:gd name="connsiteY0" fmla="*/ 66675 h 141263"/>
                  <a:gd name="connsiteX1" fmla="*/ 92868 w 330993"/>
                  <a:gd name="connsiteY1" fmla="*/ 135731 h 141263"/>
                  <a:gd name="connsiteX2" fmla="*/ 209550 w 330993"/>
                  <a:gd name="connsiteY2" fmla="*/ 126206 h 141263"/>
                  <a:gd name="connsiteX3" fmla="*/ 280987 w 330993"/>
                  <a:gd name="connsiteY3" fmla="*/ 40481 h 141263"/>
                  <a:gd name="connsiteX4" fmla="*/ 330993 w 330993"/>
                  <a:gd name="connsiteY4" fmla="*/ 0 h 141263"/>
                  <a:gd name="connsiteX0" fmla="*/ 0 w 330993"/>
                  <a:gd name="connsiteY0" fmla="*/ 66675 h 146896"/>
                  <a:gd name="connsiteX1" fmla="*/ 102393 w 330993"/>
                  <a:gd name="connsiteY1" fmla="*/ 142874 h 146896"/>
                  <a:gd name="connsiteX2" fmla="*/ 209550 w 330993"/>
                  <a:gd name="connsiteY2" fmla="*/ 126206 h 146896"/>
                  <a:gd name="connsiteX3" fmla="*/ 280987 w 330993"/>
                  <a:gd name="connsiteY3" fmla="*/ 40481 h 146896"/>
                  <a:gd name="connsiteX4" fmla="*/ 330993 w 330993"/>
                  <a:gd name="connsiteY4" fmla="*/ 0 h 146896"/>
                  <a:gd name="connsiteX0" fmla="*/ 0 w 330993"/>
                  <a:gd name="connsiteY0" fmla="*/ 66675 h 153178"/>
                  <a:gd name="connsiteX1" fmla="*/ 102393 w 330993"/>
                  <a:gd name="connsiteY1" fmla="*/ 142874 h 153178"/>
                  <a:gd name="connsiteX2" fmla="*/ 209550 w 330993"/>
                  <a:gd name="connsiteY2" fmla="*/ 126206 h 153178"/>
                  <a:gd name="connsiteX3" fmla="*/ 280987 w 330993"/>
                  <a:gd name="connsiteY3" fmla="*/ 40481 h 153178"/>
                  <a:gd name="connsiteX4" fmla="*/ 330993 w 330993"/>
                  <a:gd name="connsiteY4" fmla="*/ 0 h 153178"/>
                  <a:gd name="connsiteX0" fmla="*/ 0 w 330993"/>
                  <a:gd name="connsiteY0" fmla="*/ 66675 h 142932"/>
                  <a:gd name="connsiteX1" fmla="*/ 102393 w 330993"/>
                  <a:gd name="connsiteY1" fmla="*/ 142874 h 142932"/>
                  <a:gd name="connsiteX2" fmla="*/ 209550 w 330993"/>
                  <a:gd name="connsiteY2" fmla="*/ 126206 h 142932"/>
                  <a:gd name="connsiteX3" fmla="*/ 280987 w 330993"/>
                  <a:gd name="connsiteY3" fmla="*/ 40481 h 142932"/>
                  <a:gd name="connsiteX4" fmla="*/ 330993 w 330993"/>
                  <a:gd name="connsiteY4" fmla="*/ 0 h 142932"/>
                  <a:gd name="connsiteX0" fmla="*/ 0 w 330993"/>
                  <a:gd name="connsiteY0" fmla="*/ 66675 h 143311"/>
                  <a:gd name="connsiteX1" fmla="*/ 102393 w 330993"/>
                  <a:gd name="connsiteY1" fmla="*/ 142874 h 143311"/>
                  <a:gd name="connsiteX2" fmla="*/ 185738 w 330993"/>
                  <a:gd name="connsiteY2" fmla="*/ 95250 h 143311"/>
                  <a:gd name="connsiteX3" fmla="*/ 280987 w 330993"/>
                  <a:gd name="connsiteY3" fmla="*/ 40481 h 143311"/>
                  <a:gd name="connsiteX4" fmla="*/ 330993 w 330993"/>
                  <a:gd name="connsiteY4" fmla="*/ 0 h 143311"/>
                  <a:gd name="connsiteX0" fmla="*/ 0 w 330993"/>
                  <a:gd name="connsiteY0" fmla="*/ 66675 h 143268"/>
                  <a:gd name="connsiteX1" fmla="*/ 102393 w 330993"/>
                  <a:gd name="connsiteY1" fmla="*/ 142874 h 143268"/>
                  <a:gd name="connsiteX2" fmla="*/ 185738 w 330993"/>
                  <a:gd name="connsiteY2" fmla="*/ 95250 h 143268"/>
                  <a:gd name="connsiteX3" fmla="*/ 250031 w 330993"/>
                  <a:gd name="connsiteY3" fmla="*/ 66674 h 143268"/>
                  <a:gd name="connsiteX4" fmla="*/ 330993 w 330993"/>
                  <a:gd name="connsiteY4" fmla="*/ 0 h 143268"/>
                  <a:gd name="connsiteX0" fmla="*/ 0 w 330993"/>
                  <a:gd name="connsiteY0" fmla="*/ 66675 h 143329"/>
                  <a:gd name="connsiteX1" fmla="*/ 102393 w 330993"/>
                  <a:gd name="connsiteY1" fmla="*/ 142874 h 143329"/>
                  <a:gd name="connsiteX2" fmla="*/ 185738 w 330993"/>
                  <a:gd name="connsiteY2" fmla="*/ 95250 h 143329"/>
                  <a:gd name="connsiteX3" fmla="*/ 238125 w 330993"/>
                  <a:gd name="connsiteY3" fmla="*/ 30956 h 143329"/>
                  <a:gd name="connsiteX4" fmla="*/ 330993 w 330993"/>
                  <a:gd name="connsiteY4" fmla="*/ 0 h 143329"/>
                  <a:gd name="connsiteX0" fmla="*/ 0 w 330993"/>
                  <a:gd name="connsiteY0" fmla="*/ 66675 h 143272"/>
                  <a:gd name="connsiteX1" fmla="*/ 102393 w 330993"/>
                  <a:gd name="connsiteY1" fmla="*/ 142874 h 143272"/>
                  <a:gd name="connsiteX2" fmla="*/ 185738 w 330993"/>
                  <a:gd name="connsiteY2" fmla="*/ 95250 h 143272"/>
                  <a:gd name="connsiteX3" fmla="*/ 238125 w 330993"/>
                  <a:gd name="connsiteY3" fmla="*/ 64294 h 143272"/>
                  <a:gd name="connsiteX4" fmla="*/ 330993 w 330993"/>
                  <a:gd name="connsiteY4" fmla="*/ 0 h 143272"/>
                  <a:gd name="connsiteX0" fmla="*/ 0 w 330993"/>
                  <a:gd name="connsiteY0" fmla="*/ 66675 h 143272"/>
                  <a:gd name="connsiteX1" fmla="*/ 102393 w 330993"/>
                  <a:gd name="connsiteY1" fmla="*/ 142874 h 143272"/>
                  <a:gd name="connsiteX2" fmla="*/ 185738 w 330993"/>
                  <a:gd name="connsiteY2" fmla="*/ 95250 h 143272"/>
                  <a:gd name="connsiteX3" fmla="*/ 238125 w 330993"/>
                  <a:gd name="connsiteY3" fmla="*/ 64294 h 143272"/>
                  <a:gd name="connsiteX4" fmla="*/ 322262 w 330993"/>
                  <a:gd name="connsiteY4" fmla="*/ 28990 h 143272"/>
                  <a:gd name="connsiteX5" fmla="*/ 330993 w 330993"/>
                  <a:gd name="connsiteY5" fmla="*/ 0 h 143272"/>
                  <a:gd name="connsiteX0" fmla="*/ 0 w 324476"/>
                  <a:gd name="connsiteY0" fmla="*/ 50006 h 126603"/>
                  <a:gd name="connsiteX1" fmla="*/ 102393 w 324476"/>
                  <a:gd name="connsiteY1" fmla="*/ 126205 h 126603"/>
                  <a:gd name="connsiteX2" fmla="*/ 185738 w 324476"/>
                  <a:gd name="connsiteY2" fmla="*/ 78581 h 126603"/>
                  <a:gd name="connsiteX3" fmla="*/ 238125 w 324476"/>
                  <a:gd name="connsiteY3" fmla="*/ 47625 h 126603"/>
                  <a:gd name="connsiteX4" fmla="*/ 322262 w 324476"/>
                  <a:gd name="connsiteY4" fmla="*/ 12321 h 126603"/>
                  <a:gd name="connsiteX5" fmla="*/ 271461 w 324476"/>
                  <a:gd name="connsiteY5" fmla="*/ 0 h 126603"/>
                  <a:gd name="connsiteX0" fmla="*/ 0 w 324192"/>
                  <a:gd name="connsiteY0" fmla="*/ 47625 h 124222"/>
                  <a:gd name="connsiteX1" fmla="*/ 102393 w 324192"/>
                  <a:gd name="connsiteY1" fmla="*/ 123824 h 124222"/>
                  <a:gd name="connsiteX2" fmla="*/ 185738 w 324192"/>
                  <a:gd name="connsiteY2" fmla="*/ 76200 h 124222"/>
                  <a:gd name="connsiteX3" fmla="*/ 238125 w 324192"/>
                  <a:gd name="connsiteY3" fmla="*/ 45244 h 124222"/>
                  <a:gd name="connsiteX4" fmla="*/ 322262 w 324192"/>
                  <a:gd name="connsiteY4" fmla="*/ 9940 h 124222"/>
                  <a:gd name="connsiteX5" fmla="*/ 259555 w 324192"/>
                  <a:gd name="connsiteY5" fmla="*/ 0 h 124222"/>
                  <a:gd name="connsiteX0" fmla="*/ 0 w 319533"/>
                  <a:gd name="connsiteY0" fmla="*/ 66165 h 142762"/>
                  <a:gd name="connsiteX1" fmla="*/ 102393 w 319533"/>
                  <a:gd name="connsiteY1" fmla="*/ 142364 h 142762"/>
                  <a:gd name="connsiteX2" fmla="*/ 185738 w 319533"/>
                  <a:gd name="connsiteY2" fmla="*/ 94740 h 142762"/>
                  <a:gd name="connsiteX3" fmla="*/ 238125 w 319533"/>
                  <a:gd name="connsiteY3" fmla="*/ 63784 h 142762"/>
                  <a:gd name="connsiteX4" fmla="*/ 317499 w 319533"/>
                  <a:gd name="connsiteY4" fmla="*/ 2287 h 142762"/>
                  <a:gd name="connsiteX5" fmla="*/ 259555 w 319533"/>
                  <a:gd name="connsiteY5" fmla="*/ 18540 h 142762"/>
                  <a:gd name="connsiteX0" fmla="*/ 0 w 319291"/>
                  <a:gd name="connsiteY0" fmla="*/ 66704 h 143301"/>
                  <a:gd name="connsiteX1" fmla="*/ 102393 w 319291"/>
                  <a:gd name="connsiteY1" fmla="*/ 142903 h 143301"/>
                  <a:gd name="connsiteX2" fmla="*/ 185738 w 319291"/>
                  <a:gd name="connsiteY2" fmla="*/ 95279 h 143301"/>
                  <a:gd name="connsiteX3" fmla="*/ 238125 w 319291"/>
                  <a:gd name="connsiteY3" fmla="*/ 64323 h 143301"/>
                  <a:gd name="connsiteX4" fmla="*/ 317499 w 319291"/>
                  <a:gd name="connsiteY4" fmla="*/ 2826 h 143301"/>
                  <a:gd name="connsiteX5" fmla="*/ 247649 w 319291"/>
                  <a:gd name="connsiteY5" fmla="*/ 11935 h 143301"/>
                  <a:gd name="connsiteX0" fmla="*/ 0 w 286848"/>
                  <a:gd name="connsiteY0" fmla="*/ 54994 h 131591"/>
                  <a:gd name="connsiteX1" fmla="*/ 102393 w 286848"/>
                  <a:gd name="connsiteY1" fmla="*/ 131193 h 131591"/>
                  <a:gd name="connsiteX2" fmla="*/ 185738 w 286848"/>
                  <a:gd name="connsiteY2" fmla="*/ 83569 h 131591"/>
                  <a:gd name="connsiteX3" fmla="*/ 238125 w 286848"/>
                  <a:gd name="connsiteY3" fmla="*/ 52613 h 131591"/>
                  <a:gd name="connsiteX4" fmla="*/ 284161 w 286848"/>
                  <a:gd name="connsiteY4" fmla="*/ 5404 h 131591"/>
                  <a:gd name="connsiteX5" fmla="*/ 247649 w 286848"/>
                  <a:gd name="connsiteY5" fmla="*/ 225 h 131591"/>
                  <a:gd name="connsiteX0" fmla="*/ 0 w 286513"/>
                  <a:gd name="connsiteY0" fmla="*/ 53723 h 130320"/>
                  <a:gd name="connsiteX1" fmla="*/ 102393 w 286513"/>
                  <a:gd name="connsiteY1" fmla="*/ 129922 h 130320"/>
                  <a:gd name="connsiteX2" fmla="*/ 185738 w 286513"/>
                  <a:gd name="connsiteY2" fmla="*/ 82298 h 130320"/>
                  <a:gd name="connsiteX3" fmla="*/ 238125 w 286513"/>
                  <a:gd name="connsiteY3" fmla="*/ 51342 h 130320"/>
                  <a:gd name="connsiteX4" fmla="*/ 284161 w 286513"/>
                  <a:gd name="connsiteY4" fmla="*/ 4133 h 130320"/>
                  <a:gd name="connsiteX5" fmla="*/ 238124 w 286513"/>
                  <a:gd name="connsiteY5" fmla="*/ 3717 h 130320"/>
                  <a:gd name="connsiteX0" fmla="*/ 0 w 286513"/>
                  <a:gd name="connsiteY0" fmla="*/ 53723 h 130331"/>
                  <a:gd name="connsiteX1" fmla="*/ 102393 w 286513"/>
                  <a:gd name="connsiteY1" fmla="*/ 129922 h 130331"/>
                  <a:gd name="connsiteX2" fmla="*/ 185738 w 286513"/>
                  <a:gd name="connsiteY2" fmla="*/ 82298 h 130331"/>
                  <a:gd name="connsiteX3" fmla="*/ 226219 w 286513"/>
                  <a:gd name="connsiteY3" fmla="*/ 44199 h 130331"/>
                  <a:gd name="connsiteX4" fmla="*/ 284161 w 286513"/>
                  <a:gd name="connsiteY4" fmla="*/ 4133 h 130331"/>
                  <a:gd name="connsiteX5" fmla="*/ 238124 w 286513"/>
                  <a:gd name="connsiteY5" fmla="*/ 3717 h 130331"/>
                  <a:gd name="connsiteX0" fmla="*/ 0 w 286513"/>
                  <a:gd name="connsiteY0" fmla="*/ 53723 h 130252"/>
                  <a:gd name="connsiteX1" fmla="*/ 102393 w 286513"/>
                  <a:gd name="connsiteY1" fmla="*/ 129922 h 130252"/>
                  <a:gd name="connsiteX2" fmla="*/ 192881 w 286513"/>
                  <a:gd name="connsiteY2" fmla="*/ 79916 h 130252"/>
                  <a:gd name="connsiteX3" fmla="*/ 226219 w 286513"/>
                  <a:gd name="connsiteY3" fmla="*/ 44199 h 130252"/>
                  <a:gd name="connsiteX4" fmla="*/ 284161 w 286513"/>
                  <a:gd name="connsiteY4" fmla="*/ 4133 h 130252"/>
                  <a:gd name="connsiteX5" fmla="*/ 238124 w 286513"/>
                  <a:gd name="connsiteY5" fmla="*/ 3717 h 130252"/>
                  <a:gd name="connsiteX0" fmla="*/ 0 w 286513"/>
                  <a:gd name="connsiteY0" fmla="*/ 53723 h 129956"/>
                  <a:gd name="connsiteX1" fmla="*/ 102393 w 286513"/>
                  <a:gd name="connsiteY1" fmla="*/ 129922 h 129956"/>
                  <a:gd name="connsiteX2" fmla="*/ 178593 w 286513"/>
                  <a:gd name="connsiteY2" fmla="*/ 63247 h 129956"/>
                  <a:gd name="connsiteX3" fmla="*/ 226219 w 286513"/>
                  <a:gd name="connsiteY3" fmla="*/ 44199 h 129956"/>
                  <a:gd name="connsiteX4" fmla="*/ 284161 w 286513"/>
                  <a:gd name="connsiteY4" fmla="*/ 4133 h 129956"/>
                  <a:gd name="connsiteX5" fmla="*/ 238124 w 286513"/>
                  <a:gd name="connsiteY5" fmla="*/ 3717 h 129956"/>
                  <a:gd name="connsiteX0" fmla="*/ 0 w 286513"/>
                  <a:gd name="connsiteY0" fmla="*/ 53723 h 122816"/>
                  <a:gd name="connsiteX1" fmla="*/ 114299 w 286513"/>
                  <a:gd name="connsiteY1" fmla="*/ 122778 h 122816"/>
                  <a:gd name="connsiteX2" fmla="*/ 178593 w 286513"/>
                  <a:gd name="connsiteY2" fmla="*/ 63247 h 122816"/>
                  <a:gd name="connsiteX3" fmla="*/ 226219 w 286513"/>
                  <a:gd name="connsiteY3" fmla="*/ 44199 h 122816"/>
                  <a:gd name="connsiteX4" fmla="*/ 284161 w 286513"/>
                  <a:gd name="connsiteY4" fmla="*/ 4133 h 122816"/>
                  <a:gd name="connsiteX5" fmla="*/ 238124 w 286513"/>
                  <a:gd name="connsiteY5" fmla="*/ 3717 h 122816"/>
                  <a:gd name="connsiteX0" fmla="*/ 0 w 286513"/>
                  <a:gd name="connsiteY0" fmla="*/ 53723 h 129955"/>
                  <a:gd name="connsiteX1" fmla="*/ 78580 w 286513"/>
                  <a:gd name="connsiteY1" fmla="*/ 129921 h 129955"/>
                  <a:gd name="connsiteX2" fmla="*/ 178593 w 286513"/>
                  <a:gd name="connsiteY2" fmla="*/ 63247 h 129955"/>
                  <a:gd name="connsiteX3" fmla="*/ 226219 w 286513"/>
                  <a:gd name="connsiteY3" fmla="*/ 44199 h 129955"/>
                  <a:gd name="connsiteX4" fmla="*/ 284161 w 286513"/>
                  <a:gd name="connsiteY4" fmla="*/ 4133 h 129955"/>
                  <a:gd name="connsiteX5" fmla="*/ 238124 w 286513"/>
                  <a:gd name="connsiteY5" fmla="*/ 3717 h 1299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86513" h="129955">
                    <a:moveTo>
                      <a:pt x="0" y="53723"/>
                    </a:moveTo>
                    <a:cubicBezTo>
                      <a:pt x="28971" y="83290"/>
                      <a:pt x="48815" y="128334"/>
                      <a:pt x="78580" y="129921"/>
                    </a:cubicBezTo>
                    <a:cubicBezTo>
                      <a:pt x="108345" y="131508"/>
                      <a:pt x="153987" y="77534"/>
                      <a:pt x="178593" y="63247"/>
                    </a:cubicBezTo>
                    <a:cubicBezTo>
                      <a:pt x="203199" y="48960"/>
                      <a:pt x="208624" y="54051"/>
                      <a:pt x="226219" y="44199"/>
                    </a:cubicBezTo>
                    <a:cubicBezTo>
                      <a:pt x="243814" y="34347"/>
                      <a:pt x="268683" y="14849"/>
                      <a:pt x="284161" y="4133"/>
                    </a:cubicBezTo>
                    <a:cubicBezTo>
                      <a:pt x="299639" y="-6583"/>
                      <a:pt x="233494" y="7358"/>
                      <a:pt x="238124" y="3717"/>
                    </a:cubicBezTo>
                  </a:path>
                </a:pathLst>
              </a:custGeom>
              <a:noFill/>
              <a:ln w="19050" cap="rnd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>
                  <a:solidFill>
                    <a:schemeClr val="tx1"/>
                  </a:solidFill>
                  <a:latin typeface="Tahoma" pitchFamily="34" charset="0"/>
                  <a:cs typeface="Arial" charset="0"/>
                </a:endParaRPr>
              </a:p>
            </p:txBody>
          </p:sp>
          <p:sp>
            <p:nvSpPr>
              <p:cNvPr id="17" name="Freeform 16"/>
              <p:cNvSpPr/>
              <p:nvPr/>
            </p:nvSpPr>
            <p:spPr>
              <a:xfrm>
                <a:off x="1066801" y="5374253"/>
                <a:ext cx="277247" cy="146649"/>
              </a:xfrm>
              <a:custGeom>
                <a:avLst/>
                <a:gdLst>
                  <a:gd name="connsiteX0" fmla="*/ 0 w 259556"/>
                  <a:gd name="connsiteY0" fmla="*/ 79930 h 172838"/>
                  <a:gd name="connsiteX1" fmla="*/ 111918 w 259556"/>
                  <a:gd name="connsiteY1" fmla="*/ 170418 h 172838"/>
                  <a:gd name="connsiteX2" fmla="*/ 140493 w 259556"/>
                  <a:gd name="connsiteY2" fmla="*/ 139462 h 172838"/>
                  <a:gd name="connsiteX3" fmla="*/ 142875 w 259556"/>
                  <a:gd name="connsiteY3" fmla="*/ 60880 h 172838"/>
                  <a:gd name="connsiteX4" fmla="*/ 188118 w 259556"/>
                  <a:gd name="connsiteY4" fmla="*/ 6112 h 172838"/>
                  <a:gd name="connsiteX5" fmla="*/ 259556 w 259556"/>
                  <a:gd name="connsiteY5" fmla="*/ 3730 h 172838"/>
                  <a:gd name="connsiteX0" fmla="*/ 0 w 259556"/>
                  <a:gd name="connsiteY0" fmla="*/ 79930 h 150894"/>
                  <a:gd name="connsiteX1" fmla="*/ 92868 w 259556"/>
                  <a:gd name="connsiteY1" fmla="*/ 144224 h 150894"/>
                  <a:gd name="connsiteX2" fmla="*/ 140493 w 259556"/>
                  <a:gd name="connsiteY2" fmla="*/ 139462 h 150894"/>
                  <a:gd name="connsiteX3" fmla="*/ 142875 w 259556"/>
                  <a:gd name="connsiteY3" fmla="*/ 60880 h 150894"/>
                  <a:gd name="connsiteX4" fmla="*/ 188118 w 259556"/>
                  <a:gd name="connsiteY4" fmla="*/ 6112 h 150894"/>
                  <a:gd name="connsiteX5" fmla="*/ 259556 w 259556"/>
                  <a:gd name="connsiteY5" fmla="*/ 3730 h 150894"/>
                  <a:gd name="connsiteX0" fmla="*/ 0 w 259556"/>
                  <a:gd name="connsiteY0" fmla="*/ 79930 h 144787"/>
                  <a:gd name="connsiteX1" fmla="*/ 92868 w 259556"/>
                  <a:gd name="connsiteY1" fmla="*/ 144224 h 144787"/>
                  <a:gd name="connsiteX2" fmla="*/ 123824 w 259556"/>
                  <a:gd name="connsiteY2" fmla="*/ 108505 h 144787"/>
                  <a:gd name="connsiteX3" fmla="*/ 142875 w 259556"/>
                  <a:gd name="connsiteY3" fmla="*/ 60880 h 144787"/>
                  <a:gd name="connsiteX4" fmla="*/ 188118 w 259556"/>
                  <a:gd name="connsiteY4" fmla="*/ 6112 h 144787"/>
                  <a:gd name="connsiteX5" fmla="*/ 259556 w 259556"/>
                  <a:gd name="connsiteY5" fmla="*/ 3730 h 144787"/>
                  <a:gd name="connsiteX0" fmla="*/ 0 w 259556"/>
                  <a:gd name="connsiteY0" fmla="*/ 79930 h 144923"/>
                  <a:gd name="connsiteX1" fmla="*/ 92868 w 259556"/>
                  <a:gd name="connsiteY1" fmla="*/ 144224 h 144923"/>
                  <a:gd name="connsiteX2" fmla="*/ 147637 w 259556"/>
                  <a:gd name="connsiteY2" fmla="*/ 110887 h 144923"/>
                  <a:gd name="connsiteX3" fmla="*/ 142875 w 259556"/>
                  <a:gd name="connsiteY3" fmla="*/ 60880 h 144923"/>
                  <a:gd name="connsiteX4" fmla="*/ 188118 w 259556"/>
                  <a:gd name="connsiteY4" fmla="*/ 6112 h 144923"/>
                  <a:gd name="connsiteX5" fmla="*/ 259556 w 259556"/>
                  <a:gd name="connsiteY5" fmla="*/ 3730 h 144923"/>
                  <a:gd name="connsiteX0" fmla="*/ 0 w 259556"/>
                  <a:gd name="connsiteY0" fmla="*/ 78052 h 143045"/>
                  <a:gd name="connsiteX1" fmla="*/ 92868 w 259556"/>
                  <a:gd name="connsiteY1" fmla="*/ 142346 h 143045"/>
                  <a:gd name="connsiteX2" fmla="*/ 147637 w 259556"/>
                  <a:gd name="connsiteY2" fmla="*/ 109009 h 143045"/>
                  <a:gd name="connsiteX3" fmla="*/ 142875 w 259556"/>
                  <a:gd name="connsiteY3" fmla="*/ 59002 h 143045"/>
                  <a:gd name="connsiteX4" fmla="*/ 207168 w 259556"/>
                  <a:gd name="connsiteY4" fmla="*/ 8997 h 143045"/>
                  <a:gd name="connsiteX5" fmla="*/ 259556 w 259556"/>
                  <a:gd name="connsiteY5" fmla="*/ 1852 h 143045"/>
                  <a:gd name="connsiteX0" fmla="*/ 0 w 259556"/>
                  <a:gd name="connsiteY0" fmla="*/ 78052 h 143045"/>
                  <a:gd name="connsiteX1" fmla="*/ 92868 w 259556"/>
                  <a:gd name="connsiteY1" fmla="*/ 142346 h 143045"/>
                  <a:gd name="connsiteX2" fmla="*/ 147637 w 259556"/>
                  <a:gd name="connsiteY2" fmla="*/ 109009 h 143045"/>
                  <a:gd name="connsiteX3" fmla="*/ 154781 w 259556"/>
                  <a:gd name="connsiteY3" fmla="*/ 59002 h 143045"/>
                  <a:gd name="connsiteX4" fmla="*/ 207168 w 259556"/>
                  <a:gd name="connsiteY4" fmla="*/ 8997 h 143045"/>
                  <a:gd name="connsiteX5" fmla="*/ 259556 w 259556"/>
                  <a:gd name="connsiteY5" fmla="*/ 1852 h 143045"/>
                  <a:gd name="connsiteX0" fmla="*/ 0 w 257174"/>
                  <a:gd name="connsiteY0" fmla="*/ 71459 h 136452"/>
                  <a:gd name="connsiteX1" fmla="*/ 92868 w 257174"/>
                  <a:gd name="connsiteY1" fmla="*/ 135753 h 136452"/>
                  <a:gd name="connsiteX2" fmla="*/ 147637 w 257174"/>
                  <a:gd name="connsiteY2" fmla="*/ 102416 h 136452"/>
                  <a:gd name="connsiteX3" fmla="*/ 154781 w 257174"/>
                  <a:gd name="connsiteY3" fmla="*/ 52409 h 136452"/>
                  <a:gd name="connsiteX4" fmla="*/ 207168 w 257174"/>
                  <a:gd name="connsiteY4" fmla="*/ 2404 h 136452"/>
                  <a:gd name="connsiteX5" fmla="*/ 257174 w 257174"/>
                  <a:gd name="connsiteY5" fmla="*/ 9547 h 136452"/>
                  <a:gd name="connsiteX0" fmla="*/ 0 w 216693"/>
                  <a:gd name="connsiteY0" fmla="*/ 69458 h 134451"/>
                  <a:gd name="connsiteX1" fmla="*/ 92868 w 216693"/>
                  <a:gd name="connsiteY1" fmla="*/ 133752 h 134451"/>
                  <a:gd name="connsiteX2" fmla="*/ 147637 w 216693"/>
                  <a:gd name="connsiteY2" fmla="*/ 100415 h 134451"/>
                  <a:gd name="connsiteX3" fmla="*/ 154781 w 216693"/>
                  <a:gd name="connsiteY3" fmla="*/ 50408 h 134451"/>
                  <a:gd name="connsiteX4" fmla="*/ 207168 w 216693"/>
                  <a:gd name="connsiteY4" fmla="*/ 403 h 134451"/>
                  <a:gd name="connsiteX5" fmla="*/ 216693 w 216693"/>
                  <a:gd name="connsiteY5" fmla="*/ 26596 h 134451"/>
                  <a:gd name="connsiteX0" fmla="*/ 0 w 239373"/>
                  <a:gd name="connsiteY0" fmla="*/ 71808 h 136801"/>
                  <a:gd name="connsiteX1" fmla="*/ 92868 w 239373"/>
                  <a:gd name="connsiteY1" fmla="*/ 136102 h 136801"/>
                  <a:gd name="connsiteX2" fmla="*/ 147637 w 239373"/>
                  <a:gd name="connsiteY2" fmla="*/ 102765 h 136801"/>
                  <a:gd name="connsiteX3" fmla="*/ 154781 w 239373"/>
                  <a:gd name="connsiteY3" fmla="*/ 52758 h 136801"/>
                  <a:gd name="connsiteX4" fmla="*/ 238124 w 239373"/>
                  <a:gd name="connsiteY4" fmla="*/ 372 h 136801"/>
                  <a:gd name="connsiteX5" fmla="*/ 216693 w 239373"/>
                  <a:gd name="connsiteY5" fmla="*/ 28946 h 136801"/>
                  <a:gd name="connsiteX0" fmla="*/ 0 w 248422"/>
                  <a:gd name="connsiteY0" fmla="*/ 72177 h 137170"/>
                  <a:gd name="connsiteX1" fmla="*/ 92868 w 248422"/>
                  <a:gd name="connsiteY1" fmla="*/ 136471 h 137170"/>
                  <a:gd name="connsiteX2" fmla="*/ 147637 w 248422"/>
                  <a:gd name="connsiteY2" fmla="*/ 103134 h 137170"/>
                  <a:gd name="connsiteX3" fmla="*/ 154781 w 248422"/>
                  <a:gd name="connsiteY3" fmla="*/ 53127 h 137170"/>
                  <a:gd name="connsiteX4" fmla="*/ 238124 w 248422"/>
                  <a:gd name="connsiteY4" fmla="*/ 741 h 137170"/>
                  <a:gd name="connsiteX5" fmla="*/ 216693 w 248422"/>
                  <a:gd name="connsiteY5" fmla="*/ 29315 h 137170"/>
                  <a:gd name="connsiteX0" fmla="*/ 0 w 255322"/>
                  <a:gd name="connsiteY0" fmla="*/ 71717 h 136710"/>
                  <a:gd name="connsiteX1" fmla="*/ 92868 w 255322"/>
                  <a:gd name="connsiteY1" fmla="*/ 136011 h 136710"/>
                  <a:gd name="connsiteX2" fmla="*/ 147637 w 255322"/>
                  <a:gd name="connsiteY2" fmla="*/ 102674 h 136710"/>
                  <a:gd name="connsiteX3" fmla="*/ 154781 w 255322"/>
                  <a:gd name="connsiteY3" fmla="*/ 52667 h 136710"/>
                  <a:gd name="connsiteX4" fmla="*/ 238124 w 255322"/>
                  <a:gd name="connsiteY4" fmla="*/ 281 h 136710"/>
                  <a:gd name="connsiteX5" fmla="*/ 228600 w 255322"/>
                  <a:gd name="connsiteY5" fmla="*/ 35999 h 136710"/>
                  <a:gd name="connsiteX0" fmla="*/ 0 w 300097"/>
                  <a:gd name="connsiteY0" fmla="*/ 95379 h 160372"/>
                  <a:gd name="connsiteX1" fmla="*/ 92868 w 300097"/>
                  <a:gd name="connsiteY1" fmla="*/ 159673 h 160372"/>
                  <a:gd name="connsiteX2" fmla="*/ 147637 w 300097"/>
                  <a:gd name="connsiteY2" fmla="*/ 126336 h 160372"/>
                  <a:gd name="connsiteX3" fmla="*/ 154781 w 300097"/>
                  <a:gd name="connsiteY3" fmla="*/ 76329 h 160372"/>
                  <a:gd name="connsiteX4" fmla="*/ 297656 w 300097"/>
                  <a:gd name="connsiteY4" fmla="*/ 131 h 160372"/>
                  <a:gd name="connsiteX5" fmla="*/ 228600 w 300097"/>
                  <a:gd name="connsiteY5" fmla="*/ 59661 h 160372"/>
                  <a:gd name="connsiteX0" fmla="*/ 0 w 272485"/>
                  <a:gd name="connsiteY0" fmla="*/ 76428 h 141421"/>
                  <a:gd name="connsiteX1" fmla="*/ 92868 w 272485"/>
                  <a:gd name="connsiteY1" fmla="*/ 140722 h 141421"/>
                  <a:gd name="connsiteX2" fmla="*/ 147637 w 272485"/>
                  <a:gd name="connsiteY2" fmla="*/ 107385 h 141421"/>
                  <a:gd name="connsiteX3" fmla="*/ 154781 w 272485"/>
                  <a:gd name="connsiteY3" fmla="*/ 57378 h 141421"/>
                  <a:gd name="connsiteX4" fmla="*/ 266700 w 272485"/>
                  <a:gd name="connsiteY4" fmla="*/ 230 h 141421"/>
                  <a:gd name="connsiteX5" fmla="*/ 228600 w 272485"/>
                  <a:gd name="connsiteY5" fmla="*/ 40710 h 141421"/>
                  <a:gd name="connsiteX0" fmla="*/ 0 w 272485"/>
                  <a:gd name="connsiteY0" fmla="*/ 76428 h 150795"/>
                  <a:gd name="connsiteX1" fmla="*/ 78581 w 272485"/>
                  <a:gd name="connsiteY1" fmla="*/ 150247 h 150795"/>
                  <a:gd name="connsiteX2" fmla="*/ 147637 w 272485"/>
                  <a:gd name="connsiteY2" fmla="*/ 107385 h 150795"/>
                  <a:gd name="connsiteX3" fmla="*/ 154781 w 272485"/>
                  <a:gd name="connsiteY3" fmla="*/ 57378 h 150795"/>
                  <a:gd name="connsiteX4" fmla="*/ 266700 w 272485"/>
                  <a:gd name="connsiteY4" fmla="*/ 230 h 150795"/>
                  <a:gd name="connsiteX5" fmla="*/ 228600 w 272485"/>
                  <a:gd name="connsiteY5" fmla="*/ 40710 h 150795"/>
                  <a:gd name="connsiteX0" fmla="*/ 0 w 277247"/>
                  <a:gd name="connsiteY0" fmla="*/ 62140 h 151299"/>
                  <a:gd name="connsiteX1" fmla="*/ 83343 w 277247"/>
                  <a:gd name="connsiteY1" fmla="*/ 150247 h 151299"/>
                  <a:gd name="connsiteX2" fmla="*/ 152399 w 277247"/>
                  <a:gd name="connsiteY2" fmla="*/ 107385 h 151299"/>
                  <a:gd name="connsiteX3" fmla="*/ 159543 w 277247"/>
                  <a:gd name="connsiteY3" fmla="*/ 57378 h 151299"/>
                  <a:gd name="connsiteX4" fmla="*/ 271462 w 277247"/>
                  <a:gd name="connsiteY4" fmla="*/ 230 h 151299"/>
                  <a:gd name="connsiteX5" fmla="*/ 233362 w 277247"/>
                  <a:gd name="connsiteY5" fmla="*/ 40710 h 151299"/>
                  <a:gd name="connsiteX0" fmla="*/ 0 w 277247"/>
                  <a:gd name="connsiteY0" fmla="*/ 62140 h 146649"/>
                  <a:gd name="connsiteX1" fmla="*/ 69055 w 277247"/>
                  <a:gd name="connsiteY1" fmla="*/ 145484 h 146649"/>
                  <a:gd name="connsiteX2" fmla="*/ 152399 w 277247"/>
                  <a:gd name="connsiteY2" fmla="*/ 107385 h 146649"/>
                  <a:gd name="connsiteX3" fmla="*/ 159543 w 277247"/>
                  <a:gd name="connsiteY3" fmla="*/ 57378 h 146649"/>
                  <a:gd name="connsiteX4" fmla="*/ 271462 w 277247"/>
                  <a:gd name="connsiteY4" fmla="*/ 230 h 146649"/>
                  <a:gd name="connsiteX5" fmla="*/ 233362 w 277247"/>
                  <a:gd name="connsiteY5" fmla="*/ 40710 h 14664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77247" h="146649">
                    <a:moveTo>
                      <a:pt x="0" y="62140"/>
                    </a:moveTo>
                    <a:cubicBezTo>
                      <a:pt x="44251" y="102423"/>
                      <a:pt x="43655" y="137943"/>
                      <a:pt x="69055" y="145484"/>
                    </a:cubicBezTo>
                    <a:cubicBezTo>
                      <a:pt x="94455" y="153025"/>
                      <a:pt x="137318" y="122069"/>
                      <a:pt x="152399" y="107385"/>
                    </a:cubicBezTo>
                    <a:cubicBezTo>
                      <a:pt x="167480" y="92701"/>
                      <a:pt x="139699" y="75237"/>
                      <a:pt x="159543" y="57378"/>
                    </a:cubicBezTo>
                    <a:cubicBezTo>
                      <a:pt x="179387" y="39519"/>
                      <a:pt x="259159" y="3008"/>
                      <a:pt x="271462" y="230"/>
                    </a:cubicBezTo>
                    <a:cubicBezTo>
                      <a:pt x="283765" y="-2548"/>
                      <a:pt x="278803" y="20469"/>
                      <a:pt x="233362" y="40710"/>
                    </a:cubicBezTo>
                  </a:path>
                </a:pathLst>
              </a:custGeom>
              <a:noFill/>
              <a:ln w="19050" cap="rnd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>
                  <a:solidFill>
                    <a:schemeClr val="tx1"/>
                  </a:solidFill>
                  <a:latin typeface="Tahoma" pitchFamily="34" charset="0"/>
                  <a:cs typeface="Arial" charset="0"/>
                </a:endParaRPr>
              </a:p>
            </p:txBody>
          </p:sp>
          <p:sp>
            <p:nvSpPr>
              <p:cNvPr id="18" name="Freeform 17"/>
              <p:cNvSpPr/>
              <p:nvPr/>
            </p:nvSpPr>
            <p:spPr>
              <a:xfrm>
                <a:off x="1271588" y="5431457"/>
                <a:ext cx="73819" cy="24126"/>
              </a:xfrm>
              <a:custGeom>
                <a:avLst/>
                <a:gdLst>
                  <a:gd name="connsiteX0" fmla="*/ 0 w 102394"/>
                  <a:gd name="connsiteY0" fmla="*/ 64471 h 64471"/>
                  <a:gd name="connsiteX1" fmla="*/ 23812 w 102394"/>
                  <a:gd name="connsiteY1" fmla="*/ 7321 h 64471"/>
                  <a:gd name="connsiteX2" fmla="*/ 102394 w 102394"/>
                  <a:gd name="connsiteY2" fmla="*/ 2559 h 64471"/>
                  <a:gd name="connsiteX0" fmla="*/ 0 w 102394"/>
                  <a:gd name="connsiteY0" fmla="*/ 62417 h 62417"/>
                  <a:gd name="connsiteX1" fmla="*/ 28575 w 102394"/>
                  <a:gd name="connsiteY1" fmla="*/ 17173 h 62417"/>
                  <a:gd name="connsiteX2" fmla="*/ 102394 w 102394"/>
                  <a:gd name="connsiteY2" fmla="*/ 505 h 62417"/>
                  <a:gd name="connsiteX0" fmla="*/ 0 w 102394"/>
                  <a:gd name="connsiteY0" fmla="*/ 62227 h 62227"/>
                  <a:gd name="connsiteX1" fmla="*/ 28575 w 102394"/>
                  <a:gd name="connsiteY1" fmla="*/ 24126 h 62227"/>
                  <a:gd name="connsiteX2" fmla="*/ 102394 w 102394"/>
                  <a:gd name="connsiteY2" fmla="*/ 315 h 62227"/>
                  <a:gd name="connsiteX0" fmla="*/ 0 w 102394"/>
                  <a:gd name="connsiteY0" fmla="*/ 62227 h 62227"/>
                  <a:gd name="connsiteX1" fmla="*/ 28575 w 102394"/>
                  <a:gd name="connsiteY1" fmla="*/ 24126 h 62227"/>
                  <a:gd name="connsiteX2" fmla="*/ 102394 w 102394"/>
                  <a:gd name="connsiteY2" fmla="*/ 315 h 62227"/>
                  <a:gd name="connsiteX0" fmla="*/ 0 w 73819"/>
                  <a:gd name="connsiteY0" fmla="*/ 24126 h 24126"/>
                  <a:gd name="connsiteX1" fmla="*/ 73819 w 73819"/>
                  <a:gd name="connsiteY1" fmla="*/ 315 h 2412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73819" h="24126">
                    <a:moveTo>
                      <a:pt x="0" y="24126"/>
                    </a:moveTo>
                    <a:cubicBezTo>
                      <a:pt x="17066" y="13807"/>
                      <a:pt x="43061" y="-2464"/>
                      <a:pt x="73819" y="315"/>
                    </a:cubicBezTo>
                  </a:path>
                </a:pathLst>
              </a:custGeom>
              <a:noFill/>
              <a:ln w="19050" cap="rnd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AU">
                  <a:solidFill>
                    <a:schemeClr val="tx1"/>
                  </a:solidFill>
                  <a:latin typeface="Tahoma" pitchFamily="34" charset="0"/>
                  <a:cs typeface="Arial" charset="0"/>
                </a:endParaRPr>
              </a:p>
            </p:txBody>
          </p:sp>
        </p:grpSp>
      </p:grpSp>
      <p:sp>
        <p:nvSpPr>
          <p:cNvPr id="320" name="TextBox 319"/>
          <p:cNvSpPr txBox="1"/>
          <p:nvPr>
            <p:custDataLst>
              <p:tags r:id="rId1"/>
            </p:custDataLst>
          </p:nvPr>
        </p:nvSpPr>
        <p:spPr>
          <a:xfrm>
            <a:off x="5840413" y="4054481"/>
            <a:ext cx="3156323" cy="1275045"/>
          </a:xfrm>
          <a:prstGeom prst="rect">
            <a:avLst/>
          </a:prstGeom>
          <a:solidFill>
            <a:schemeClr val="bg1">
              <a:lumMod val="95000"/>
              <a:alpha val="82000"/>
            </a:schemeClr>
          </a:solidFill>
          <a:ln>
            <a:solidFill>
              <a:srgbClr val="FFABC7"/>
            </a:solidFill>
          </a:ln>
          <a:extLst/>
        </p:spPr>
        <p:txBody>
          <a:bodyPr vert="horz" wrap="square" lIns="88900" tIns="88900" rIns="88900" bIns="88900" rtlCol="0">
            <a:noAutofit/>
          </a:bodyPr>
          <a:lstStyle/>
          <a:p>
            <a:r>
              <a:rPr lang="en-AU" b="1" dirty="0" smtClean="0">
                <a:solidFill>
                  <a:srgbClr val="000000"/>
                </a:solidFill>
              </a:rPr>
              <a:t>LIKEWISE</a:t>
            </a:r>
          </a:p>
          <a:p>
            <a:r>
              <a:rPr lang="en-AU" dirty="0" smtClean="0">
                <a:solidFill>
                  <a:srgbClr val="000000"/>
                </a:solidFill>
              </a:rPr>
              <a:t>Entropy gives </a:t>
            </a:r>
            <a:r>
              <a:rPr lang="en-AU" b="1" dirty="0" smtClean="0">
                <a:solidFill>
                  <a:srgbClr val="FF0000"/>
                </a:solidFill>
              </a:rPr>
              <a:t>evidence</a:t>
            </a:r>
            <a:r>
              <a:rPr lang="en-AU" dirty="0" smtClean="0">
                <a:solidFill>
                  <a:srgbClr val="000000"/>
                </a:solidFill>
              </a:rPr>
              <a:t> of direction of time – it </a:t>
            </a:r>
            <a:r>
              <a:rPr lang="en-AU" b="1" dirty="0" smtClean="0">
                <a:solidFill>
                  <a:srgbClr val="FF0000"/>
                </a:solidFill>
              </a:rPr>
              <a:t>doesn’t cause</a:t>
            </a:r>
            <a:r>
              <a:rPr lang="en-AU" dirty="0" smtClean="0">
                <a:solidFill>
                  <a:srgbClr val="000000"/>
                </a:solidFill>
              </a:rPr>
              <a:t> time evolution.</a:t>
            </a:r>
            <a:endParaRPr lang="en-AU" dirty="0">
              <a:solidFill>
                <a:srgbClr val="000000"/>
              </a:solidFill>
            </a:endParaRPr>
          </a:p>
        </p:txBody>
      </p:sp>
      <p:sp>
        <p:nvSpPr>
          <p:cNvPr id="319" name="TextBox 318"/>
          <p:cNvSpPr txBox="1"/>
          <p:nvPr>
            <p:custDataLst>
              <p:tags r:id="rId2"/>
            </p:custDataLst>
          </p:nvPr>
        </p:nvSpPr>
        <p:spPr>
          <a:xfrm>
            <a:off x="5840413" y="710070"/>
            <a:ext cx="3156323" cy="1014274"/>
          </a:xfrm>
          <a:prstGeom prst="rect">
            <a:avLst/>
          </a:prstGeom>
          <a:solidFill>
            <a:schemeClr val="bg1">
              <a:lumMod val="95000"/>
              <a:alpha val="82000"/>
            </a:schemeClr>
          </a:solidFill>
          <a:ln>
            <a:solidFill>
              <a:srgbClr val="FFABC7"/>
            </a:solidFill>
          </a:ln>
          <a:extLst/>
        </p:spPr>
        <p:txBody>
          <a:bodyPr vert="horz" wrap="square" lIns="88900" tIns="88900" rIns="88900" bIns="88900" rtlCol="0">
            <a:noAutofit/>
          </a:bodyPr>
          <a:lstStyle/>
          <a:p>
            <a:r>
              <a:rPr lang="en-AU" dirty="0">
                <a:solidFill>
                  <a:srgbClr val="000000"/>
                </a:solidFill>
              </a:rPr>
              <a:t>L</a:t>
            </a:r>
            <a:r>
              <a:rPr lang="en-AU" dirty="0" smtClean="0">
                <a:solidFill>
                  <a:srgbClr val="000000"/>
                </a:solidFill>
              </a:rPr>
              <a:t>eaves give </a:t>
            </a:r>
            <a:r>
              <a:rPr lang="en-AU" b="1" dirty="0" smtClean="0">
                <a:solidFill>
                  <a:srgbClr val="FF0000"/>
                </a:solidFill>
              </a:rPr>
              <a:t>evidence</a:t>
            </a:r>
            <a:r>
              <a:rPr lang="en-AU" dirty="0" smtClean="0">
                <a:solidFill>
                  <a:srgbClr val="000000"/>
                </a:solidFill>
              </a:rPr>
              <a:t> of the </a:t>
            </a:r>
            <a:r>
              <a:rPr lang="en-AU" dirty="0" smtClean="0"/>
              <a:t>direction</a:t>
            </a:r>
            <a:r>
              <a:rPr lang="en-AU" dirty="0" smtClean="0">
                <a:solidFill>
                  <a:srgbClr val="000000"/>
                </a:solidFill>
              </a:rPr>
              <a:t> of the wind – they </a:t>
            </a:r>
            <a:r>
              <a:rPr lang="en-AU" b="1" dirty="0" smtClean="0">
                <a:solidFill>
                  <a:srgbClr val="FF0000"/>
                </a:solidFill>
              </a:rPr>
              <a:t>don’t cause </a:t>
            </a:r>
            <a:r>
              <a:rPr lang="en-AU" dirty="0" smtClean="0">
                <a:solidFill>
                  <a:srgbClr val="000000"/>
                </a:solidFill>
              </a:rPr>
              <a:t>the wind.</a:t>
            </a:r>
          </a:p>
          <a:p>
            <a:r>
              <a:rPr lang="en-AU" sz="900" dirty="0" smtClean="0">
                <a:solidFill>
                  <a:srgbClr val="000000"/>
                </a:solidFill>
              </a:rPr>
              <a:t/>
            </a:r>
            <a:br>
              <a:rPr lang="en-AU" sz="900" dirty="0" smtClean="0">
                <a:solidFill>
                  <a:srgbClr val="000000"/>
                </a:solidFill>
              </a:rPr>
            </a:br>
            <a:endParaRPr lang="en-AU" dirty="0">
              <a:solidFill>
                <a:srgbClr val="000000"/>
              </a:solidFill>
            </a:endParaRPr>
          </a:p>
        </p:txBody>
      </p:sp>
      <p:grpSp>
        <p:nvGrpSpPr>
          <p:cNvPr id="25" name="Group 24"/>
          <p:cNvGrpSpPr/>
          <p:nvPr/>
        </p:nvGrpSpPr>
        <p:grpSpPr>
          <a:xfrm>
            <a:off x="458649" y="4464362"/>
            <a:ext cx="695612" cy="533725"/>
            <a:chOff x="342900" y="4270375"/>
            <a:chExt cx="958867" cy="667528"/>
          </a:xfrm>
        </p:grpSpPr>
        <p:sp>
          <p:nvSpPr>
            <p:cNvPr id="2" name="Freeform 1"/>
            <p:cNvSpPr/>
            <p:nvPr/>
          </p:nvSpPr>
          <p:spPr>
            <a:xfrm>
              <a:off x="345031" y="4685804"/>
              <a:ext cx="81531" cy="252099"/>
            </a:xfrm>
            <a:custGeom>
              <a:avLst/>
              <a:gdLst>
                <a:gd name="connsiteX0" fmla="*/ 5331 w 81531"/>
                <a:gd name="connsiteY0" fmla="*/ 0 h 252099"/>
                <a:gd name="connsiteX1" fmla="*/ 2156 w 81531"/>
                <a:gd name="connsiteY1" fmla="*/ 53975 h 252099"/>
                <a:gd name="connsiteX2" fmla="*/ 81531 w 81531"/>
                <a:gd name="connsiteY2" fmla="*/ 212725 h 252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1531" h="252099">
                  <a:moveTo>
                    <a:pt x="5331" y="0"/>
                  </a:moveTo>
                  <a:cubicBezTo>
                    <a:pt x="4273" y="17992"/>
                    <a:pt x="-3765" y="36953"/>
                    <a:pt x="2156" y="53975"/>
                  </a:cubicBezTo>
                  <a:cubicBezTo>
                    <a:pt x="82448" y="284815"/>
                    <a:pt x="81531" y="277926"/>
                    <a:pt x="81531" y="212725"/>
                  </a:cubicBezTo>
                </a:path>
              </a:pathLst>
            </a:cu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sp>
          <p:nvSpPr>
            <p:cNvPr id="4" name="Freeform 3"/>
            <p:cNvSpPr/>
            <p:nvPr/>
          </p:nvSpPr>
          <p:spPr>
            <a:xfrm>
              <a:off x="342900" y="4689475"/>
              <a:ext cx="193675" cy="243676"/>
            </a:xfrm>
            <a:custGeom>
              <a:avLst/>
              <a:gdLst>
                <a:gd name="connsiteX0" fmla="*/ 0 w 193675"/>
                <a:gd name="connsiteY0" fmla="*/ 25400 h 206375"/>
                <a:gd name="connsiteX1" fmla="*/ 31750 w 193675"/>
                <a:gd name="connsiteY1" fmla="*/ 15875 h 206375"/>
                <a:gd name="connsiteX2" fmla="*/ 50800 w 193675"/>
                <a:gd name="connsiteY2" fmla="*/ 6350 h 206375"/>
                <a:gd name="connsiteX3" fmla="*/ 111125 w 193675"/>
                <a:gd name="connsiteY3" fmla="*/ 0 h 206375"/>
                <a:gd name="connsiteX4" fmla="*/ 130175 w 193675"/>
                <a:gd name="connsiteY4" fmla="*/ 12700 h 206375"/>
                <a:gd name="connsiteX5" fmla="*/ 139700 w 193675"/>
                <a:gd name="connsiteY5" fmla="*/ 15875 h 206375"/>
                <a:gd name="connsiteX6" fmla="*/ 158750 w 193675"/>
                <a:gd name="connsiteY6" fmla="*/ 28575 h 206375"/>
                <a:gd name="connsiteX7" fmla="*/ 180975 w 193675"/>
                <a:gd name="connsiteY7" fmla="*/ 31750 h 206375"/>
                <a:gd name="connsiteX8" fmla="*/ 187325 w 193675"/>
                <a:gd name="connsiteY8" fmla="*/ 41275 h 206375"/>
                <a:gd name="connsiteX9" fmla="*/ 193675 w 193675"/>
                <a:gd name="connsiteY9" fmla="*/ 79375 h 206375"/>
                <a:gd name="connsiteX10" fmla="*/ 187325 w 193675"/>
                <a:gd name="connsiteY10" fmla="*/ 133350 h 206375"/>
                <a:gd name="connsiteX11" fmla="*/ 184150 w 193675"/>
                <a:gd name="connsiteY11" fmla="*/ 142875 h 206375"/>
                <a:gd name="connsiteX12" fmla="*/ 174625 w 193675"/>
                <a:gd name="connsiteY12" fmla="*/ 146050 h 206375"/>
                <a:gd name="connsiteX13" fmla="*/ 149225 w 193675"/>
                <a:gd name="connsiteY13" fmla="*/ 174625 h 206375"/>
                <a:gd name="connsiteX14" fmla="*/ 139700 w 193675"/>
                <a:gd name="connsiteY14" fmla="*/ 184150 h 206375"/>
                <a:gd name="connsiteX15" fmla="*/ 130175 w 193675"/>
                <a:gd name="connsiteY15" fmla="*/ 193675 h 206375"/>
                <a:gd name="connsiteX16" fmla="*/ 120650 w 193675"/>
                <a:gd name="connsiteY16" fmla="*/ 196850 h 206375"/>
                <a:gd name="connsiteX17" fmla="*/ 85725 w 193675"/>
                <a:gd name="connsiteY17" fmla="*/ 203200 h 206375"/>
                <a:gd name="connsiteX18" fmla="*/ 66675 w 193675"/>
                <a:gd name="connsiteY18" fmla="*/ 206375 h 206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93675" h="206375">
                  <a:moveTo>
                    <a:pt x="0" y="25400"/>
                  </a:moveTo>
                  <a:cubicBezTo>
                    <a:pt x="10583" y="22225"/>
                    <a:pt x="21404" y="19755"/>
                    <a:pt x="31750" y="15875"/>
                  </a:cubicBezTo>
                  <a:cubicBezTo>
                    <a:pt x="38397" y="13382"/>
                    <a:pt x="43838" y="7742"/>
                    <a:pt x="50800" y="6350"/>
                  </a:cubicBezTo>
                  <a:cubicBezTo>
                    <a:pt x="70627" y="2385"/>
                    <a:pt x="91017" y="2117"/>
                    <a:pt x="111125" y="0"/>
                  </a:cubicBezTo>
                  <a:cubicBezTo>
                    <a:pt x="133773" y="7549"/>
                    <a:pt x="106392" y="-3155"/>
                    <a:pt x="130175" y="12700"/>
                  </a:cubicBezTo>
                  <a:cubicBezTo>
                    <a:pt x="132960" y="14556"/>
                    <a:pt x="136774" y="14250"/>
                    <a:pt x="139700" y="15875"/>
                  </a:cubicBezTo>
                  <a:cubicBezTo>
                    <a:pt x="146371" y="19581"/>
                    <a:pt x="151195" y="27496"/>
                    <a:pt x="158750" y="28575"/>
                  </a:cubicBezTo>
                  <a:lnTo>
                    <a:pt x="180975" y="31750"/>
                  </a:lnTo>
                  <a:cubicBezTo>
                    <a:pt x="183092" y="34925"/>
                    <a:pt x="185618" y="37862"/>
                    <a:pt x="187325" y="41275"/>
                  </a:cubicBezTo>
                  <a:cubicBezTo>
                    <a:pt x="192644" y="51913"/>
                    <a:pt x="192669" y="70321"/>
                    <a:pt x="193675" y="79375"/>
                  </a:cubicBezTo>
                  <a:cubicBezTo>
                    <a:pt x="191251" y="110890"/>
                    <a:pt x="193503" y="111725"/>
                    <a:pt x="187325" y="133350"/>
                  </a:cubicBezTo>
                  <a:cubicBezTo>
                    <a:pt x="186406" y="136568"/>
                    <a:pt x="186517" y="140508"/>
                    <a:pt x="184150" y="142875"/>
                  </a:cubicBezTo>
                  <a:cubicBezTo>
                    <a:pt x="181783" y="145242"/>
                    <a:pt x="177800" y="144992"/>
                    <a:pt x="174625" y="146050"/>
                  </a:cubicBezTo>
                  <a:cubicBezTo>
                    <a:pt x="163294" y="163047"/>
                    <a:pt x="170973" y="152877"/>
                    <a:pt x="149225" y="174625"/>
                  </a:cubicBezTo>
                  <a:lnTo>
                    <a:pt x="139700" y="184150"/>
                  </a:lnTo>
                  <a:cubicBezTo>
                    <a:pt x="136525" y="187325"/>
                    <a:pt x="134435" y="192255"/>
                    <a:pt x="130175" y="193675"/>
                  </a:cubicBezTo>
                  <a:cubicBezTo>
                    <a:pt x="127000" y="194733"/>
                    <a:pt x="123868" y="195931"/>
                    <a:pt x="120650" y="196850"/>
                  </a:cubicBezTo>
                  <a:cubicBezTo>
                    <a:pt x="104806" y="201377"/>
                    <a:pt x="105211" y="200202"/>
                    <a:pt x="85725" y="203200"/>
                  </a:cubicBezTo>
                  <a:cubicBezTo>
                    <a:pt x="79362" y="204179"/>
                    <a:pt x="66675" y="206375"/>
                    <a:pt x="66675" y="206375"/>
                  </a:cubicBezTo>
                </a:path>
              </a:pathLst>
            </a:cu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sp>
          <p:nvSpPr>
            <p:cNvPr id="5" name="Freeform 4"/>
            <p:cNvSpPr/>
            <p:nvPr/>
          </p:nvSpPr>
          <p:spPr>
            <a:xfrm>
              <a:off x="552280" y="4587875"/>
              <a:ext cx="155745" cy="241300"/>
            </a:xfrm>
            <a:custGeom>
              <a:avLst/>
              <a:gdLst>
                <a:gd name="connsiteX0" fmla="*/ 170 w 155745"/>
                <a:gd name="connsiteY0" fmla="*/ 28575 h 241300"/>
                <a:gd name="connsiteX1" fmla="*/ 12870 w 155745"/>
                <a:gd name="connsiteY1" fmla="*/ 92075 h 241300"/>
                <a:gd name="connsiteX2" fmla="*/ 19220 w 155745"/>
                <a:gd name="connsiteY2" fmla="*/ 114300 h 241300"/>
                <a:gd name="connsiteX3" fmla="*/ 35095 w 155745"/>
                <a:gd name="connsiteY3" fmla="*/ 136525 h 241300"/>
                <a:gd name="connsiteX4" fmla="*/ 41445 w 155745"/>
                <a:gd name="connsiteY4" fmla="*/ 165100 h 241300"/>
                <a:gd name="connsiteX5" fmla="*/ 50970 w 155745"/>
                <a:gd name="connsiteY5" fmla="*/ 177800 h 241300"/>
                <a:gd name="connsiteX6" fmla="*/ 63670 w 155745"/>
                <a:gd name="connsiteY6" fmla="*/ 203200 h 241300"/>
                <a:gd name="connsiteX7" fmla="*/ 70020 w 155745"/>
                <a:gd name="connsiteY7" fmla="*/ 215900 h 241300"/>
                <a:gd name="connsiteX8" fmla="*/ 89070 w 155745"/>
                <a:gd name="connsiteY8" fmla="*/ 234950 h 241300"/>
                <a:gd name="connsiteX9" fmla="*/ 108120 w 155745"/>
                <a:gd name="connsiteY9" fmla="*/ 241300 h 241300"/>
                <a:gd name="connsiteX10" fmla="*/ 120820 w 155745"/>
                <a:gd name="connsiteY10" fmla="*/ 238125 h 241300"/>
                <a:gd name="connsiteX11" fmla="*/ 130345 w 155745"/>
                <a:gd name="connsiteY11" fmla="*/ 228600 h 241300"/>
                <a:gd name="connsiteX12" fmla="*/ 143045 w 155745"/>
                <a:gd name="connsiteY12" fmla="*/ 200025 h 241300"/>
                <a:gd name="connsiteX13" fmla="*/ 146220 w 155745"/>
                <a:gd name="connsiteY13" fmla="*/ 190500 h 241300"/>
                <a:gd name="connsiteX14" fmla="*/ 149395 w 155745"/>
                <a:gd name="connsiteY14" fmla="*/ 174625 h 241300"/>
                <a:gd name="connsiteX15" fmla="*/ 152570 w 155745"/>
                <a:gd name="connsiteY15" fmla="*/ 155575 h 241300"/>
                <a:gd name="connsiteX16" fmla="*/ 155745 w 155745"/>
                <a:gd name="connsiteY16" fmla="*/ 146050 h 241300"/>
                <a:gd name="connsiteX17" fmla="*/ 149395 w 155745"/>
                <a:gd name="connsiteY17" fmla="*/ 82550 h 241300"/>
                <a:gd name="connsiteX18" fmla="*/ 143045 w 155745"/>
                <a:gd name="connsiteY18" fmla="*/ 69850 h 241300"/>
                <a:gd name="connsiteX19" fmla="*/ 136695 w 155745"/>
                <a:gd name="connsiteY19" fmla="*/ 44450 h 241300"/>
                <a:gd name="connsiteX20" fmla="*/ 133520 w 155745"/>
                <a:gd name="connsiteY20" fmla="*/ 34925 h 241300"/>
                <a:gd name="connsiteX21" fmla="*/ 123995 w 155745"/>
                <a:gd name="connsiteY21" fmla="*/ 31750 h 241300"/>
                <a:gd name="connsiteX22" fmla="*/ 114470 w 155745"/>
                <a:gd name="connsiteY22" fmla="*/ 25400 h 241300"/>
                <a:gd name="connsiteX23" fmla="*/ 82720 w 155745"/>
                <a:gd name="connsiteY23" fmla="*/ 12700 h 241300"/>
                <a:gd name="connsiteX24" fmla="*/ 73195 w 155745"/>
                <a:gd name="connsiteY24" fmla="*/ 9525 h 241300"/>
                <a:gd name="connsiteX25" fmla="*/ 60495 w 155745"/>
                <a:gd name="connsiteY25" fmla="*/ 6350 h 241300"/>
                <a:gd name="connsiteX26" fmla="*/ 41445 w 155745"/>
                <a:gd name="connsiteY26" fmla="*/ 0 h 241300"/>
                <a:gd name="connsiteX27" fmla="*/ 22395 w 155745"/>
                <a:gd name="connsiteY27" fmla="*/ 12700 h 241300"/>
                <a:gd name="connsiteX28" fmla="*/ 170 w 155745"/>
                <a:gd name="connsiteY28" fmla="*/ 28575 h 241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155745" h="241300">
                  <a:moveTo>
                    <a:pt x="170" y="28575"/>
                  </a:moveTo>
                  <a:cubicBezTo>
                    <a:pt x="-1417" y="41804"/>
                    <a:pt x="8467" y="70943"/>
                    <a:pt x="12870" y="92075"/>
                  </a:cubicBezTo>
                  <a:cubicBezTo>
                    <a:pt x="13191" y="93615"/>
                    <a:pt x="17477" y="111685"/>
                    <a:pt x="19220" y="114300"/>
                  </a:cubicBezTo>
                  <a:cubicBezTo>
                    <a:pt x="44963" y="152915"/>
                    <a:pt x="13169" y="92673"/>
                    <a:pt x="35095" y="136525"/>
                  </a:cubicBezTo>
                  <a:cubicBezTo>
                    <a:pt x="35429" y="138195"/>
                    <a:pt x="39950" y="162111"/>
                    <a:pt x="41445" y="165100"/>
                  </a:cubicBezTo>
                  <a:cubicBezTo>
                    <a:pt x="43812" y="169833"/>
                    <a:pt x="48304" y="173229"/>
                    <a:pt x="50970" y="177800"/>
                  </a:cubicBezTo>
                  <a:cubicBezTo>
                    <a:pt x="55740" y="185977"/>
                    <a:pt x="59437" y="194733"/>
                    <a:pt x="63670" y="203200"/>
                  </a:cubicBezTo>
                  <a:cubicBezTo>
                    <a:pt x="65787" y="207433"/>
                    <a:pt x="67180" y="212114"/>
                    <a:pt x="70020" y="215900"/>
                  </a:cubicBezTo>
                  <a:cubicBezTo>
                    <a:pt x="77006" y="225215"/>
                    <a:pt x="78624" y="230307"/>
                    <a:pt x="89070" y="234950"/>
                  </a:cubicBezTo>
                  <a:cubicBezTo>
                    <a:pt x="95187" y="237668"/>
                    <a:pt x="108120" y="241300"/>
                    <a:pt x="108120" y="241300"/>
                  </a:cubicBezTo>
                  <a:cubicBezTo>
                    <a:pt x="112353" y="240242"/>
                    <a:pt x="117031" y="240290"/>
                    <a:pt x="120820" y="238125"/>
                  </a:cubicBezTo>
                  <a:cubicBezTo>
                    <a:pt x="124719" y="235897"/>
                    <a:pt x="127470" y="232049"/>
                    <a:pt x="130345" y="228600"/>
                  </a:cubicBezTo>
                  <a:cubicBezTo>
                    <a:pt x="138731" y="218537"/>
                    <a:pt x="138430" y="213869"/>
                    <a:pt x="143045" y="200025"/>
                  </a:cubicBezTo>
                  <a:cubicBezTo>
                    <a:pt x="144103" y="196850"/>
                    <a:pt x="145564" y="193782"/>
                    <a:pt x="146220" y="190500"/>
                  </a:cubicBezTo>
                  <a:cubicBezTo>
                    <a:pt x="147278" y="185208"/>
                    <a:pt x="148430" y="179934"/>
                    <a:pt x="149395" y="174625"/>
                  </a:cubicBezTo>
                  <a:cubicBezTo>
                    <a:pt x="150547" y="168291"/>
                    <a:pt x="151173" y="161859"/>
                    <a:pt x="152570" y="155575"/>
                  </a:cubicBezTo>
                  <a:cubicBezTo>
                    <a:pt x="153296" y="152308"/>
                    <a:pt x="154687" y="149225"/>
                    <a:pt x="155745" y="146050"/>
                  </a:cubicBezTo>
                  <a:cubicBezTo>
                    <a:pt x="155372" y="141201"/>
                    <a:pt x="152691" y="94634"/>
                    <a:pt x="149395" y="82550"/>
                  </a:cubicBezTo>
                  <a:cubicBezTo>
                    <a:pt x="148150" y="77984"/>
                    <a:pt x="144542" y="74340"/>
                    <a:pt x="143045" y="69850"/>
                  </a:cubicBezTo>
                  <a:cubicBezTo>
                    <a:pt x="140285" y="61571"/>
                    <a:pt x="139455" y="52729"/>
                    <a:pt x="136695" y="44450"/>
                  </a:cubicBezTo>
                  <a:cubicBezTo>
                    <a:pt x="135637" y="41275"/>
                    <a:pt x="135887" y="37292"/>
                    <a:pt x="133520" y="34925"/>
                  </a:cubicBezTo>
                  <a:cubicBezTo>
                    <a:pt x="131153" y="32558"/>
                    <a:pt x="126988" y="33247"/>
                    <a:pt x="123995" y="31750"/>
                  </a:cubicBezTo>
                  <a:cubicBezTo>
                    <a:pt x="120582" y="30043"/>
                    <a:pt x="117783" y="27293"/>
                    <a:pt x="114470" y="25400"/>
                  </a:cubicBezTo>
                  <a:cubicBezTo>
                    <a:pt x="101389" y="17925"/>
                    <a:pt x="98332" y="17904"/>
                    <a:pt x="82720" y="12700"/>
                  </a:cubicBezTo>
                  <a:cubicBezTo>
                    <a:pt x="79545" y="11642"/>
                    <a:pt x="76442" y="10337"/>
                    <a:pt x="73195" y="9525"/>
                  </a:cubicBezTo>
                  <a:cubicBezTo>
                    <a:pt x="68962" y="8467"/>
                    <a:pt x="64675" y="7604"/>
                    <a:pt x="60495" y="6350"/>
                  </a:cubicBezTo>
                  <a:cubicBezTo>
                    <a:pt x="54084" y="4427"/>
                    <a:pt x="41445" y="0"/>
                    <a:pt x="41445" y="0"/>
                  </a:cubicBezTo>
                  <a:cubicBezTo>
                    <a:pt x="37460" y="996"/>
                    <a:pt x="20307" y="2259"/>
                    <a:pt x="22395" y="12700"/>
                  </a:cubicBezTo>
                  <a:cubicBezTo>
                    <a:pt x="23143" y="16442"/>
                    <a:pt x="1757" y="15346"/>
                    <a:pt x="170" y="28575"/>
                  </a:cubicBezTo>
                  <a:close/>
                </a:path>
              </a:pathLst>
            </a:cu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>
                <a:solidFill>
                  <a:schemeClr val="bg1"/>
                </a:solidFill>
              </a:endParaRPr>
            </a:p>
          </p:txBody>
        </p:sp>
        <p:sp>
          <p:nvSpPr>
            <p:cNvPr id="10" name="Freeform 9"/>
            <p:cNvSpPr/>
            <p:nvPr/>
          </p:nvSpPr>
          <p:spPr>
            <a:xfrm>
              <a:off x="723900" y="4489450"/>
              <a:ext cx="161925" cy="250825"/>
            </a:xfrm>
            <a:custGeom>
              <a:avLst/>
              <a:gdLst>
                <a:gd name="connsiteX0" fmla="*/ 0 w 161925"/>
                <a:gd name="connsiteY0" fmla="*/ 76200 h 250825"/>
                <a:gd name="connsiteX1" fmla="*/ 15875 w 161925"/>
                <a:gd name="connsiteY1" fmla="*/ 107950 h 250825"/>
                <a:gd name="connsiteX2" fmla="*/ 28575 w 161925"/>
                <a:gd name="connsiteY2" fmla="*/ 127000 h 250825"/>
                <a:gd name="connsiteX3" fmla="*/ 38100 w 161925"/>
                <a:gd name="connsiteY3" fmla="*/ 155575 h 250825"/>
                <a:gd name="connsiteX4" fmla="*/ 47625 w 161925"/>
                <a:gd name="connsiteY4" fmla="*/ 168275 h 250825"/>
                <a:gd name="connsiteX5" fmla="*/ 63500 w 161925"/>
                <a:gd name="connsiteY5" fmla="*/ 187325 h 250825"/>
                <a:gd name="connsiteX6" fmla="*/ 69850 w 161925"/>
                <a:gd name="connsiteY6" fmla="*/ 206375 h 250825"/>
                <a:gd name="connsiteX7" fmla="*/ 76200 w 161925"/>
                <a:gd name="connsiteY7" fmla="*/ 215900 h 250825"/>
                <a:gd name="connsiteX8" fmla="*/ 82550 w 161925"/>
                <a:gd name="connsiteY8" fmla="*/ 228600 h 250825"/>
                <a:gd name="connsiteX9" fmla="*/ 92075 w 161925"/>
                <a:gd name="connsiteY9" fmla="*/ 234950 h 250825"/>
                <a:gd name="connsiteX10" fmla="*/ 114300 w 161925"/>
                <a:gd name="connsiteY10" fmla="*/ 250825 h 250825"/>
                <a:gd name="connsiteX11" fmla="*/ 123825 w 161925"/>
                <a:gd name="connsiteY11" fmla="*/ 247650 h 250825"/>
                <a:gd name="connsiteX12" fmla="*/ 133350 w 161925"/>
                <a:gd name="connsiteY12" fmla="*/ 238125 h 250825"/>
                <a:gd name="connsiteX13" fmla="*/ 142875 w 161925"/>
                <a:gd name="connsiteY13" fmla="*/ 241300 h 250825"/>
                <a:gd name="connsiteX14" fmla="*/ 149225 w 161925"/>
                <a:gd name="connsiteY14" fmla="*/ 231775 h 250825"/>
                <a:gd name="connsiteX15" fmla="*/ 158750 w 161925"/>
                <a:gd name="connsiteY15" fmla="*/ 200025 h 250825"/>
                <a:gd name="connsiteX16" fmla="*/ 161925 w 161925"/>
                <a:gd name="connsiteY16" fmla="*/ 180975 h 250825"/>
                <a:gd name="connsiteX17" fmla="*/ 158750 w 161925"/>
                <a:gd name="connsiteY17" fmla="*/ 168275 h 250825"/>
                <a:gd name="connsiteX18" fmla="*/ 155575 w 161925"/>
                <a:gd name="connsiteY18" fmla="*/ 158750 h 250825"/>
                <a:gd name="connsiteX19" fmla="*/ 152400 w 161925"/>
                <a:gd name="connsiteY19" fmla="*/ 142875 h 250825"/>
                <a:gd name="connsiteX20" fmla="*/ 142875 w 161925"/>
                <a:gd name="connsiteY20" fmla="*/ 133350 h 250825"/>
                <a:gd name="connsiteX21" fmla="*/ 136525 w 161925"/>
                <a:gd name="connsiteY21" fmla="*/ 107950 h 250825"/>
                <a:gd name="connsiteX22" fmla="*/ 130175 w 161925"/>
                <a:gd name="connsiteY22" fmla="*/ 95250 h 250825"/>
                <a:gd name="connsiteX23" fmla="*/ 127000 w 161925"/>
                <a:gd name="connsiteY23" fmla="*/ 82550 h 250825"/>
                <a:gd name="connsiteX24" fmla="*/ 120650 w 161925"/>
                <a:gd name="connsiteY24" fmla="*/ 66675 h 250825"/>
                <a:gd name="connsiteX25" fmla="*/ 114300 w 161925"/>
                <a:gd name="connsiteY25" fmla="*/ 38100 h 250825"/>
                <a:gd name="connsiteX26" fmla="*/ 101600 w 161925"/>
                <a:gd name="connsiteY26" fmla="*/ 19050 h 250825"/>
                <a:gd name="connsiteX27" fmla="*/ 95250 w 161925"/>
                <a:gd name="connsiteY27" fmla="*/ 9525 h 250825"/>
                <a:gd name="connsiteX28" fmla="*/ 88900 w 161925"/>
                <a:gd name="connsiteY28" fmla="*/ 0 h 250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161925" h="250825">
                  <a:moveTo>
                    <a:pt x="0" y="76200"/>
                  </a:moveTo>
                  <a:cubicBezTo>
                    <a:pt x="5292" y="86783"/>
                    <a:pt x="10074" y="97637"/>
                    <a:pt x="15875" y="107950"/>
                  </a:cubicBezTo>
                  <a:cubicBezTo>
                    <a:pt x="19617" y="114602"/>
                    <a:pt x="28575" y="127000"/>
                    <a:pt x="28575" y="127000"/>
                  </a:cubicBezTo>
                  <a:cubicBezTo>
                    <a:pt x="31191" y="137462"/>
                    <a:pt x="32665" y="145793"/>
                    <a:pt x="38100" y="155575"/>
                  </a:cubicBezTo>
                  <a:cubicBezTo>
                    <a:pt x="40670" y="160201"/>
                    <a:pt x="44181" y="164257"/>
                    <a:pt x="47625" y="168275"/>
                  </a:cubicBezTo>
                  <a:cubicBezTo>
                    <a:pt x="54527" y="176327"/>
                    <a:pt x="59182" y="177609"/>
                    <a:pt x="63500" y="187325"/>
                  </a:cubicBezTo>
                  <a:cubicBezTo>
                    <a:pt x="66218" y="193442"/>
                    <a:pt x="66137" y="200806"/>
                    <a:pt x="69850" y="206375"/>
                  </a:cubicBezTo>
                  <a:cubicBezTo>
                    <a:pt x="71967" y="209550"/>
                    <a:pt x="74307" y="212587"/>
                    <a:pt x="76200" y="215900"/>
                  </a:cubicBezTo>
                  <a:cubicBezTo>
                    <a:pt x="78548" y="220009"/>
                    <a:pt x="79520" y="224964"/>
                    <a:pt x="82550" y="228600"/>
                  </a:cubicBezTo>
                  <a:cubicBezTo>
                    <a:pt x="84993" y="231531"/>
                    <a:pt x="88970" y="232732"/>
                    <a:pt x="92075" y="234950"/>
                  </a:cubicBezTo>
                  <a:cubicBezTo>
                    <a:pt x="119642" y="254641"/>
                    <a:pt x="91852" y="235860"/>
                    <a:pt x="114300" y="250825"/>
                  </a:cubicBezTo>
                  <a:cubicBezTo>
                    <a:pt x="117475" y="249767"/>
                    <a:pt x="121040" y="249506"/>
                    <a:pt x="123825" y="247650"/>
                  </a:cubicBezTo>
                  <a:cubicBezTo>
                    <a:pt x="127561" y="245159"/>
                    <a:pt x="129090" y="239545"/>
                    <a:pt x="133350" y="238125"/>
                  </a:cubicBezTo>
                  <a:lnTo>
                    <a:pt x="142875" y="241300"/>
                  </a:lnTo>
                  <a:cubicBezTo>
                    <a:pt x="144992" y="238125"/>
                    <a:pt x="147675" y="235262"/>
                    <a:pt x="149225" y="231775"/>
                  </a:cubicBezTo>
                  <a:cubicBezTo>
                    <a:pt x="152170" y="225148"/>
                    <a:pt x="157071" y="208421"/>
                    <a:pt x="158750" y="200025"/>
                  </a:cubicBezTo>
                  <a:cubicBezTo>
                    <a:pt x="160013" y="193712"/>
                    <a:pt x="160867" y="187325"/>
                    <a:pt x="161925" y="180975"/>
                  </a:cubicBezTo>
                  <a:cubicBezTo>
                    <a:pt x="160867" y="176742"/>
                    <a:pt x="159949" y="172471"/>
                    <a:pt x="158750" y="168275"/>
                  </a:cubicBezTo>
                  <a:cubicBezTo>
                    <a:pt x="157831" y="165057"/>
                    <a:pt x="156387" y="161997"/>
                    <a:pt x="155575" y="158750"/>
                  </a:cubicBezTo>
                  <a:cubicBezTo>
                    <a:pt x="154266" y="153515"/>
                    <a:pt x="154813" y="147702"/>
                    <a:pt x="152400" y="142875"/>
                  </a:cubicBezTo>
                  <a:cubicBezTo>
                    <a:pt x="150392" y="138859"/>
                    <a:pt x="146050" y="136525"/>
                    <a:pt x="142875" y="133350"/>
                  </a:cubicBezTo>
                  <a:cubicBezTo>
                    <a:pt x="140758" y="124883"/>
                    <a:pt x="140428" y="115756"/>
                    <a:pt x="136525" y="107950"/>
                  </a:cubicBezTo>
                  <a:cubicBezTo>
                    <a:pt x="134408" y="103717"/>
                    <a:pt x="131837" y="99682"/>
                    <a:pt x="130175" y="95250"/>
                  </a:cubicBezTo>
                  <a:cubicBezTo>
                    <a:pt x="128643" y="91164"/>
                    <a:pt x="128380" y="86690"/>
                    <a:pt x="127000" y="82550"/>
                  </a:cubicBezTo>
                  <a:cubicBezTo>
                    <a:pt x="125198" y="77143"/>
                    <a:pt x="122767" y="71967"/>
                    <a:pt x="120650" y="66675"/>
                  </a:cubicBezTo>
                  <a:cubicBezTo>
                    <a:pt x="119789" y="61506"/>
                    <a:pt x="118022" y="44800"/>
                    <a:pt x="114300" y="38100"/>
                  </a:cubicBezTo>
                  <a:cubicBezTo>
                    <a:pt x="110594" y="31429"/>
                    <a:pt x="105833" y="25400"/>
                    <a:pt x="101600" y="19050"/>
                  </a:cubicBezTo>
                  <a:lnTo>
                    <a:pt x="95250" y="9525"/>
                  </a:lnTo>
                  <a:lnTo>
                    <a:pt x="88900" y="0"/>
                  </a:lnTo>
                </a:path>
              </a:pathLst>
            </a:cu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sp>
          <p:nvSpPr>
            <p:cNvPr id="14" name="Freeform 13"/>
            <p:cNvSpPr/>
            <p:nvPr/>
          </p:nvSpPr>
          <p:spPr>
            <a:xfrm>
              <a:off x="906870" y="4436655"/>
              <a:ext cx="194855" cy="233822"/>
            </a:xfrm>
            <a:custGeom>
              <a:avLst/>
              <a:gdLst>
                <a:gd name="connsiteX0" fmla="*/ 64680 w 194855"/>
                <a:gd name="connsiteY0" fmla="*/ 21045 h 233822"/>
                <a:gd name="connsiteX1" fmla="*/ 7530 w 194855"/>
                <a:gd name="connsiteY1" fmla="*/ 8345 h 233822"/>
                <a:gd name="connsiteX2" fmla="*/ 1180 w 194855"/>
                <a:gd name="connsiteY2" fmla="*/ 40095 h 233822"/>
                <a:gd name="connsiteX3" fmla="*/ 10705 w 194855"/>
                <a:gd name="connsiteY3" fmla="*/ 132170 h 233822"/>
                <a:gd name="connsiteX4" fmla="*/ 13880 w 194855"/>
                <a:gd name="connsiteY4" fmla="*/ 141695 h 233822"/>
                <a:gd name="connsiteX5" fmla="*/ 17055 w 194855"/>
                <a:gd name="connsiteY5" fmla="*/ 151220 h 233822"/>
                <a:gd name="connsiteX6" fmla="*/ 26580 w 194855"/>
                <a:gd name="connsiteY6" fmla="*/ 163920 h 233822"/>
                <a:gd name="connsiteX7" fmla="*/ 32930 w 194855"/>
                <a:gd name="connsiteY7" fmla="*/ 173445 h 233822"/>
                <a:gd name="connsiteX8" fmla="*/ 42455 w 194855"/>
                <a:gd name="connsiteY8" fmla="*/ 176620 h 233822"/>
                <a:gd name="connsiteX9" fmla="*/ 51980 w 194855"/>
                <a:gd name="connsiteY9" fmla="*/ 182970 h 233822"/>
                <a:gd name="connsiteX10" fmla="*/ 64680 w 194855"/>
                <a:gd name="connsiteY10" fmla="*/ 198845 h 233822"/>
                <a:gd name="connsiteX11" fmla="*/ 86905 w 194855"/>
                <a:gd name="connsiteY11" fmla="*/ 221070 h 233822"/>
                <a:gd name="connsiteX12" fmla="*/ 90080 w 194855"/>
                <a:gd name="connsiteY12" fmla="*/ 230595 h 233822"/>
                <a:gd name="connsiteX13" fmla="*/ 112305 w 194855"/>
                <a:gd name="connsiteY13" fmla="*/ 230595 h 233822"/>
                <a:gd name="connsiteX14" fmla="*/ 121830 w 194855"/>
                <a:gd name="connsiteY14" fmla="*/ 221070 h 233822"/>
                <a:gd name="connsiteX15" fmla="*/ 134530 w 194855"/>
                <a:gd name="connsiteY15" fmla="*/ 198845 h 233822"/>
                <a:gd name="connsiteX16" fmla="*/ 137705 w 194855"/>
                <a:gd name="connsiteY16" fmla="*/ 186145 h 233822"/>
                <a:gd name="connsiteX17" fmla="*/ 147230 w 194855"/>
                <a:gd name="connsiteY17" fmla="*/ 182970 h 233822"/>
                <a:gd name="connsiteX18" fmla="*/ 156755 w 194855"/>
                <a:gd name="connsiteY18" fmla="*/ 163920 h 233822"/>
                <a:gd name="connsiteX19" fmla="*/ 150405 w 194855"/>
                <a:gd name="connsiteY19" fmla="*/ 144870 h 233822"/>
                <a:gd name="connsiteX20" fmla="*/ 137705 w 194855"/>
                <a:gd name="connsiteY20" fmla="*/ 128995 h 233822"/>
                <a:gd name="connsiteX21" fmla="*/ 112305 w 194855"/>
                <a:gd name="connsiteY21" fmla="*/ 135345 h 233822"/>
                <a:gd name="connsiteX22" fmla="*/ 105955 w 194855"/>
                <a:gd name="connsiteY22" fmla="*/ 144870 h 233822"/>
                <a:gd name="connsiteX23" fmla="*/ 125005 w 194855"/>
                <a:gd name="connsiteY23" fmla="*/ 132170 h 233822"/>
                <a:gd name="connsiteX24" fmla="*/ 144055 w 194855"/>
                <a:gd name="connsiteY24" fmla="*/ 125820 h 233822"/>
                <a:gd name="connsiteX25" fmla="*/ 153580 w 194855"/>
                <a:gd name="connsiteY25" fmla="*/ 122645 h 233822"/>
                <a:gd name="connsiteX26" fmla="*/ 159930 w 194855"/>
                <a:gd name="connsiteY26" fmla="*/ 132170 h 233822"/>
                <a:gd name="connsiteX27" fmla="*/ 166280 w 194855"/>
                <a:gd name="connsiteY27" fmla="*/ 151220 h 233822"/>
                <a:gd name="connsiteX28" fmla="*/ 169455 w 194855"/>
                <a:gd name="connsiteY28" fmla="*/ 160745 h 233822"/>
                <a:gd name="connsiteX29" fmla="*/ 178980 w 194855"/>
                <a:gd name="connsiteY29" fmla="*/ 170270 h 233822"/>
                <a:gd name="connsiteX30" fmla="*/ 194855 w 194855"/>
                <a:gd name="connsiteY30" fmla="*/ 173445 h 233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194855" h="233822">
                  <a:moveTo>
                    <a:pt x="64680" y="21045"/>
                  </a:moveTo>
                  <a:cubicBezTo>
                    <a:pt x="13512" y="578"/>
                    <a:pt x="31281" y="-7489"/>
                    <a:pt x="7530" y="8345"/>
                  </a:cubicBezTo>
                  <a:cubicBezTo>
                    <a:pt x="5413" y="18928"/>
                    <a:pt x="1507" y="29307"/>
                    <a:pt x="1180" y="40095"/>
                  </a:cubicBezTo>
                  <a:cubicBezTo>
                    <a:pt x="-745" y="103634"/>
                    <a:pt x="-1869" y="94449"/>
                    <a:pt x="10705" y="132170"/>
                  </a:cubicBezTo>
                  <a:lnTo>
                    <a:pt x="13880" y="141695"/>
                  </a:lnTo>
                  <a:cubicBezTo>
                    <a:pt x="14938" y="144870"/>
                    <a:pt x="15047" y="148543"/>
                    <a:pt x="17055" y="151220"/>
                  </a:cubicBezTo>
                  <a:cubicBezTo>
                    <a:pt x="20230" y="155453"/>
                    <a:pt x="23504" y="159614"/>
                    <a:pt x="26580" y="163920"/>
                  </a:cubicBezTo>
                  <a:cubicBezTo>
                    <a:pt x="28798" y="167025"/>
                    <a:pt x="29950" y="171061"/>
                    <a:pt x="32930" y="173445"/>
                  </a:cubicBezTo>
                  <a:cubicBezTo>
                    <a:pt x="35543" y="175536"/>
                    <a:pt x="39462" y="175123"/>
                    <a:pt x="42455" y="176620"/>
                  </a:cubicBezTo>
                  <a:cubicBezTo>
                    <a:pt x="45868" y="178327"/>
                    <a:pt x="48805" y="180853"/>
                    <a:pt x="51980" y="182970"/>
                  </a:cubicBezTo>
                  <a:cubicBezTo>
                    <a:pt x="57561" y="199714"/>
                    <a:pt x="51003" y="186535"/>
                    <a:pt x="64680" y="198845"/>
                  </a:cubicBezTo>
                  <a:cubicBezTo>
                    <a:pt x="72467" y="205854"/>
                    <a:pt x="86905" y="221070"/>
                    <a:pt x="86905" y="221070"/>
                  </a:cubicBezTo>
                  <a:cubicBezTo>
                    <a:pt x="87963" y="224245"/>
                    <a:pt x="87713" y="228228"/>
                    <a:pt x="90080" y="230595"/>
                  </a:cubicBezTo>
                  <a:cubicBezTo>
                    <a:pt x="96457" y="236972"/>
                    <a:pt x="105860" y="232206"/>
                    <a:pt x="112305" y="230595"/>
                  </a:cubicBezTo>
                  <a:cubicBezTo>
                    <a:pt x="115480" y="227420"/>
                    <a:pt x="118955" y="224519"/>
                    <a:pt x="121830" y="221070"/>
                  </a:cubicBezTo>
                  <a:cubicBezTo>
                    <a:pt x="126017" y="216045"/>
                    <a:pt x="132413" y="204491"/>
                    <a:pt x="134530" y="198845"/>
                  </a:cubicBezTo>
                  <a:cubicBezTo>
                    <a:pt x="136062" y="194759"/>
                    <a:pt x="134979" y="189552"/>
                    <a:pt x="137705" y="186145"/>
                  </a:cubicBezTo>
                  <a:cubicBezTo>
                    <a:pt x="139796" y="183532"/>
                    <a:pt x="144055" y="184028"/>
                    <a:pt x="147230" y="182970"/>
                  </a:cubicBezTo>
                  <a:cubicBezTo>
                    <a:pt x="149727" y="179225"/>
                    <a:pt x="157381" y="169554"/>
                    <a:pt x="156755" y="163920"/>
                  </a:cubicBezTo>
                  <a:cubicBezTo>
                    <a:pt x="156016" y="157267"/>
                    <a:pt x="152522" y="151220"/>
                    <a:pt x="150405" y="144870"/>
                  </a:cubicBezTo>
                  <a:cubicBezTo>
                    <a:pt x="146023" y="131725"/>
                    <a:pt x="150015" y="137201"/>
                    <a:pt x="137705" y="128995"/>
                  </a:cubicBezTo>
                  <a:cubicBezTo>
                    <a:pt x="136914" y="129153"/>
                    <a:pt x="115559" y="132742"/>
                    <a:pt x="112305" y="135345"/>
                  </a:cubicBezTo>
                  <a:cubicBezTo>
                    <a:pt x="109325" y="137729"/>
                    <a:pt x="102253" y="145795"/>
                    <a:pt x="105955" y="144870"/>
                  </a:cubicBezTo>
                  <a:cubicBezTo>
                    <a:pt x="113359" y="143019"/>
                    <a:pt x="117765" y="134583"/>
                    <a:pt x="125005" y="132170"/>
                  </a:cubicBezTo>
                  <a:lnTo>
                    <a:pt x="144055" y="125820"/>
                  </a:lnTo>
                  <a:lnTo>
                    <a:pt x="153580" y="122645"/>
                  </a:lnTo>
                  <a:cubicBezTo>
                    <a:pt x="155697" y="125820"/>
                    <a:pt x="158380" y="128683"/>
                    <a:pt x="159930" y="132170"/>
                  </a:cubicBezTo>
                  <a:cubicBezTo>
                    <a:pt x="162648" y="138287"/>
                    <a:pt x="164163" y="144870"/>
                    <a:pt x="166280" y="151220"/>
                  </a:cubicBezTo>
                  <a:cubicBezTo>
                    <a:pt x="167338" y="154395"/>
                    <a:pt x="167088" y="158378"/>
                    <a:pt x="169455" y="160745"/>
                  </a:cubicBezTo>
                  <a:cubicBezTo>
                    <a:pt x="172630" y="163920"/>
                    <a:pt x="175244" y="167779"/>
                    <a:pt x="178980" y="170270"/>
                  </a:cubicBezTo>
                  <a:cubicBezTo>
                    <a:pt x="184747" y="174114"/>
                    <a:pt x="188805" y="173445"/>
                    <a:pt x="194855" y="173445"/>
                  </a:cubicBezTo>
                </a:path>
              </a:pathLst>
            </a:cu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sp>
          <p:nvSpPr>
            <p:cNvPr id="22" name="Freeform 21"/>
            <p:cNvSpPr/>
            <p:nvPr/>
          </p:nvSpPr>
          <p:spPr>
            <a:xfrm>
              <a:off x="1038225" y="4381500"/>
              <a:ext cx="111125" cy="206670"/>
            </a:xfrm>
            <a:custGeom>
              <a:avLst/>
              <a:gdLst>
                <a:gd name="connsiteX0" fmla="*/ 0 w 111125"/>
                <a:gd name="connsiteY0" fmla="*/ 0 h 206670"/>
                <a:gd name="connsiteX1" fmla="*/ 25400 w 111125"/>
                <a:gd name="connsiteY1" fmla="*/ 31750 h 206670"/>
                <a:gd name="connsiteX2" fmla="*/ 73025 w 111125"/>
                <a:gd name="connsiteY2" fmla="*/ 111125 h 206670"/>
                <a:gd name="connsiteX3" fmla="*/ 95250 w 111125"/>
                <a:gd name="connsiteY3" fmla="*/ 155575 h 206670"/>
                <a:gd name="connsiteX4" fmla="*/ 98425 w 111125"/>
                <a:gd name="connsiteY4" fmla="*/ 165100 h 206670"/>
                <a:gd name="connsiteX5" fmla="*/ 101600 w 111125"/>
                <a:gd name="connsiteY5" fmla="*/ 196850 h 206670"/>
                <a:gd name="connsiteX6" fmla="*/ 104775 w 111125"/>
                <a:gd name="connsiteY6" fmla="*/ 206375 h 206670"/>
                <a:gd name="connsiteX7" fmla="*/ 111125 w 111125"/>
                <a:gd name="connsiteY7" fmla="*/ 203200 h 2066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11125" h="206670">
                  <a:moveTo>
                    <a:pt x="0" y="0"/>
                  </a:moveTo>
                  <a:cubicBezTo>
                    <a:pt x="8467" y="10583"/>
                    <a:pt x="18375" y="20159"/>
                    <a:pt x="25400" y="31750"/>
                  </a:cubicBezTo>
                  <a:cubicBezTo>
                    <a:pt x="76076" y="115365"/>
                    <a:pt x="39153" y="88544"/>
                    <a:pt x="73025" y="111125"/>
                  </a:cubicBezTo>
                  <a:cubicBezTo>
                    <a:pt x="80433" y="125942"/>
                    <a:pt x="88196" y="140586"/>
                    <a:pt x="95250" y="155575"/>
                  </a:cubicBezTo>
                  <a:cubicBezTo>
                    <a:pt x="96675" y="158603"/>
                    <a:pt x="97916" y="161792"/>
                    <a:pt x="98425" y="165100"/>
                  </a:cubicBezTo>
                  <a:cubicBezTo>
                    <a:pt x="100042" y="175612"/>
                    <a:pt x="99983" y="186338"/>
                    <a:pt x="101600" y="196850"/>
                  </a:cubicBezTo>
                  <a:cubicBezTo>
                    <a:pt x="102109" y="200158"/>
                    <a:pt x="101990" y="204519"/>
                    <a:pt x="104775" y="206375"/>
                  </a:cubicBezTo>
                  <a:cubicBezTo>
                    <a:pt x="106744" y="207688"/>
                    <a:pt x="109008" y="204258"/>
                    <a:pt x="111125" y="203200"/>
                  </a:cubicBezTo>
                </a:path>
              </a:pathLst>
            </a:cu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sp>
          <p:nvSpPr>
            <p:cNvPr id="23" name="Freeform 22"/>
            <p:cNvSpPr/>
            <p:nvPr/>
          </p:nvSpPr>
          <p:spPr>
            <a:xfrm>
              <a:off x="1216025" y="4270375"/>
              <a:ext cx="85742" cy="269875"/>
            </a:xfrm>
            <a:custGeom>
              <a:avLst/>
              <a:gdLst>
                <a:gd name="connsiteX0" fmla="*/ 0 w 85742"/>
                <a:gd name="connsiteY0" fmla="*/ 0 h 269875"/>
                <a:gd name="connsiteX1" fmla="*/ 15875 w 85742"/>
                <a:gd name="connsiteY1" fmla="*/ 31750 h 269875"/>
                <a:gd name="connsiteX2" fmla="*/ 22225 w 85742"/>
                <a:gd name="connsiteY2" fmla="*/ 63500 h 269875"/>
                <a:gd name="connsiteX3" fmla="*/ 28575 w 85742"/>
                <a:gd name="connsiteY3" fmla="*/ 85725 h 269875"/>
                <a:gd name="connsiteX4" fmla="*/ 41275 w 85742"/>
                <a:gd name="connsiteY4" fmla="*/ 117475 h 269875"/>
                <a:gd name="connsiteX5" fmla="*/ 44450 w 85742"/>
                <a:gd name="connsiteY5" fmla="*/ 127000 h 269875"/>
                <a:gd name="connsiteX6" fmla="*/ 50800 w 85742"/>
                <a:gd name="connsiteY6" fmla="*/ 161925 h 269875"/>
                <a:gd name="connsiteX7" fmla="*/ 53975 w 85742"/>
                <a:gd name="connsiteY7" fmla="*/ 171450 h 269875"/>
                <a:gd name="connsiteX8" fmla="*/ 60325 w 85742"/>
                <a:gd name="connsiteY8" fmla="*/ 180975 h 269875"/>
                <a:gd name="connsiteX9" fmla="*/ 66675 w 85742"/>
                <a:gd name="connsiteY9" fmla="*/ 203200 h 269875"/>
                <a:gd name="connsiteX10" fmla="*/ 69850 w 85742"/>
                <a:gd name="connsiteY10" fmla="*/ 219075 h 269875"/>
                <a:gd name="connsiteX11" fmla="*/ 76200 w 85742"/>
                <a:gd name="connsiteY11" fmla="*/ 238125 h 269875"/>
                <a:gd name="connsiteX12" fmla="*/ 79375 w 85742"/>
                <a:gd name="connsiteY12" fmla="*/ 228600 h 269875"/>
                <a:gd name="connsiteX13" fmla="*/ 82550 w 85742"/>
                <a:gd name="connsiteY13" fmla="*/ 238125 h 269875"/>
                <a:gd name="connsiteX14" fmla="*/ 85725 w 85742"/>
                <a:gd name="connsiteY14" fmla="*/ 269875 h 2698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85742" h="269875">
                  <a:moveTo>
                    <a:pt x="0" y="0"/>
                  </a:moveTo>
                  <a:cubicBezTo>
                    <a:pt x="5292" y="10583"/>
                    <a:pt x="11966" y="20582"/>
                    <a:pt x="15875" y="31750"/>
                  </a:cubicBezTo>
                  <a:cubicBezTo>
                    <a:pt x="19440" y="41937"/>
                    <a:pt x="19753" y="52994"/>
                    <a:pt x="22225" y="63500"/>
                  </a:cubicBezTo>
                  <a:cubicBezTo>
                    <a:pt x="23990" y="71000"/>
                    <a:pt x="26011" y="78459"/>
                    <a:pt x="28575" y="85725"/>
                  </a:cubicBezTo>
                  <a:cubicBezTo>
                    <a:pt x="32369" y="96474"/>
                    <a:pt x="37183" y="106836"/>
                    <a:pt x="41275" y="117475"/>
                  </a:cubicBezTo>
                  <a:cubicBezTo>
                    <a:pt x="42476" y="120599"/>
                    <a:pt x="43392" y="123825"/>
                    <a:pt x="44450" y="127000"/>
                  </a:cubicBezTo>
                  <a:cubicBezTo>
                    <a:pt x="47020" y="144987"/>
                    <a:pt x="46523" y="146955"/>
                    <a:pt x="50800" y="161925"/>
                  </a:cubicBezTo>
                  <a:cubicBezTo>
                    <a:pt x="51719" y="165143"/>
                    <a:pt x="52478" y="168457"/>
                    <a:pt x="53975" y="171450"/>
                  </a:cubicBezTo>
                  <a:cubicBezTo>
                    <a:pt x="55682" y="174863"/>
                    <a:pt x="58618" y="177562"/>
                    <a:pt x="60325" y="180975"/>
                  </a:cubicBezTo>
                  <a:cubicBezTo>
                    <a:pt x="62446" y="185218"/>
                    <a:pt x="65861" y="199538"/>
                    <a:pt x="66675" y="203200"/>
                  </a:cubicBezTo>
                  <a:cubicBezTo>
                    <a:pt x="67846" y="208468"/>
                    <a:pt x="68430" y="213869"/>
                    <a:pt x="69850" y="219075"/>
                  </a:cubicBezTo>
                  <a:cubicBezTo>
                    <a:pt x="71611" y="225533"/>
                    <a:pt x="76200" y="238125"/>
                    <a:pt x="76200" y="238125"/>
                  </a:cubicBezTo>
                  <a:cubicBezTo>
                    <a:pt x="77258" y="234950"/>
                    <a:pt x="76028" y="228600"/>
                    <a:pt x="79375" y="228600"/>
                  </a:cubicBezTo>
                  <a:cubicBezTo>
                    <a:pt x="82722" y="228600"/>
                    <a:pt x="81894" y="234843"/>
                    <a:pt x="82550" y="238125"/>
                  </a:cubicBezTo>
                  <a:cubicBezTo>
                    <a:pt x="86174" y="256245"/>
                    <a:pt x="85725" y="255942"/>
                    <a:pt x="85725" y="269875"/>
                  </a:cubicBezTo>
                </a:path>
              </a:pathLst>
            </a:cu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sp>
          <p:nvSpPr>
            <p:cNvPr id="24" name="Freeform 23"/>
            <p:cNvSpPr/>
            <p:nvPr/>
          </p:nvSpPr>
          <p:spPr>
            <a:xfrm>
              <a:off x="1133475" y="4387850"/>
              <a:ext cx="130175" cy="85725"/>
            </a:xfrm>
            <a:custGeom>
              <a:avLst/>
              <a:gdLst>
                <a:gd name="connsiteX0" fmla="*/ 0 w 130175"/>
                <a:gd name="connsiteY0" fmla="*/ 85725 h 85725"/>
                <a:gd name="connsiteX1" fmla="*/ 31750 w 130175"/>
                <a:gd name="connsiteY1" fmla="*/ 66675 h 85725"/>
                <a:gd name="connsiteX2" fmla="*/ 57150 w 130175"/>
                <a:gd name="connsiteY2" fmla="*/ 60325 h 85725"/>
                <a:gd name="connsiteX3" fmla="*/ 107950 w 130175"/>
                <a:gd name="connsiteY3" fmla="*/ 15875 h 85725"/>
                <a:gd name="connsiteX4" fmla="*/ 117475 w 130175"/>
                <a:gd name="connsiteY4" fmla="*/ 9525 h 85725"/>
                <a:gd name="connsiteX5" fmla="*/ 120650 w 130175"/>
                <a:gd name="connsiteY5" fmla="*/ 0 h 85725"/>
                <a:gd name="connsiteX6" fmla="*/ 130175 w 130175"/>
                <a:gd name="connsiteY6" fmla="*/ 6350 h 857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30175" h="85725">
                  <a:moveTo>
                    <a:pt x="0" y="85725"/>
                  </a:moveTo>
                  <a:cubicBezTo>
                    <a:pt x="10583" y="79375"/>
                    <a:pt x="20472" y="71688"/>
                    <a:pt x="31750" y="66675"/>
                  </a:cubicBezTo>
                  <a:cubicBezTo>
                    <a:pt x="39725" y="63131"/>
                    <a:pt x="49888" y="65166"/>
                    <a:pt x="57150" y="60325"/>
                  </a:cubicBezTo>
                  <a:cubicBezTo>
                    <a:pt x="75872" y="47844"/>
                    <a:pt x="90739" y="30368"/>
                    <a:pt x="107950" y="15875"/>
                  </a:cubicBezTo>
                  <a:cubicBezTo>
                    <a:pt x="110869" y="13417"/>
                    <a:pt x="114300" y="11642"/>
                    <a:pt x="117475" y="9525"/>
                  </a:cubicBezTo>
                  <a:cubicBezTo>
                    <a:pt x="118533" y="6350"/>
                    <a:pt x="117303" y="0"/>
                    <a:pt x="120650" y="0"/>
                  </a:cubicBezTo>
                  <a:cubicBezTo>
                    <a:pt x="138601" y="0"/>
                    <a:pt x="120077" y="16448"/>
                    <a:pt x="130175" y="6350"/>
                  </a:cubicBezTo>
                </a:path>
              </a:pathLst>
            </a:cu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</p:grp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AU" smtClean="0"/>
              <a:t> 5 / 17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734000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Rectangle 170"/>
          <p:cNvSpPr/>
          <p:nvPr/>
        </p:nvSpPr>
        <p:spPr>
          <a:xfrm>
            <a:off x="5223053" y="1375490"/>
            <a:ext cx="3609561" cy="1886401"/>
          </a:xfrm>
          <a:prstGeom prst="rect">
            <a:avLst/>
          </a:prstGeom>
          <a:solidFill>
            <a:schemeClr val="bg1"/>
          </a:solidFill>
          <a:ln w="12700">
            <a:solidFill>
              <a:srgbClr val="FFABC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>
              <a:solidFill>
                <a:schemeClr val="bg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0" name="TextBox 1"/>
              <p:cNvSpPr txBox="1">
                <a:spLocks noChangeArrowheads="1"/>
              </p:cNvSpPr>
              <p:nvPr/>
            </p:nvSpPr>
            <p:spPr bwMode="auto">
              <a:xfrm>
                <a:off x="7600291" y="1057562"/>
                <a:ext cx="1302729" cy="3385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9pPr>
              </a:lstStyle>
              <a:p>
                <a:pPr eaLnBrk="1" hangingPunct="1"/>
                <a:r>
                  <a:rPr lang="en-AU" altLang="en-US" sz="1600" dirty="0" smtClean="0"/>
                  <a:t>Here </a:t>
                </a:r>
                <a14:m>
                  <m:oMath xmlns:m="http://schemas.openxmlformats.org/officeDocument/2006/math">
                    <m:r>
                      <a:rPr lang="en-AU" altLang="en-US" sz="1600" b="0" i="1" smtClean="0">
                        <a:latin typeface="Cambria Math" panose="02040503050406030204" pitchFamily="18" charset="0"/>
                      </a:rPr>
                      <m:t>ℏ=1</m:t>
                    </m:r>
                  </m:oMath>
                </a14:m>
                <a:r>
                  <a:rPr lang="en-AU" altLang="en-US" sz="1600" dirty="0" smtClean="0"/>
                  <a:t> .</a:t>
                </a:r>
                <a:endParaRPr lang="en-AU" altLang="en-US" sz="1600" dirty="0"/>
              </a:p>
            </p:txBody>
          </p:sp>
        </mc:Choice>
        <mc:Fallback xmlns="">
          <p:sp>
            <p:nvSpPr>
              <p:cNvPr id="60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7600291" y="1057562"/>
                <a:ext cx="1302729" cy="338554"/>
              </a:xfrm>
              <a:prstGeom prst="rect">
                <a:avLst/>
              </a:prstGeom>
              <a:blipFill rotWithShape="0">
                <a:blip r:embed="rId11"/>
                <a:stretch>
                  <a:fillRect l="-2817" t="-5357" r="-1878" b="-21429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en-A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0" name="Rectangle 54"/>
              <p:cNvSpPr>
                <a:spLocks noChangeArrowheads="1"/>
              </p:cNvSpPr>
              <p:nvPr/>
            </p:nvSpPr>
            <p:spPr bwMode="auto">
              <a:xfrm>
                <a:off x="358212" y="2344127"/>
                <a:ext cx="4923310" cy="4572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marL="357188" indent="-357188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9pPr>
              </a:lstStyle>
              <a:p>
                <a:pPr eaLnBrk="1" hangingPunct="1">
                  <a:spcBef>
                    <a:spcPct val="20000"/>
                  </a:spcBef>
                </a:pPr>
                <a:r>
                  <a:rPr lang="en-AU" altLang="en-US" b="1" dirty="0" smtClean="0"/>
                  <a:t>Parity inversion </a:t>
                </a:r>
                <a14:m>
                  <m:oMath xmlns:m="http://schemas.openxmlformats.org/officeDocument/2006/math">
                    <m:acc>
                      <m:accPr>
                        <m:chr m:val="̂"/>
                        <m:ctrlPr>
                          <a:rPr lang="en-AU" altLang="en-US" sz="20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AU" altLang="en-US" sz="20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ℙ</m:t>
                        </m:r>
                      </m:e>
                    </m:acc>
                  </m:oMath>
                </a14:m>
                <a:r>
                  <a:rPr lang="en-AU" altLang="en-US" b="1" dirty="0" smtClean="0"/>
                  <a:t> </a:t>
                </a:r>
                <a:r>
                  <a:rPr lang="en-US" altLang="en-US" dirty="0" smtClean="0">
                    <a:latin typeface="Arial" charset="0"/>
                  </a:rPr>
                  <a:t>inverts </a:t>
                </a:r>
                <a14:m>
                  <m:oMath xmlns:m="http://schemas.openxmlformats.org/officeDocument/2006/math">
                    <m:r>
                      <a:rPr lang="en-AU" altLang="en-US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AU" altLang="en-US" b="0" i="1" smtClean="0">
                        <a:latin typeface="Cambria Math" panose="02040503050406030204" pitchFamily="18" charset="0"/>
                      </a:rPr>
                      <m:t>, </m:t>
                    </m:r>
                    <m:r>
                      <a:rPr lang="en-AU" altLang="en-US" b="0" i="1" smtClean="0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AU" altLang="en-US" b="0" i="1" smtClean="0">
                        <a:latin typeface="Cambria Math" panose="02040503050406030204" pitchFamily="18" charset="0"/>
                      </a:rPr>
                      <m:t>, &amp; </m:t>
                    </m:r>
                    <m:r>
                      <a:rPr lang="en-AU" altLang="en-US" b="0" i="1" smtClean="0">
                        <a:latin typeface="Cambria Math" panose="02040503050406030204" pitchFamily="18" charset="0"/>
                      </a:rPr>
                      <m:t>𝑧</m:t>
                    </m:r>
                  </m:oMath>
                </a14:m>
                <a:r>
                  <a:rPr lang="en-US" altLang="en-US" dirty="0" smtClean="0">
                    <a:latin typeface="Arial" charset="0"/>
                  </a:rPr>
                  <a:t> axes</a:t>
                </a:r>
                <a:endParaRPr lang="en-US" altLang="en-US" dirty="0">
                  <a:latin typeface="Arial" charset="0"/>
                </a:endParaRPr>
              </a:p>
              <a:p>
                <a:pPr eaLnBrk="1" hangingPunct="1">
                  <a:spcBef>
                    <a:spcPct val="20000"/>
                  </a:spcBef>
                  <a:buFont typeface="Arial" charset="0"/>
                  <a:buNone/>
                </a:pPr>
                <a:endParaRPr lang="en-AU" altLang="en-US" b="1" dirty="0"/>
              </a:p>
            </p:txBody>
          </p:sp>
        </mc:Choice>
        <mc:Fallback xmlns="">
          <p:sp>
            <p:nvSpPr>
              <p:cNvPr id="70" name="Rectangle 5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358212" y="2344127"/>
                <a:ext cx="4923310" cy="457200"/>
              </a:xfrm>
              <a:prstGeom prst="rect">
                <a:avLst/>
              </a:prstGeom>
              <a:blipFill rotWithShape="0">
                <a:blip r:embed="rId12"/>
                <a:stretch>
                  <a:fillRect l="-1115" t="-6667" b="-9333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en-A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9" name="TextBox 1"/>
              <p:cNvSpPr txBox="1">
                <a:spLocks noChangeArrowheads="1"/>
              </p:cNvSpPr>
              <p:nvPr/>
            </p:nvSpPr>
            <p:spPr bwMode="auto">
              <a:xfrm>
                <a:off x="358212" y="1562453"/>
                <a:ext cx="5040202" cy="40844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9pPr>
              </a:lstStyle>
              <a:p>
                <a:pPr eaLnBrk="1" hangingPunct="1"/>
                <a:r>
                  <a:rPr lang="en-AU" altLang="en-US" b="1" dirty="0" smtClean="0"/>
                  <a:t>Translations in space</a:t>
                </a:r>
                <a:r>
                  <a:rPr lang="en-AU" altLang="en-US" dirty="0" smtClean="0"/>
                  <a:t>:     (</a:t>
                </a:r>
                <a14:m>
                  <m:oMath xmlns:m="http://schemas.openxmlformats.org/officeDocument/2006/math">
                    <m:acc>
                      <m:accPr>
                        <m:chr m:val="̂"/>
                        <m:ctrlPr>
                          <a:rPr lang="en-AU" altLang="en-US" sz="2000" b="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AU" altLang="en-US" sz="2000" b="0" i="1" smtClean="0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</m:acc>
                  </m:oMath>
                </a14:m>
                <a:r>
                  <a:rPr lang="en-AU" altLang="en-US" dirty="0" smtClean="0"/>
                  <a:t> = momentum)</a:t>
                </a:r>
              </a:p>
            </p:txBody>
          </p:sp>
        </mc:Choice>
        <mc:Fallback xmlns="">
          <p:sp>
            <p:nvSpPr>
              <p:cNvPr id="89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358212" y="1562453"/>
                <a:ext cx="5040202" cy="408445"/>
              </a:xfrm>
              <a:prstGeom prst="rect">
                <a:avLst/>
              </a:prstGeom>
              <a:blipFill rotWithShape="0">
                <a:blip r:embed="rId13"/>
                <a:stretch>
                  <a:fillRect l="-1088" t="-7463" b="-20896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en-A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2" name="Rectangle 54"/>
              <p:cNvSpPr>
                <a:spLocks noChangeArrowheads="1"/>
              </p:cNvSpPr>
              <p:nvPr/>
            </p:nvSpPr>
            <p:spPr bwMode="auto">
              <a:xfrm>
                <a:off x="358212" y="4751771"/>
                <a:ext cx="4512488" cy="7594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marL="357188" indent="-357188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9pPr>
              </a:lstStyle>
              <a:p>
                <a:pPr eaLnBrk="1" hangingPunct="1">
                  <a:spcBef>
                    <a:spcPct val="20000"/>
                  </a:spcBef>
                </a:pPr>
                <a:r>
                  <a:rPr lang="en-AU" altLang="en-US" b="1" dirty="0" smtClean="0"/>
                  <a:t>Time reversal </a:t>
                </a:r>
                <a14:m>
                  <m:oMath xmlns:m="http://schemas.openxmlformats.org/officeDocument/2006/math">
                    <m:acc>
                      <m:accPr>
                        <m:chr m:val="̂"/>
                        <m:ctrlPr>
                          <a:rPr lang="en-AU" altLang="en-US" sz="20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AU" altLang="en-US" sz="20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𝕋</m:t>
                        </m:r>
                      </m:e>
                    </m:acc>
                  </m:oMath>
                </a14:m>
                <a:r>
                  <a:rPr lang="en-AU" altLang="en-US" dirty="0" smtClean="0"/>
                  <a:t> inverts the </a:t>
                </a:r>
                <a14:m>
                  <m:oMath xmlns:m="http://schemas.openxmlformats.org/officeDocument/2006/math">
                    <m:r>
                      <a:rPr lang="en-AU" altLang="en-US" i="1" dirty="0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en-AU" altLang="en-US" dirty="0" smtClean="0"/>
                  <a:t> axis</a:t>
                </a:r>
                <a:r>
                  <a:rPr lang="en-US" altLang="en-US" dirty="0" smtClean="0">
                    <a:latin typeface="Arial" charset="0"/>
                  </a:rPr>
                  <a:t>:</a:t>
                </a:r>
                <a:endParaRPr lang="en-US" altLang="en-US" dirty="0">
                  <a:latin typeface="Arial" charset="0"/>
                </a:endParaRPr>
              </a:p>
              <a:p>
                <a:pPr eaLnBrk="1" hangingPunct="1">
                  <a:spcBef>
                    <a:spcPct val="20000"/>
                  </a:spcBef>
                  <a:buFont typeface="Arial" charset="0"/>
                  <a:buNone/>
                </a:pPr>
                <a:endParaRPr lang="en-AU" altLang="en-US" b="1" dirty="0"/>
              </a:p>
            </p:txBody>
          </p:sp>
        </mc:Choice>
        <mc:Fallback xmlns="">
          <p:sp>
            <p:nvSpPr>
              <p:cNvPr id="92" name="Rectangle 5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358212" y="4751771"/>
                <a:ext cx="4512488" cy="759450"/>
              </a:xfrm>
              <a:prstGeom prst="rect">
                <a:avLst/>
              </a:prstGeom>
              <a:blipFill rotWithShape="0">
                <a:blip r:embed="rId14"/>
                <a:stretch>
                  <a:fillRect l="-1216" t="-4000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en-A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TextBox 1"/>
          <p:cNvSpPr txBox="1"/>
          <p:nvPr>
            <p:custDataLst>
              <p:tags r:id="rId1"/>
            </p:custDataLst>
          </p:nvPr>
        </p:nvSpPr>
        <p:spPr>
          <a:xfrm>
            <a:off x="5924851" y="3357809"/>
            <a:ext cx="2834114" cy="282573"/>
          </a:xfrm>
          <a:prstGeom prst="rect">
            <a:avLst/>
          </a:prstGeom>
          <a:solidFill>
            <a:srgbClr val="000000"/>
          </a:solidFill>
        </p:spPr>
        <p:txBody>
          <a:bodyPr vert="horz" wrap="square" lIns="0" tIns="0" rIns="0" bIns="36000" rtlCol="0">
            <a:spAutoFit/>
          </a:bodyPr>
          <a:lstStyle/>
          <a:p>
            <a:r>
              <a:rPr lang="en-AU" sz="1600" dirty="0" smtClean="0">
                <a:solidFill>
                  <a:srgbClr val="FFFFFF"/>
                </a:solidFill>
              </a:rPr>
              <a:t> [</a:t>
            </a:r>
            <a:r>
              <a:rPr lang="en-AU" sz="1600" dirty="0">
                <a:solidFill>
                  <a:srgbClr val="FFFFFF"/>
                </a:solidFill>
              </a:rPr>
              <a:t>Wigner, </a:t>
            </a:r>
            <a:r>
              <a:rPr lang="en-AU" sz="1600" i="1" dirty="0">
                <a:solidFill>
                  <a:srgbClr val="FFFFFF"/>
                </a:solidFill>
              </a:rPr>
              <a:t>Group theory </a:t>
            </a:r>
            <a:r>
              <a:rPr lang="en-AU" sz="1600" dirty="0">
                <a:solidFill>
                  <a:srgbClr val="FFFFFF"/>
                </a:solidFill>
              </a:rPr>
              <a:t>(1959</a:t>
            </a:r>
            <a:r>
              <a:rPr lang="en-AU" sz="1600" dirty="0" smtClean="0">
                <a:solidFill>
                  <a:srgbClr val="FFFFFF"/>
                </a:solidFill>
              </a:rPr>
              <a:t>)] </a:t>
            </a:r>
            <a:endParaRPr lang="en-AU" sz="1600" dirty="0">
              <a:solidFill>
                <a:srgbClr val="FFFFFF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>
                <p:custDataLst>
                  <p:tags r:id="rId2"/>
                </p:custDataLst>
              </p:nvPr>
            </p:nvSpPr>
            <p:spPr>
              <a:xfrm>
                <a:off x="2005336" y="2671681"/>
                <a:ext cx="1577532" cy="456535"/>
              </a:xfrm>
              <a:prstGeom prst="rect">
                <a:avLst/>
              </a:prstGeom>
              <a:noFill/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none" lIns="88900" tIns="88900" rIns="88900" bIns="88900" rtlCol="0">
                <a:no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AU" sz="20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acc>
                            <m:accPr>
                              <m:chr m:val="̂"/>
                              <m:ctrlPr>
                                <a:rPr lang="en-AU" sz="20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AU" sz="20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ℙ</m:t>
                              </m:r>
                            </m:e>
                          </m:acc>
                        </m:e>
                        <m:sup>
                          <m:r>
                            <a:rPr lang="en-AU" sz="20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</m:t>
                          </m:r>
                          <m:r>
                            <a:rPr lang="en-AU" sz="20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𝟏</m:t>
                          </m:r>
                        </m:sup>
                      </m:sSup>
                      <m:d>
                        <m:dPr>
                          <m:begChr m:val=""/>
                          <m:endChr m:val="⟩"/>
                          <m:ctrlPr>
                            <a:rPr lang="en-AU" sz="200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AU" sz="2000" b="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|</m:t>
                          </m:r>
                          <m:r>
                            <a:rPr lang="en-AU" sz="2000" b="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</m:d>
                      <m:r>
                        <a:rPr lang="en-AU" sz="2000" b="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"/>
                          <m:endChr m:val="⟩"/>
                          <m:ctrlPr>
                            <a:rPr lang="en-AU" sz="2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AU" sz="2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|</m:t>
                          </m:r>
                          <m:r>
                            <a:rPr lang="en-AU" sz="2000" b="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AU" sz="2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</m:d>
                    </m:oMath>
                  </m:oMathPara>
                </a14:m>
                <a:endParaRPr lang="en-AU" sz="2000" dirty="0">
                  <a:solidFill>
                    <a:srgbClr val="000000"/>
                  </a:solidFill>
                </a:endParaRP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15"/>
                </p:custDataLst>
              </p:nvPr>
            </p:nvSpPr>
            <p:spPr>
              <a:xfrm>
                <a:off x="2005336" y="2671681"/>
                <a:ext cx="1577532" cy="456535"/>
              </a:xfrm>
              <a:prstGeom prst="rect">
                <a:avLst/>
              </a:prstGeom>
              <a:blipFill rotWithShape="0">
                <a:blip r:embed="rId16"/>
                <a:stretch>
                  <a:fillRect t="-94667" r="-52124" b="-161333"/>
                </a:stretch>
              </a:blipFill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r>
                  <a:rPr lang="en-A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3" name="TextBox 82"/>
              <p:cNvSpPr txBox="1"/>
              <p:nvPr>
                <p:custDataLst>
                  <p:tags r:id="rId3"/>
                </p:custDataLst>
              </p:nvPr>
            </p:nvSpPr>
            <p:spPr>
              <a:xfrm>
                <a:off x="1703341" y="1838071"/>
                <a:ext cx="2477120" cy="456535"/>
              </a:xfrm>
              <a:prstGeom prst="rect">
                <a:avLst/>
              </a:prstGeom>
              <a:noFill/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none" lIns="88900" tIns="88900" rIns="88900" bIns="88900" rtlCol="0">
                <a:no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AU" sz="200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AU" sz="2000" b="0" i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e</m:t>
                          </m:r>
                        </m:e>
                        <m:sup>
                          <m:r>
                            <a:rPr lang="en-AU" sz="2000" b="0" i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AU" sz="2000" b="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  <m:acc>
                            <m:accPr>
                              <m:chr m:val="̂"/>
                              <m:ctrlPr>
                                <a:rPr lang="en-AU" sz="200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AU" sz="2000" b="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𝑃</m:t>
                              </m:r>
                            </m:e>
                          </m:acc>
                          <m:r>
                            <a:rPr lang="en-AU" sz="2000" b="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𝛿</m:t>
                          </m:r>
                          <m:r>
                            <a:rPr lang="en-AU" sz="2000" b="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𝑥</m:t>
                          </m:r>
                        </m:sup>
                      </m:sSup>
                      <m:d>
                        <m:dPr>
                          <m:begChr m:val=""/>
                          <m:endChr m:val="⟩"/>
                          <m:ctrlPr>
                            <a:rPr lang="en-AU" sz="200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AU" sz="2000" b="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|</m:t>
                          </m:r>
                          <m:r>
                            <a:rPr lang="en-AU" sz="2000" b="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</m:d>
                      <m:r>
                        <a:rPr lang="en-AU" sz="2000" b="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"/>
                          <m:endChr m:val="⟩"/>
                          <m:ctrlPr>
                            <a:rPr lang="en-AU" sz="2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AU" sz="2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|</m:t>
                          </m:r>
                          <m:r>
                            <a:rPr lang="en-AU" sz="2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𝑥</m:t>
                          </m:r>
                          <m:r>
                            <a:rPr lang="en-AU" sz="2000" b="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lang="en-AU" sz="2000" b="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𝛿</m:t>
                          </m:r>
                          <m:r>
                            <a:rPr lang="en-AU" sz="2000" b="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</m:d>
                    </m:oMath>
                  </m:oMathPara>
                </a14:m>
                <a:endParaRPr lang="en-AU" sz="2000" dirty="0">
                  <a:solidFill>
                    <a:srgbClr val="000000"/>
                  </a:solidFill>
                </a:endParaRPr>
              </a:p>
            </p:txBody>
          </p:sp>
        </mc:Choice>
        <mc:Fallback xmlns="">
          <p:sp>
            <p:nvSpPr>
              <p:cNvPr id="83" name="TextBox 82"/>
              <p:cNvSpPr txBox="1"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17"/>
                </p:custDataLst>
              </p:nvPr>
            </p:nvSpPr>
            <p:spPr>
              <a:xfrm>
                <a:off x="1703341" y="1838071"/>
                <a:ext cx="2477120" cy="456535"/>
              </a:xfrm>
              <a:prstGeom prst="rect">
                <a:avLst/>
              </a:prstGeom>
              <a:blipFill rotWithShape="0">
                <a:blip r:embed="rId18"/>
                <a:stretch>
                  <a:fillRect t="-89189" r="-20147" b="-171622"/>
                </a:stretch>
              </a:blipFill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r>
                  <a:rPr lang="en-A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4" name="TextBox 83"/>
              <p:cNvSpPr txBox="1"/>
              <p:nvPr>
                <p:custDataLst>
                  <p:tags r:id="rId4"/>
                </p:custDataLst>
              </p:nvPr>
            </p:nvSpPr>
            <p:spPr>
              <a:xfrm>
                <a:off x="707441" y="3061875"/>
                <a:ext cx="3756277" cy="456535"/>
              </a:xfrm>
              <a:prstGeom prst="rect">
                <a:avLst/>
              </a:prstGeom>
              <a:noFill/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none" lIns="88900" tIns="88900" rIns="88900" bIns="88900" rtlCol="0">
                <a:no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̂"/>
                          <m:ctrlPr>
                            <a:rPr lang="en-AU" sz="20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AU" sz="20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ℙ</m:t>
                          </m:r>
                        </m:e>
                      </m:acc>
                      <m:r>
                        <a:rPr lang="en-AU" sz="2000" b="1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sSup>
                        <m:sSupPr>
                          <m:ctrlPr>
                            <a:rPr lang="en-AU" sz="200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AU" sz="2000" b="0" i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e</m:t>
                          </m:r>
                        </m:e>
                        <m:sup>
                          <m:r>
                            <a:rPr lang="en-AU" sz="2000" b="0" i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AU" sz="2000" b="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  <m:acc>
                            <m:accPr>
                              <m:chr m:val="̂"/>
                              <m:ctrlPr>
                                <a:rPr lang="en-AU" sz="200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AU" sz="2000" b="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𝑃</m:t>
                              </m:r>
                            </m:e>
                          </m:acc>
                          <m:r>
                            <a:rPr lang="en-AU" sz="2000" b="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𝛿</m:t>
                          </m:r>
                          <m:r>
                            <a:rPr lang="en-AU" sz="2000" b="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𝑥</m:t>
                          </m:r>
                        </m:sup>
                      </m:sSup>
                      <m:r>
                        <a:rPr lang="en-AU" sz="2000" b="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sSup>
                        <m:sSupPr>
                          <m:ctrlPr>
                            <a:rPr lang="en-AU" sz="20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acc>
                            <m:accPr>
                              <m:chr m:val="̂"/>
                              <m:ctrlPr>
                                <a:rPr lang="en-AU" sz="20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AU" sz="20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ℙ</m:t>
                              </m:r>
                            </m:e>
                          </m:acc>
                        </m:e>
                        <m:sup>
                          <m:r>
                            <a:rPr lang="en-AU" sz="20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d>
                        <m:dPr>
                          <m:begChr m:val=""/>
                          <m:endChr m:val="⟩"/>
                          <m:ctrlPr>
                            <a:rPr lang="en-AU" sz="2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AU" sz="2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|</m:t>
                          </m:r>
                          <m:r>
                            <a:rPr lang="en-AU" sz="2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</m:d>
                      <m:r>
                        <a:rPr lang="en-AU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"/>
                          <m:endChr m:val="⟩"/>
                          <m:ctrlPr>
                            <a:rPr lang="en-AU" sz="2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AU" sz="2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|</m:t>
                          </m:r>
                          <m:r>
                            <a:rPr lang="en-AU" sz="2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𝑥</m:t>
                          </m:r>
                          <m:r>
                            <a:rPr lang="en-AU" sz="2000" b="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AU" sz="2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𝛿</m:t>
                          </m:r>
                          <m:r>
                            <a:rPr lang="en-AU" sz="2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</m:d>
                    </m:oMath>
                  </m:oMathPara>
                </a14:m>
                <a:endParaRPr lang="en-AU" sz="2000" dirty="0">
                  <a:solidFill>
                    <a:srgbClr val="000000"/>
                  </a:solidFill>
                </a:endParaRPr>
              </a:p>
            </p:txBody>
          </p:sp>
        </mc:Choice>
        <mc:Fallback xmlns="">
          <p:sp>
            <p:nvSpPr>
              <p:cNvPr id="84" name="TextBox 83"/>
              <p:cNvSpPr txBox="1"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19"/>
                </p:custDataLst>
              </p:nvPr>
            </p:nvSpPr>
            <p:spPr>
              <a:xfrm>
                <a:off x="707441" y="3061875"/>
                <a:ext cx="3756277" cy="456535"/>
              </a:xfrm>
              <a:prstGeom prst="rect">
                <a:avLst/>
              </a:prstGeom>
              <a:blipFill rotWithShape="0">
                <a:blip r:embed="rId20"/>
                <a:stretch>
                  <a:fillRect t="-88000" r="-5844" b="-168000"/>
                </a:stretch>
              </a:blipFill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r>
                  <a:rPr lang="en-A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5" name="TextBox 1"/>
              <p:cNvSpPr txBox="1">
                <a:spLocks noChangeArrowheads="1"/>
              </p:cNvSpPr>
              <p:nvPr/>
            </p:nvSpPr>
            <p:spPr bwMode="auto">
              <a:xfrm>
                <a:off x="358212" y="3957322"/>
                <a:ext cx="4805390" cy="40844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9pPr>
              </a:lstStyle>
              <a:p>
                <a:pPr eaLnBrk="1" hangingPunct="1"/>
                <a:r>
                  <a:rPr lang="en-AU" altLang="en-US" b="1" dirty="0" smtClean="0"/>
                  <a:t>Translations in time</a:t>
                </a:r>
                <a:r>
                  <a:rPr lang="en-AU" altLang="en-US" dirty="0" smtClean="0"/>
                  <a:t>:    (</a:t>
                </a:r>
                <a14:m>
                  <m:oMath xmlns:m="http://schemas.openxmlformats.org/officeDocument/2006/math">
                    <m:acc>
                      <m:accPr>
                        <m:chr m:val="̂"/>
                        <m:ctrlPr>
                          <a:rPr lang="en-AU" altLang="en-US" sz="2000" b="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AU" altLang="en-US" sz="2000" b="0" i="1" smtClean="0">
                            <a:latin typeface="Cambria Math" panose="02040503050406030204" pitchFamily="18" charset="0"/>
                          </a:rPr>
                          <m:t>𝐻</m:t>
                        </m:r>
                      </m:e>
                    </m:acc>
                  </m:oMath>
                </a14:m>
                <a:r>
                  <a:rPr lang="en-AU" altLang="en-US" dirty="0" smtClean="0"/>
                  <a:t> = Hamiltonian)</a:t>
                </a:r>
              </a:p>
            </p:txBody>
          </p:sp>
        </mc:Choice>
        <mc:Fallback xmlns="">
          <p:sp>
            <p:nvSpPr>
              <p:cNvPr id="85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358212" y="3957322"/>
                <a:ext cx="4805390" cy="408445"/>
              </a:xfrm>
              <a:prstGeom prst="rect">
                <a:avLst/>
              </a:prstGeom>
              <a:blipFill rotWithShape="0">
                <a:blip r:embed="rId21"/>
                <a:stretch>
                  <a:fillRect l="-1142" t="-7463" b="-20896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en-A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6" name="TextBox 85"/>
              <p:cNvSpPr txBox="1"/>
              <p:nvPr>
                <p:custDataLst>
                  <p:tags r:id="rId5"/>
                </p:custDataLst>
              </p:nvPr>
            </p:nvSpPr>
            <p:spPr>
              <a:xfrm>
                <a:off x="1389605" y="4269329"/>
                <a:ext cx="2477120" cy="456535"/>
              </a:xfrm>
              <a:prstGeom prst="rect">
                <a:avLst/>
              </a:prstGeom>
              <a:noFill/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none" lIns="88900" tIns="88900" rIns="88900" bIns="88900" rtlCol="0">
                <a:no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AU" sz="200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AU" sz="2000" b="0" i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e</m:t>
                          </m:r>
                        </m:e>
                        <m:sup>
                          <m:r>
                            <a:rPr lang="en-AU" sz="2000" b="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AU" sz="2000" b="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  <m:acc>
                            <m:accPr>
                              <m:chr m:val="̂"/>
                              <m:ctrlPr>
                                <a:rPr lang="en-AU" sz="200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AU" sz="2000" b="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𝐻</m:t>
                              </m:r>
                            </m:e>
                          </m:acc>
                          <m:r>
                            <a:rPr lang="en-AU" sz="2000" b="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𝛿</m:t>
                          </m:r>
                          <m:r>
                            <a:rPr lang="en-AU" sz="2000" b="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𝑡</m:t>
                          </m:r>
                        </m:sup>
                      </m:sSup>
                      <m:d>
                        <m:dPr>
                          <m:begChr m:val=""/>
                          <m:endChr m:val="⟩"/>
                          <m:ctrlPr>
                            <a:rPr lang="en-AU" sz="200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AU" sz="2000" b="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|</m:t>
                          </m:r>
                          <m:r>
                            <a:rPr lang="en-AU" sz="2000" b="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𝜓</m:t>
                          </m:r>
                          <m:r>
                            <a:rPr lang="en-AU" sz="2000" b="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AU" sz="2000" b="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𝑡</m:t>
                          </m:r>
                          <m:r>
                            <a:rPr lang="en-AU" sz="2000" b="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)</m:t>
                          </m:r>
                        </m:e>
                      </m:d>
                      <m:r>
                        <a:rPr lang="en-AU" sz="2000" b="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"/>
                          <m:endChr m:val="⟩"/>
                          <m:ctrlPr>
                            <a:rPr lang="en-AU" sz="2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AU" sz="2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|</m:t>
                          </m:r>
                          <m:r>
                            <a:rPr lang="en-AU" sz="2000" b="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𝜓</m:t>
                          </m:r>
                          <m:r>
                            <a:rPr lang="en-AU" sz="2000" b="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AU" sz="2000" b="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𝑡</m:t>
                          </m:r>
                          <m:r>
                            <a:rPr lang="en-AU" sz="2000" b="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lang="en-AU" sz="2000" b="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𝛿</m:t>
                          </m:r>
                          <m:r>
                            <a:rPr lang="en-AU" sz="2000" b="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𝑡</m:t>
                          </m:r>
                          <m:r>
                            <a:rPr lang="en-AU" sz="2000" b="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)</m:t>
                          </m:r>
                        </m:e>
                      </m:d>
                    </m:oMath>
                  </m:oMathPara>
                </a14:m>
                <a:endParaRPr lang="en-AU" sz="2000" dirty="0">
                  <a:solidFill>
                    <a:srgbClr val="000000"/>
                  </a:solidFill>
                </a:endParaRPr>
              </a:p>
            </p:txBody>
          </p:sp>
        </mc:Choice>
        <mc:Fallback xmlns="">
          <p:sp>
            <p:nvSpPr>
              <p:cNvPr id="86" name="TextBox 85"/>
              <p:cNvSpPr txBox="1"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22"/>
                </p:custDataLst>
              </p:nvPr>
            </p:nvSpPr>
            <p:spPr>
              <a:xfrm>
                <a:off x="1389605" y="4269329"/>
                <a:ext cx="2477120" cy="456535"/>
              </a:xfrm>
              <a:prstGeom prst="rect">
                <a:avLst/>
              </a:prstGeom>
              <a:blipFill rotWithShape="0">
                <a:blip r:embed="rId23"/>
                <a:stretch>
                  <a:fillRect t="-88000" r="-45813" b="-168000"/>
                </a:stretch>
              </a:blipFill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r>
                  <a:rPr lang="en-A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7" name="TextBox 86"/>
              <p:cNvSpPr txBox="1"/>
              <p:nvPr>
                <p:custDataLst>
                  <p:tags r:id="rId6"/>
                </p:custDataLst>
              </p:nvPr>
            </p:nvSpPr>
            <p:spPr>
              <a:xfrm>
                <a:off x="1637125" y="5116977"/>
                <a:ext cx="2216768" cy="456535"/>
              </a:xfrm>
              <a:prstGeom prst="rect">
                <a:avLst/>
              </a:prstGeom>
              <a:noFill/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none" lIns="88900" tIns="88900" rIns="88900" bIns="88900" rtlCol="0">
                <a:no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AU" sz="20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acc>
                            <m:accPr>
                              <m:chr m:val="̂"/>
                              <m:ctrlPr>
                                <a:rPr lang="en-AU" sz="20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AU" sz="20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𝕋</m:t>
                              </m:r>
                            </m:e>
                          </m:acc>
                        </m:e>
                        <m:sup>
                          <m:r>
                            <a:rPr lang="en-AU" sz="20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</m:t>
                          </m:r>
                          <m:r>
                            <a:rPr lang="en-AU" sz="20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𝟏</m:t>
                          </m:r>
                        </m:sup>
                      </m:sSup>
                      <m:d>
                        <m:dPr>
                          <m:begChr m:val=""/>
                          <m:endChr m:val="⟩"/>
                          <m:ctrlPr>
                            <a:rPr lang="en-AU" sz="200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AU" sz="2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|</m:t>
                          </m:r>
                          <m:r>
                            <a:rPr lang="en-AU" sz="2000" b="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𝜓</m:t>
                          </m:r>
                          <m:r>
                            <a:rPr lang="en-AU" sz="2000" b="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AU" sz="2000" b="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𝑡</m:t>
                          </m:r>
                          <m:r>
                            <a:rPr lang="en-AU" sz="2000" b="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)</m:t>
                          </m:r>
                        </m:e>
                      </m:d>
                      <m:r>
                        <a:rPr lang="en-AU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"/>
                          <m:endChr m:val="⟩"/>
                          <m:ctrlPr>
                            <a:rPr lang="en-AU" sz="2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AU" sz="2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|</m:t>
                          </m:r>
                          <m:r>
                            <a:rPr lang="en-AU" sz="2000" b="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𝜓</m:t>
                          </m:r>
                          <m:r>
                            <a:rPr lang="en-AU" sz="2000" b="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(−</m:t>
                          </m:r>
                          <m:r>
                            <a:rPr lang="en-AU" sz="2000" b="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𝑡</m:t>
                          </m:r>
                          <m:r>
                            <a:rPr lang="en-AU" sz="2000" b="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)</m:t>
                          </m:r>
                        </m:e>
                      </m:d>
                    </m:oMath>
                  </m:oMathPara>
                </a14:m>
                <a:endParaRPr lang="en-AU" sz="2000" dirty="0">
                  <a:solidFill>
                    <a:srgbClr val="000000"/>
                  </a:solidFill>
                </a:endParaRPr>
              </a:p>
            </p:txBody>
          </p:sp>
        </mc:Choice>
        <mc:Fallback xmlns="">
          <p:sp>
            <p:nvSpPr>
              <p:cNvPr id="87" name="TextBox 86"/>
              <p:cNvSpPr txBox="1"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24"/>
                </p:custDataLst>
              </p:nvPr>
            </p:nvSpPr>
            <p:spPr>
              <a:xfrm>
                <a:off x="1637125" y="5116977"/>
                <a:ext cx="2216768" cy="456535"/>
              </a:xfrm>
              <a:prstGeom prst="rect">
                <a:avLst/>
              </a:prstGeom>
              <a:blipFill rotWithShape="0">
                <a:blip r:embed="rId25"/>
                <a:stretch>
                  <a:fillRect t="-94667" r="-35537" b="-161333"/>
                </a:stretch>
              </a:blipFill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r>
                  <a:rPr lang="en-A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8" name="TextBox 87"/>
              <p:cNvSpPr txBox="1"/>
              <p:nvPr>
                <p:custDataLst>
                  <p:tags r:id="rId7"/>
                </p:custDataLst>
              </p:nvPr>
            </p:nvSpPr>
            <p:spPr>
              <a:xfrm>
                <a:off x="756012" y="5517412"/>
                <a:ext cx="3756277" cy="456535"/>
              </a:xfrm>
              <a:prstGeom prst="rect">
                <a:avLst/>
              </a:prstGeom>
              <a:noFill/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none" lIns="88900" tIns="88900" rIns="88900" bIns="88900" rtlCol="0">
                <a:noAutofit/>
              </a:bodyPr>
              <a:lstStyle/>
              <a:p>
                <a:r>
                  <a:rPr lang="en-AU" sz="2000" b="1" dirty="0" smtClean="0">
                    <a:solidFill>
                      <a:srgbClr val="000000"/>
                    </a:solidFill>
                    <a:latin typeface="TypoUpright BT" panose="03020702030807050705" pitchFamily="66" charset="0"/>
                  </a:rPr>
                  <a:t> </a:t>
                </a:r>
                <a14:m>
                  <m:oMath xmlns:m="http://schemas.openxmlformats.org/officeDocument/2006/math">
                    <m:acc>
                      <m:accPr>
                        <m:chr m:val="̂"/>
                        <m:ctrlPr>
                          <a:rPr lang="en-AU" sz="20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AU" sz="200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𝕋</m:t>
                        </m:r>
                      </m:e>
                    </m:acc>
                    <m:sSup>
                      <m:sSupPr>
                        <m:ctrlPr>
                          <a:rPr lang="en-AU" sz="200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AU" sz="2000" b="0" i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e</m:t>
                        </m:r>
                      </m:e>
                      <m:sup>
                        <m:r>
                          <a:rPr lang="en-AU" sz="20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AU" sz="20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𝑖</m:t>
                        </m:r>
                        <m:acc>
                          <m:accPr>
                            <m:chr m:val="̂"/>
                            <m:ctrlPr>
                              <a:rPr lang="en-AU" sz="2000" i="1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AU" sz="2000" b="0" i="1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𝐻</m:t>
                            </m:r>
                          </m:e>
                        </m:acc>
                        <m:r>
                          <a:rPr lang="en-AU" sz="20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𝛿</m:t>
                        </m:r>
                        <m:r>
                          <a:rPr lang="en-AU" sz="20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𝑡</m:t>
                        </m:r>
                      </m:sup>
                    </m:sSup>
                    <m:sSup>
                      <m:sSupPr>
                        <m:ctrlPr>
                          <a:rPr lang="en-AU" sz="20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acc>
                          <m:accPr>
                            <m:chr m:val="̂"/>
                            <m:ctrlPr>
                              <a:rPr lang="en-AU" sz="2000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AU" sz="2000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𝕋</m:t>
                            </m:r>
                          </m:e>
                        </m:acc>
                      </m:e>
                      <m:sup>
                        <m:r>
                          <a:rPr lang="en-AU" sz="20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−1</m:t>
                        </m:r>
                      </m:sup>
                    </m:sSup>
                    <m:d>
                      <m:dPr>
                        <m:begChr m:val=""/>
                        <m:endChr m:val="⟩"/>
                        <m:ctrlPr>
                          <a:rPr lang="en-AU" sz="20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AU" sz="20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|</m:t>
                        </m:r>
                        <m:r>
                          <a:rPr lang="en-AU" sz="20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𝜓</m:t>
                        </m:r>
                        <m:r>
                          <a:rPr lang="en-AU" sz="20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AU" sz="20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en-AU" sz="20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)</m:t>
                        </m:r>
                      </m:e>
                    </m:d>
                    <m:r>
                      <a:rPr lang="en-AU" sz="20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"/>
                        <m:endChr m:val="⟩"/>
                        <m:ctrlPr>
                          <a:rPr lang="en-AU" sz="20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AU" sz="20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|</m:t>
                        </m:r>
                        <m:r>
                          <a:rPr lang="en-AU" sz="20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𝜓</m:t>
                        </m:r>
                        <m:r>
                          <a:rPr lang="en-AU" sz="20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AU" sz="20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en-AU" sz="20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AU" sz="20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𝛿</m:t>
                        </m:r>
                        <m:r>
                          <a:rPr lang="en-AU" sz="20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en-AU" sz="20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)</m:t>
                        </m:r>
                      </m:e>
                    </m:d>
                  </m:oMath>
                </a14:m>
                <a:endParaRPr lang="en-AU" sz="2000" dirty="0">
                  <a:solidFill>
                    <a:srgbClr val="000000"/>
                  </a:solidFill>
                </a:endParaRPr>
              </a:p>
            </p:txBody>
          </p:sp>
        </mc:Choice>
        <mc:Fallback xmlns="">
          <p:sp>
            <p:nvSpPr>
              <p:cNvPr id="88" name="TextBox 87"/>
              <p:cNvSpPr txBox="1"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26"/>
                </p:custDataLst>
              </p:nvPr>
            </p:nvSpPr>
            <p:spPr>
              <a:xfrm>
                <a:off x="756012" y="5517412"/>
                <a:ext cx="3756277" cy="456535"/>
              </a:xfrm>
              <a:prstGeom prst="rect">
                <a:avLst/>
              </a:prstGeom>
              <a:blipFill rotWithShape="0">
                <a:blip r:embed="rId27"/>
                <a:stretch>
                  <a:fillRect t="-92000" r="-13149" b="-164000"/>
                </a:stretch>
              </a:blipFill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r>
                  <a:rPr lang="en-A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Box 4"/>
          <p:cNvSpPr txBox="1"/>
          <p:nvPr>
            <p:custDataLst>
              <p:tags r:id="rId8"/>
            </p:custDataLst>
          </p:nvPr>
        </p:nvSpPr>
        <p:spPr>
          <a:xfrm>
            <a:off x="129757" y="1101405"/>
            <a:ext cx="4572000" cy="548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none" lIns="88900" tIns="88900" rIns="88900" bIns="88900" rtlCol="0">
            <a:noAutofit/>
          </a:bodyPr>
          <a:lstStyle/>
          <a:p>
            <a:r>
              <a:rPr lang="en-AU" sz="2400" b="1" dirty="0" smtClean="0">
                <a:solidFill>
                  <a:srgbClr val="0000A0"/>
                </a:solidFill>
              </a:rPr>
              <a:t>Recall parity and time reversal</a:t>
            </a:r>
            <a:endParaRPr lang="en-AU" sz="2400" b="1" dirty="0">
              <a:solidFill>
                <a:srgbClr val="0000A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/>
              <p:cNvSpPr/>
              <p:nvPr/>
            </p:nvSpPr>
            <p:spPr>
              <a:xfrm>
                <a:off x="6078518" y="2838367"/>
                <a:ext cx="412292" cy="37677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̂"/>
                          <m:ctrlPr>
                            <a:rPr lang="en-AU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AU" b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ℙ</m:t>
                          </m:r>
                        </m:e>
                      </m:acc>
                    </m:oMath>
                  </m:oMathPara>
                </a14:m>
                <a:endParaRPr lang="en-AU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78518" y="2838367"/>
                <a:ext cx="412292" cy="376770"/>
              </a:xfrm>
              <a:prstGeom prst="rect">
                <a:avLst/>
              </a:prstGeom>
              <a:blipFill rotWithShape="0">
                <a:blip r:embed="rId28"/>
                <a:stretch>
                  <a:fillRect r="-7353"/>
                </a:stretch>
              </a:blipFill>
            </p:spPr>
            <p:txBody>
              <a:bodyPr/>
              <a:lstStyle/>
              <a:p>
                <a:r>
                  <a:rPr lang="en-AU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74" name="Straight Arrow Connector 73"/>
          <p:cNvCxnSpPr/>
          <p:nvPr/>
        </p:nvCxnSpPr>
        <p:spPr>
          <a:xfrm flipH="1" flipV="1">
            <a:off x="7808654" y="1699612"/>
            <a:ext cx="443002" cy="1"/>
          </a:xfrm>
          <a:prstGeom prst="straightConnector1">
            <a:avLst/>
          </a:prstGeom>
          <a:ln w="28575">
            <a:solidFill>
              <a:srgbClr val="FF0000"/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5" name="Line 96"/>
          <p:cNvSpPr>
            <a:spLocks noChangeShapeType="1"/>
          </p:cNvSpPr>
          <p:nvPr/>
        </p:nvSpPr>
        <p:spPr bwMode="auto">
          <a:xfrm>
            <a:off x="5343886" y="1774514"/>
            <a:ext cx="323276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76" name="Line 97"/>
          <p:cNvSpPr>
            <a:spLocks noChangeShapeType="1"/>
          </p:cNvSpPr>
          <p:nvPr/>
        </p:nvSpPr>
        <p:spPr bwMode="auto">
          <a:xfrm>
            <a:off x="6904068" y="1694845"/>
            <a:ext cx="0" cy="1440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79" name="Line 97"/>
          <p:cNvSpPr>
            <a:spLocks noChangeShapeType="1"/>
          </p:cNvSpPr>
          <p:nvPr/>
        </p:nvSpPr>
        <p:spPr bwMode="auto">
          <a:xfrm flipV="1">
            <a:off x="7802449" y="1666216"/>
            <a:ext cx="0" cy="17774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133" name="Line 97"/>
          <p:cNvSpPr>
            <a:spLocks noChangeShapeType="1"/>
          </p:cNvSpPr>
          <p:nvPr/>
        </p:nvSpPr>
        <p:spPr bwMode="auto">
          <a:xfrm flipV="1">
            <a:off x="8251656" y="1666216"/>
            <a:ext cx="0" cy="17774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12" name="Oval 11"/>
          <p:cNvSpPr/>
          <p:nvPr/>
        </p:nvSpPr>
        <p:spPr>
          <a:xfrm>
            <a:off x="7753724" y="1717720"/>
            <a:ext cx="93133" cy="93133"/>
          </a:xfrm>
          <a:prstGeom prst="ellipse">
            <a:avLst/>
          </a:prstGeom>
          <a:solidFill>
            <a:srgbClr val="00B050"/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>
              <a:solidFill>
                <a:schemeClr val="bg1"/>
              </a:solidFill>
            </a:endParaRPr>
          </a:p>
        </p:txBody>
      </p:sp>
      <p:cxnSp>
        <p:nvCxnSpPr>
          <p:cNvPr id="118" name="Straight Arrow Connector 117"/>
          <p:cNvCxnSpPr/>
          <p:nvPr/>
        </p:nvCxnSpPr>
        <p:spPr>
          <a:xfrm flipH="1" flipV="1">
            <a:off x="7362037" y="2754524"/>
            <a:ext cx="443002" cy="1"/>
          </a:xfrm>
          <a:prstGeom prst="straightConnector1">
            <a:avLst/>
          </a:prstGeom>
          <a:ln w="28575">
            <a:solidFill>
              <a:srgbClr val="FF0000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9" name="Line 96"/>
          <p:cNvSpPr>
            <a:spLocks noChangeShapeType="1"/>
          </p:cNvSpPr>
          <p:nvPr/>
        </p:nvSpPr>
        <p:spPr bwMode="auto">
          <a:xfrm>
            <a:off x="5343886" y="2829426"/>
            <a:ext cx="323276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123" name="Line 97"/>
          <p:cNvSpPr>
            <a:spLocks noChangeShapeType="1"/>
          </p:cNvSpPr>
          <p:nvPr/>
        </p:nvSpPr>
        <p:spPr bwMode="auto">
          <a:xfrm flipV="1">
            <a:off x="7355832" y="2721128"/>
            <a:ext cx="0" cy="17774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AU"/>
          </a:p>
        </p:txBody>
      </p:sp>
      <p:cxnSp>
        <p:nvCxnSpPr>
          <p:cNvPr id="125" name="Straight Arrow Connector 124"/>
          <p:cNvCxnSpPr/>
          <p:nvPr/>
        </p:nvCxnSpPr>
        <p:spPr>
          <a:xfrm flipH="1" flipV="1">
            <a:off x="6006411" y="2754524"/>
            <a:ext cx="443002" cy="1"/>
          </a:xfrm>
          <a:prstGeom prst="straightConnector1">
            <a:avLst/>
          </a:prstGeom>
          <a:ln w="28575">
            <a:solidFill>
              <a:srgbClr val="FF0000"/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7" name="Line 97"/>
          <p:cNvSpPr>
            <a:spLocks noChangeShapeType="1"/>
          </p:cNvSpPr>
          <p:nvPr/>
        </p:nvSpPr>
        <p:spPr bwMode="auto">
          <a:xfrm flipV="1">
            <a:off x="6000206" y="2721128"/>
            <a:ext cx="0" cy="17774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129" name="Line 97"/>
          <p:cNvSpPr>
            <a:spLocks noChangeShapeType="1"/>
          </p:cNvSpPr>
          <p:nvPr/>
        </p:nvSpPr>
        <p:spPr bwMode="auto">
          <a:xfrm flipV="1">
            <a:off x="6442277" y="2721128"/>
            <a:ext cx="0" cy="17774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130" name="Line 97"/>
          <p:cNvSpPr>
            <a:spLocks noChangeShapeType="1"/>
          </p:cNvSpPr>
          <p:nvPr/>
        </p:nvSpPr>
        <p:spPr bwMode="auto">
          <a:xfrm flipV="1">
            <a:off x="7805039" y="2721128"/>
            <a:ext cx="0" cy="17774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9" name="Arc 8"/>
          <p:cNvSpPr/>
          <p:nvPr/>
        </p:nvSpPr>
        <p:spPr>
          <a:xfrm>
            <a:off x="6449413" y="2736701"/>
            <a:ext cx="900215" cy="464618"/>
          </a:xfrm>
          <a:prstGeom prst="arc">
            <a:avLst>
              <a:gd name="adj1" fmla="val 21569772"/>
              <a:gd name="adj2" fmla="val 10868342"/>
            </a:avLst>
          </a:prstGeom>
          <a:ln w="19050">
            <a:solidFill>
              <a:srgbClr val="57AEB5"/>
            </a:solidFill>
            <a:headEnd type="triangle" w="lg" len="lg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31" name="Arc 130"/>
          <p:cNvSpPr/>
          <p:nvPr/>
        </p:nvSpPr>
        <p:spPr>
          <a:xfrm flipV="1">
            <a:off x="5975672" y="2069726"/>
            <a:ext cx="1829367" cy="1111651"/>
          </a:xfrm>
          <a:prstGeom prst="arc">
            <a:avLst>
              <a:gd name="adj1" fmla="val 21515003"/>
              <a:gd name="adj2" fmla="val 10868342"/>
            </a:avLst>
          </a:prstGeom>
          <a:ln w="19050">
            <a:solidFill>
              <a:srgbClr val="57AEB5"/>
            </a:solidFill>
            <a:headEnd type="none" w="med" len="med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2" name="Rectangle 131"/>
              <p:cNvSpPr/>
              <p:nvPr/>
            </p:nvSpPr>
            <p:spPr>
              <a:xfrm>
                <a:off x="7686170" y="2153359"/>
                <a:ext cx="644664" cy="37677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AU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acc>
                            <m:accPr>
                              <m:chr m:val="̂"/>
                              <m:ctrlPr>
                                <a:rPr lang="en-AU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AU" b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ℙ</m:t>
                              </m:r>
                            </m:e>
                          </m:acc>
                        </m:e>
                        <m:sup>
                          <m:r>
                            <a:rPr lang="en-AU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</m:t>
                          </m:r>
                          <m:r>
                            <a:rPr lang="en-AU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𝟏</m:t>
                          </m:r>
                        </m:sup>
                      </m:sSup>
                    </m:oMath>
                  </m:oMathPara>
                </a14:m>
                <a:endParaRPr lang="en-AU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132" name="Rectangle 13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86170" y="2153359"/>
                <a:ext cx="644664" cy="376770"/>
              </a:xfrm>
              <a:prstGeom prst="rect">
                <a:avLst/>
              </a:prstGeom>
              <a:blipFill rotWithShape="0">
                <a:blip r:embed="rId29"/>
                <a:stretch>
                  <a:fillRect r="-3774"/>
                </a:stretch>
              </a:blipFill>
            </p:spPr>
            <p:txBody>
              <a:bodyPr/>
              <a:lstStyle/>
              <a:p>
                <a:r>
                  <a:rPr lang="en-A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4" name="Oval 133"/>
          <p:cNvSpPr/>
          <p:nvPr/>
        </p:nvSpPr>
        <p:spPr>
          <a:xfrm>
            <a:off x="7757957" y="2784479"/>
            <a:ext cx="93133" cy="93133"/>
          </a:xfrm>
          <a:prstGeom prst="ellipse">
            <a:avLst/>
          </a:prstGeom>
          <a:solidFill>
            <a:srgbClr val="00B050"/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>
              <a:solidFill>
                <a:schemeClr val="bg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1" name="Rectangle 90"/>
              <p:cNvSpPr/>
              <p:nvPr/>
            </p:nvSpPr>
            <p:spPr>
              <a:xfrm>
                <a:off x="7708393" y="1351418"/>
                <a:ext cx="519694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AU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𝛿</m:t>
                      </m:r>
                      <m:r>
                        <a:rPr lang="en-AU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𝑥</m:t>
                      </m:r>
                    </m:oMath>
                  </m:oMathPara>
                </a14:m>
                <a:endParaRPr lang="en-AU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91" name="Rectangle 9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08393" y="1351418"/>
                <a:ext cx="519694" cy="369332"/>
              </a:xfrm>
              <a:prstGeom prst="rect">
                <a:avLst/>
              </a:prstGeom>
              <a:blipFill rotWithShape="0">
                <a:blip r:embed="rId3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3" name="Rectangle 92"/>
              <p:cNvSpPr/>
              <p:nvPr/>
            </p:nvSpPr>
            <p:spPr>
              <a:xfrm>
                <a:off x="8330834" y="1723433"/>
                <a:ext cx="408830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AU" sz="20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𝑥</m:t>
                      </m:r>
                    </m:oMath>
                  </m:oMathPara>
                </a14:m>
                <a:endParaRPr lang="en-AU" sz="20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93" name="Rectangle 9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30834" y="1723433"/>
                <a:ext cx="408830" cy="400110"/>
              </a:xfrm>
              <a:prstGeom prst="rect">
                <a:avLst/>
              </a:prstGeom>
              <a:blipFill rotWithShape="0">
                <a:blip r:embed="rId3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4" name="Rectangle 93"/>
              <p:cNvSpPr/>
              <p:nvPr/>
            </p:nvSpPr>
            <p:spPr>
              <a:xfrm>
                <a:off x="5931042" y="2414748"/>
                <a:ext cx="519694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AU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𝛿</m:t>
                      </m:r>
                      <m:r>
                        <a:rPr lang="en-AU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𝑥</m:t>
                      </m:r>
                    </m:oMath>
                  </m:oMathPara>
                </a14:m>
                <a:endParaRPr lang="en-AU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94" name="Rectangle 9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31042" y="2414748"/>
                <a:ext cx="519694" cy="369332"/>
              </a:xfrm>
              <a:prstGeom prst="rect">
                <a:avLst/>
              </a:prstGeom>
              <a:blipFill rotWithShape="0">
                <a:blip r:embed="rId3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3" name="Rectangle 112"/>
              <p:cNvSpPr/>
              <p:nvPr/>
            </p:nvSpPr>
            <p:spPr>
              <a:xfrm>
                <a:off x="7204071" y="2414748"/>
                <a:ext cx="683777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AU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  <m:r>
                        <a:rPr lang="en-AU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𝛿</m:t>
                      </m:r>
                      <m:r>
                        <a:rPr lang="en-AU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𝑥</m:t>
                      </m:r>
                    </m:oMath>
                  </m:oMathPara>
                </a14:m>
                <a:endParaRPr lang="en-AU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13" name="Rectangle 1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04071" y="2414748"/>
                <a:ext cx="683777" cy="369332"/>
              </a:xfrm>
              <a:prstGeom prst="rect">
                <a:avLst/>
              </a:prstGeom>
              <a:blipFill rotWithShape="0">
                <a:blip r:embed="rId3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4" name="Rectangle 113"/>
              <p:cNvSpPr/>
              <p:nvPr/>
            </p:nvSpPr>
            <p:spPr>
              <a:xfrm>
                <a:off x="8330834" y="2782961"/>
                <a:ext cx="408830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AU" sz="20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𝑥</m:t>
                      </m:r>
                    </m:oMath>
                  </m:oMathPara>
                </a14:m>
                <a:endParaRPr lang="en-AU" sz="20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14" name="Rectangle 1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30834" y="2782961"/>
                <a:ext cx="408830" cy="400110"/>
              </a:xfrm>
              <a:prstGeom prst="rect">
                <a:avLst/>
              </a:prstGeom>
              <a:blipFill rotWithShape="0">
                <a:blip r:embed="rId3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6" name="Rectangle 165"/>
              <p:cNvSpPr/>
              <p:nvPr/>
            </p:nvSpPr>
            <p:spPr>
              <a:xfrm>
                <a:off x="6724832" y="2799084"/>
                <a:ext cx="362599" cy="33855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AU" sz="16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0</m:t>
                      </m:r>
                    </m:oMath>
                  </m:oMathPara>
                </a14:m>
                <a:endParaRPr lang="en-AU" sz="16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66" name="Rectangle 16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24832" y="2799084"/>
                <a:ext cx="362599" cy="338554"/>
              </a:xfrm>
              <a:prstGeom prst="rect">
                <a:avLst/>
              </a:prstGeom>
              <a:blipFill rotWithShape="0">
                <a:blip r:embed="rId3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7" name="Rectangle 166"/>
              <p:cNvSpPr/>
              <p:nvPr/>
            </p:nvSpPr>
            <p:spPr>
              <a:xfrm>
                <a:off x="6724832" y="1745989"/>
                <a:ext cx="362599" cy="33855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AU" sz="16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0</m:t>
                      </m:r>
                    </m:oMath>
                  </m:oMathPara>
                </a14:m>
                <a:endParaRPr lang="en-AU" sz="16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67" name="Rectangle 16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24832" y="1745989"/>
                <a:ext cx="362599" cy="338554"/>
              </a:xfrm>
              <a:prstGeom prst="rect">
                <a:avLst/>
              </a:prstGeom>
              <a:blipFill rotWithShape="0">
                <a:blip r:embed="rId3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8" name="Line 97"/>
          <p:cNvSpPr>
            <a:spLocks noChangeShapeType="1"/>
          </p:cNvSpPr>
          <p:nvPr/>
        </p:nvSpPr>
        <p:spPr bwMode="auto">
          <a:xfrm>
            <a:off x="6904068" y="2744999"/>
            <a:ext cx="0" cy="1440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AU"/>
          </a:p>
        </p:txBody>
      </p:sp>
      <p:grpSp>
        <p:nvGrpSpPr>
          <p:cNvPr id="4" name="Group 3"/>
          <p:cNvGrpSpPr/>
          <p:nvPr/>
        </p:nvGrpSpPr>
        <p:grpSpPr>
          <a:xfrm>
            <a:off x="5223053" y="3891575"/>
            <a:ext cx="3609561" cy="1948812"/>
            <a:chOff x="5223053" y="3947046"/>
            <a:chExt cx="3609561" cy="1948812"/>
          </a:xfrm>
        </p:grpSpPr>
        <p:sp>
          <p:nvSpPr>
            <p:cNvPr id="172" name="Rectangle 171"/>
            <p:cNvSpPr/>
            <p:nvPr/>
          </p:nvSpPr>
          <p:spPr>
            <a:xfrm>
              <a:off x="5223053" y="4009457"/>
              <a:ext cx="3609561" cy="1886401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rgbClr val="FFABC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>
                <a:solidFill>
                  <a:schemeClr val="bg1"/>
                </a:solidFill>
              </a:endParaRPr>
            </a:p>
          </p:txBody>
        </p:sp>
        <p:cxnSp>
          <p:nvCxnSpPr>
            <p:cNvPr id="136" name="Straight Arrow Connector 135"/>
            <p:cNvCxnSpPr/>
            <p:nvPr/>
          </p:nvCxnSpPr>
          <p:spPr>
            <a:xfrm flipH="1" flipV="1">
              <a:off x="7808654" y="4296013"/>
              <a:ext cx="443002" cy="1"/>
            </a:xfrm>
            <a:prstGeom prst="straightConnector1">
              <a:avLst/>
            </a:prstGeom>
            <a:ln w="28575">
              <a:solidFill>
                <a:srgbClr val="FF0000"/>
              </a:solidFill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7" name="Line 96"/>
            <p:cNvSpPr>
              <a:spLocks noChangeShapeType="1"/>
            </p:cNvSpPr>
            <p:nvPr/>
          </p:nvSpPr>
          <p:spPr bwMode="auto">
            <a:xfrm>
              <a:off x="5343886" y="4370915"/>
              <a:ext cx="3232765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arrow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40" name="Line 97"/>
            <p:cNvSpPr>
              <a:spLocks noChangeShapeType="1"/>
            </p:cNvSpPr>
            <p:nvPr/>
          </p:nvSpPr>
          <p:spPr bwMode="auto">
            <a:xfrm flipV="1">
              <a:off x="7802449" y="4262617"/>
              <a:ext cx="0" cy="177745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42" name="Line 97"/>
            <p:cNvSpPr>
              <a:spLocks noChangeShapeType="1"/>
            </p:cNvSpPr>
            <p:nvPr/>
          </p:nvSpPr>
          <p:spPr bwMode="auto">
            <a:xfrm flipV="1">
              <a:off x="8251656" y="4262617"/>
              <a:ext cx="0" cy="177745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43" name="Oval 142"/>
            <p:cNvSpPr/>
            <p:nvPr/>
          </p:nvSpPr>
          <p:spPr>
            <a:xfrm>
              <a:off x="7753724" y="4314121"/>
              <a:ext cx="93133" cy="93133"/>
            </a:xfrm>
            <a:prstGeom prst="ellipse">
              <a:avLst/>
            </a:prstGeom>
            <a:solidFill>
              <a:srgbClr val="00B050"/>
            </a:solidFill>
            <a:ln w="12700"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>
                <a:solidFill>
                  <a:schemeClr val="bg1"/>
                </a:solidFill>
              </a:endParaRPr>
            </a:p>
          </p:txBody>
        </p:sp>
        <p:cxnSp>
          <p:nvCxnSpPr>
            <p:cNvPr id="145" name="Straight Arrow Connector 144"/>
            <p:cNvCxnSpPr/>
            <p:nvPr/>
          </p:nvCxnSpPr>
          <p:spPr>
            <a:xfrm flipH="1" flipV="1">
              <a:off x="7362037" y="5350925"/>
              <a:ext cx="443002" cy="1"/>
            </a:xfrm>
            <a:prstGeom prst="straightConnector1">
              <a:avLst/>
            </a:prstGeom>
            <a:ln w="28575">
              <a:solidFill>
                <a:srgbClr val="FF0000"/>
              </a:solidFill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6" name="Line 96"/>
            <p:cNvSpPr>
              <a:spLocks noChangeShapeType="1"/>
            </p:cNvSpPr>
            <p:nvPr/>
          </p:nvSpPr>
          <p:spPr bwMode="auto">
            <a:xfrm>
              <a:off x="5343886" y="5425827"/>
              <a:ext cx="3232765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arrow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49" name="Line 97"/>
            <p:cNvSpPr>
              <a:spLocks noChangeShapeType="1"/>
            </p:cNvSpPr>
            <p:nvPr/>
          </p:nvSpPr>
          <p:spPr bwMode="auto">
            <a:xfrm flipV="1">
              <a:off x="7355832" y="5317529"/>
              <a:ext cx="0" cy="177745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cxnSp>
          <p:nvCxnSpPr>
            <p:cNvPr id="151" name="Straight Arrow Connector 150"/>
            <p:cNvCxnSpPr/>
            <p:nvPr/>
          </p:nvCxnSpPr>
          <p:spPr>
            <a:xfrm flipH="1" flipV="1">
              <a:off x="6006411" y="5350925"/>
              <a:ext cx="443002" cy="1"/>
            </a:xfrm>
            <a:prstGeom prst="straightConnector1">
              <a:avLst/>
            </a:prstGeom>
            <a:ln w="28575">
              <a:solidFill>
                <a:srgbClr val="FF0000"/>
              </a:solidFill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2" name="Line 97"/>
            <p:cNvSpPr>
              <a:spLocks noChangeShapeType="1"/>
            </p:cNvSpPr>
            <p:nvPr/>
          </p:nvSpPr>
          <p:spPr bwMode="auto">
            <a:xfrm flipV="1">
              <a:off x="6000206" y="5317529"/>
              <a:ext cx="0" cy="177745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54" name="Line 97"/>
            <p:cNvSpPr>
              <a:spLocks noChangeShapeType="1"/>
            </p:cNvSpPr>
            <p:nvPr/>
          </p:nvSpPr>
          <p:spPr bwMode="auto">
            <a:xfrm flipV="1">
              <a:off x="6442277" y="5317529"/>
              <a:ext cx="0" cy="177745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55" name="Line 97"/>
            <p:cNvSpPr>
              <a:spLocks noChangeShapeType="1"/>
            </p:cNvSpPr>
            <p:nvPr/>
          </p:nvSpPr>
          <p:spPr bwMode="auto">
            <a:xfrm flipV="1">
              <a:off x="7805039" y="5317529"/>
              <a:ext cx="0" cy="177745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56" name="Arc 155"/>
            <p:cNvSpPr/>
            <p:nvPr/>
          </p:nvSpPr>
          <p:spPr>
            <a:xfrm>
              <a:off x="6449413" y="5333102"/>
              <a:ext cx="900215" cy="464618"/>
            </a:xfrm>
            <a:prstGeom prst="arc">
              <a:avLst>
                <a:gd name="adj1" fmla="val 21569772"/>
                <a:gd name="adj2" fmla="val 10868342"/>
              </a:avLst>
            </a:prstGeom>
            <a:ln w="19050">
              <a:solidFill>
                <a:srgbClr val="57AEB5"/>
              </a:solidFill>
              <a:headEnd type="triangle" w="lg" len="lg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sp>
          <p:nvSpPr>
            <p:cNvPr id="157" name="Arc 156"/>
            <p:cNvSpPr/>
            <p:nvPr/>
          </p:nvSpPr>
          <p:spPr>
            <a:xfrm flipV="1">
              <a:off x="5975672" y="4666127"/>
              <a:ext cx="1829367" cy="1111651"/>
            </a:xfrm>
            <a:prstGeom prst="arc">
              <a:avLst>
                <a:gd name="adj1" fmla="val 21515003"/>
                <a:gd name="adj2" fmla="val 10868342"/>
              </a:avLst>
            </a:prstGeom>
            <a:ln w="19050">
              <a:solidFill>
                <a:srgbClr val="57AEB5"/>
              </a:solidFill>
              <a:headEnd type="none" w="med" len="med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58" name="Rectangle 157"/>
                <p:cNvSpPr/>
                <p:nvPr/>
              </p:nvSpPr>
              <p:spPr>
                <a:xfrm>
                  <a:off x="7686170" y="4749760"/>
                  <a:ext cx="641458" cy="376770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p>
                          <m:sSupPr>
                            <m:ctrlPr>
                              <a:rPr lang="en-AU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acc>
                              <m:accPr>
                                <m:chr m:val="̂"/>
                                <m:ctrlPr>
                                  <a:rPr lang="en-AU" b="1" i="1" smtClean="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AU" b="1" i="1" smtClean="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𝕋</m:t>
                                </m:r>
                              </m:e>
                            </m:acc>
                          </m:e>
                          <m:sup>
                            <m:r>
                              <a:rPr lang="en-AU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en-AU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𝟏</m:t>
                            </m:r>
                          </m:sup>
                        </m:sSup>
                      </m:oMath>
                    </m:oMathPara>
                  </a14:m>
                  <a:endParaRPr lang="en-AU" b="1" dirty="0">
                    <a:solidFill>
                      <a:srgbClr val="FF0000"/>
                    </a:solidFill>
                  </a:endParaRPr>
                </a:p>
              </p:txBody>
            </p:sp>
          </mc:Choice>
          <mc:Fallback xmlns="">
            <p:sp>
              <p:nvSpPr>
                <p:cNvPr id="158" name="Rectangle 157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686170" y="4749760"/>
                  <a:ext cx="641458" cy="376770"/>
                </a:xfrm>
                <a:prstGeom prst="rect">
                  <a:avLst/>
                </a:prstGeom>
                <a:blipFill rotWithShape="0">
                  <a:blip r:embed="rId37"/>
                  <a:stretch>
                    <a:fillRect r="-3810"/>
                  </a:stretch>
                </a:blipFill>
              </p:spPr>
              <p:txBody>
                <a:bodyPr/>
                <a:lstStyle/>
                <a:p>
                  <a:r>
                    <a:rPr lang="en-AU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59" name="Oval 158"/>
            <p:cNvSpPr/>
            <p:nvPr/>
          </p:nvSpPr>
          <p:spPr>
            <a:xfrm>
              <a:off x="7757957" y="5380880"/>
              <a:ext cx="93133" cy="93133"/>
            </a:xfrm>
            <a:prstGeom prst="ellipse">
              <a:avLst/>
            </a:prstGeom>
            <a:solidFill>
              <a:srgbClr val="00B050"/>
            </a:solidFill>
            <a:ln w="12700"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>
                <a:solidFill>
                  <a:schemeClr val="bg1"/>
                </a:solidFill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15" name="Rectangle 114"/>
                <p:cNvSpPr/>
                <p:nvPr/>
              </p:nvSpPr>
              <p:spPr>
                <a:xfrm>
                  <a:off x="7708393" y="3947046"/>
                  <a:ext cx="477247" cy="369332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AU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𝛿</m:t>
                        </m:r>
                        <m:r>
                          <a:rPr lang="en-AU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oMath>
                    </m:oMathPara>
                  </a14:m>
                  <a:endParaRPr lang="en-AU" dirty="0">
                    <a:solidFill>
                      <a:schemeClr val="tx1"/>
                    </a:solidFill>
                  </a:endParaRPr>
                </a:p>
              </p:txBody>
            </p:sp>
          </mc:Choice>
          <mc:Fallback xmlns="">
            <p:sp>
              <p:nvSpPr>
                <p:cNvPr id="115" name="Rectangle 114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708393" y="3947046"/>
                  <a:ext cx="477247" cy="369332"/>
                </a:xfrm>
                <a:prstGeom prst="rect">
                  <a:avLst/>
                </a:prstGeom>
                <a:blipFill rotWithShape="0">
                  <a:blip r:embed="rId3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AU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16" name="Rectangle 115"/>
                <p:cNvSpPr/>
                <p:nvPr/>
              </p:nvSpPr>
              <p:spPr>
                <a:xfrm>
                  <a:off x="8330834" y="4319061"/>
                  <a:ext cx="372090" cy="400110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AU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oMath>
                    </m:oMathPara>
                  </a14:m>
                  <a:endParaRPr lang="en-AU" sz="2000" dirty="0">
                    <a:solidFill>
                      <a:schemeClr val="tx1"/>
                    </a:solidFill>
                  </a:endParaRPr>
                </a:p>
              </p:txBody>
            </p:sp>
          </mc:Choice>
          <mc:Fallback xmlns="">
            <p:sp>
              <p:nvSpPr>
                <p:cNvPr id="116" name="Rectangle 115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330834" y="4319061"/>
                  <a:ext cx="372090" cy="400110"/>
                </a:xfrm>
                <a:prstGeom prst="rect">
                  <a:avLst/>
                </a:prstGeom>
                <a:blipFill rotWithShape="0">
                  <a:blip r:embed="rId39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AU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17" name="Rectangle 116"/>
                <p:cNvSpPr/>
                <p:nvPr/>
              </p:nvSpPr>
              <p:spPr>
                <a:xfrm>
                  <a:off x="5931042" y="5010376"/>
                  <a:ext cx="477247" cy="369332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AU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𝛿</m:t>
                        </m:r>
                        <m:r>
                          <a:rPr lang="en-AU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oMath>
                    </m:oMathPara>
                  </a14:m>
                  <a:endParaRPr lang="en-AU" dirty="0">
                    <a:solidFill>
                      <a:schemeClr val="tx1"/>
                    </a:solidFill>
                  </a:endParaRPr>
                </a:p>
              </p:txBody>
            </p:sp>
          </mc:Choice>
          <mc:Fallback xmlns="">
            <p:sp>
              <p:nvSpPr>
                <p:cNvPr id="117" name="Rectangle 116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931042" y="5010376"/>
                  <a:ext cx="477247" cy="369332"/>
                </a:xfrm>
                <a:prstGeom prst="rect">
                  <a:avLst/>
                </a:prstGeom>
                <a:blipFill rotWithShape="0">
                  <a:blip r:embed="rId40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AU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22" name="Rectangle 121"/>
                <p:cNvSpPr/>
                <p:nvPr/>
              </p:nvSpPr>
              <p:spPr>
                <a:xfrm>
                  <a:off x="7204071" y="5010376"/>
                  <a:ext cx="650371" cy="369332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AU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  <m:r>
                          <a:rPr lang="en-AU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𝛿</m:t>
                        </m:r>
                        <m:r>
                          <a:rPr lang="en-AU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oMath>
                    </m:oMathPara>
                  </a14:m>
                  <a:endParaRPr lang="en-AU" dirty="0">
                    <a:solidFill>
                      <a:schemeClr val="tx1"/>
                    </a:solidFill>
                  </a:endParaRPr>
                </a:p>
              </p:txBody>
            </p:sp>
          </mc:Choice>
          <mc:Fallback xmlns="">
            <p:sp>
              <p:nvSpPr>
                <p:cNvPr id="122" name="Rectangle 121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204071" y="5010376"/>
                  <a:ext cx="650371" cy="369332"/>
                </a:xfrm>
                <a:prstGeom prst="rect">
                  <a:avLst/>
                </a:prstGeom>
                <a:blipFill rotWithShape="0">
                  <a:blip r:embed="rId41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AU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26" name="Rectangle 125"/>
                <p:cNvSpPr/>
                <p:nvPr/>
              </p:nvSpPr>
              <p:spPr>
                <a:xfrm>
                  <a:off x="8330834" y="5378589"/>
                  <a:ext cx="372090" cy="400110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AU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oMath>
                    </m:oMathPara>
                  </a14:m>
                  <a:endParaRPr lang="en-AU" sz="2000" dirty="0">
                    <a:solidFill>
                      <a:schemeClr val="tx1"/>
                    </a:solidFill>
                  </a:endParaRPr>
                </a:p>
              </p:txBody>
            </p:sp>
          </mc:Choice>
          <mc:Fallback xmlns="">
            <p:sp>
              <p:nvSpPr>
                <p:cNvPr id="126" name="Rectangle 125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330834" y="5378589"/>
                  <a:ext cx="372090" cy="400110"/>
                </a:xfrm>
                <a:prstGeom prst="rect">
                  <a:avLst/>
                </a:prstGeom>
                <a:blipFill rotWithShape="0">
                  <a:blip r:embed="rId42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AU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60" name="Rectangle 159"/>
                <p:cNvSpPr/>
                <p:nvPr/>
              </p:nvSpPr>
              <p:spPr>
                <a:xfrm>
                  <a:off x="6047289" y="5429218"/>
                  <a:ext cx="460382" cy="403124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AU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  <m:acc>
                          <m:accPr>
                            <m:chr m:val="̂"/>
                            <m:ctrlPr>
                              <a:rPr lang="en-AU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AU" b="1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𝕋</m:t>
                            </m:r>
                          </m:e>
                        </m:acc>
                      </m:oMath>
                    </m:oMathPara>
                  </a14:m>
                  <a:endParaRPr lang="en-AU" b="1" dirty="0">
                    <a:solidFill>
                      <a:srgbClr val="FF0000"/>
                    </a:solidFill>
                  </a:endParaRPr>
                </a:p>
              </p:txBody>
            </p:sp>
          </mc:Choice>
          <mc:Fallback xmlns="">
            <p:sp>
              <p:nvSpPr>
                <p:cNvPr id="160" name="Rectangle 159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047289" y="5429218"/>
                  <a:ext cx="460382" cy="403124"/>
                </a:xfrm>
                <a:prstGeom prst="rect">
                  <a:avLst/>
                </a:prstGeom>
                <a:blipFill rotWithShape="0">
                  <a:blip r:embed="rId43"/>
                  <a:stretch>
                    <a:fillRect r="-15789"/>
                  </a:stretch>
                </a:blipFill>
              </p:spPr>
              <p:txBody>
                <a:bodyPr/>
                <a:lstStyle/>
                <a:p>
                  <a:r>
                    <a:rPr lang="en-AU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64" name="Rectangle 163"/>
                <p:cNvSpPr/>
                <p:nvPr/>
              </p:nvSpPr>
              <p:spPr>
                <a:xfrm>
                  <a:off x="6724832" y="5413514"/>
                  <a:ext cx="362599" cy="338554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AU" sz="16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</m:oMath>
                    </m:oMathPara>
                  </a14:m>
                  <a:endParaRPr lang="en-AU" sz="1600" dirty="0">
                    <a:solidFill>
                      <a:schemeClr val="tx1"/>
                    </a:solidFill>
                  </a:endParaRPr>
                </a:p>
              </p:txBody>
            </p:sp>
          </mc:Choice>
          <mc:Fallback xmlns="">
            <p:sp>
              <p:nvSpPr>
                <p:cNvPr id="164" name="Rectangle 163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724832" y="5413514"/>
                  <a:ext cx="362599" cy="338554"/>
                </a:xfrm>
                <a:prstGeom prst="rect">
                  <a:avLst/>
                </a:prstGeom>
                <a:blipFill rotWithShape="0">
                  <a:blip r:embed="rId4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AU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65" name="Rectangle 164"/>
                <p:cNvSpPr/>
                <p:nvPr/>
              </p:nvSpPr>
              <p:spPr>
                <a:xfrm>
                  <a:off x="6724832" y="4343671"/>
                  <a:ext cx="362599" cy="338554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AU" sz="16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</m:oMath>
                    </m:oMathPara>
                  </a14:m>
                  <a:endParaRPr lang="en-AU" sz="1600" dirty="0">
                    <a:solidFill>
                      <a:schemeClr val="tx1"/>
                    </a:solidFill>
                  </a:endParaRPr>
                </a:p>
              </p:txBody>
            </p:sp>
          </mc:Choice>
          <mc:Fallback xmlns="">
            <p:sp>
              <p:nvSpPr>
                <p:cNvPr id="165" name="Rectangle 164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724832" y="4343671"/>
                  <a:ext cx="362599" cy="338554"/>
                </a:xfrm>
                <a:prstGeom prst="rect">
                  <a:avLst/>
                </a:prstGeom>
                <a:blipFill rotWithShape="0">
                  <a:blip r:embed="rId4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AU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69" name="Line 97"/>
            <p:cNvSpPr>
              <a:spLocks noChangeShapeType="1"/>
            </p:cNvSpPr>
            <p:nvPr/>
          </p:nvSpPr>
          <p:spPr bwMode="auto">
            <a:xfrm>
              <a:off x="6904068" y="4286838"/>
              <a:ext cx="0" cy="14400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non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70" name="Line 97"/>
            <p:cNvSpPr>
              <a:spLocks noChangeShapeType="1"/>
            </p:cNvSpPr>
            <p:nvPr/>
          </p:nvSpPr>
          <p:spPr bwMode="auto">
            <a:xfrm>
              <a:off x="6904068" y="5350208"/>
              <a:ext cx="0" cy="14400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non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AU"/>
            </a:p>
          </p:txBody>
        </p:sp>
      </p:grpSp>
      <p:sp>
        <p:nvSpPr>
          <p:cNvPr id="124" name="TextBox 123"/>
          <p:cNvSpPr txBox="1"/>
          <p:nvPr>
            <p:custDataLst>
              <p:tags r:id="rId9"/>
            </p:custDataLst>
          </p:nvPr>
        </p:nvSpPr>
        <p:spPr>
          <a:xfrm>
            <a:off x="521225" y="5888553"/>
            <a:ext cx="7062313" cy="690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none" lIns="88900" tIns="88900" rIns="88900" bIns="88900" rtlCol="0">
            <a:noAutofit/>
          </a:bodyPr>
          <a:lstStyle/>
          <a:p>
            <a:r>
              <a:rPr lang="en-AU" b="1" dirty="0">
                <a:solidFill>
                  <a:srgbClr val="000000"/>
                </a:solidFill>
              </a:rPr>
              <a:t>M</a:t>
            </a:r>
            <a:r>
              <a:rPr lang="en-AU" b="1" dirty="0" smtClean="0">
                <a:solidFill>
                  <a:srgbClr val="000000"/>
                </a:solidFill>
              </a:rPr>
              <a:t>ore</a:t>
            </a:r>
            <a:r>
              <a:rPr lang="en-AU" dirty="0" smtClean="0">
                <a:solidFill>
                  <a:srgbClr val="000000"/>
                </a:solidFill>
              </a:rPr>
              <a:t> changes in direction </a:t>
            </a:r>
            <a:r>
              <a:rPr lang="en-AU" dirty="0" smtClean="0">
                <a:solidFill>
                  <a:srgbClr val="000000"/>
                </a:solidFill>
                <a:sym typeface="Wingdings" panose="05000000000000000000" pitchFamily="2" charset="2"/>
              </a:rPr>
              <a:t> </a:t>
            </a:r>
            <a:r>
              <a:rPr lang="en-AU" b="1" dirty="0" smtClean="0">
                <a:solidFill>
                  <a:srgbClr val="000000"/>
                </a:solidFill>
                <a:sym typeface="Wingdings" panose="05000000000000000000" pitchFamily="2" charset="2"/>
              </a:rPr>
              <a:t>more</a:t>
            </a:r>
            <a:r>
              <a:rPr lang="en-AU" dirty="0" smtClean="0">
                <a:solidFill>
                  <a:srgbClr val="000000"/>
                </a:solidFill>
                <a:sym typeface="Wingdings" panose="05000000000000000000" pitchFamily="2" charset="2"/>
              </a:rPr>
              <a:t> opportunity to see symmetry violations</a:t>
            </a:r>
          </a:p>
          <a:p>
            <a:r>
              <a:rPr lang="en-AU" dirty="0" smtClean="0">
                <a:solidFill>
                  <a:srgbClr val="FF0000"/>
                </a:solidFill>
                <a:sym typeface="Wingdings" panose="05000000000000000000" pitchFamily="2" charset="2"/>
              </a:rPr>
              <a:t>Thus we want zigzag paths like </a:t>
            </a:r>
            <a:r>
              <a:rPr lang="en-AU" b="1" dirty="0" smtClean="0">
                <a:solidFill>
                  <a:srgbClr val="FF0000"/>
                </a:solidFill>
                <a:sym typeface="Wingdings" panose="05000000000000000000" pitchFamily="2" charset="2"/>
              </a:rPr>
              <a:t>Wiener process </a:t>
            </a:r>
            <a:r>
              <a:rPr lang="en-AU" dirty="0" smtClean="0">
                <a:solidFill>
                  <a:srgbClr val="FF0000"/>
                </a:solidFill>
                <a:sym typeface="Wingdings" panose="05000000000000000000" pitchFamily="2" charset="2"/>
              </a:rPr>
              <a:t>or </a:t>
            </a:r>
            <a:r>
              <a:rPr lang="en-AU" b="1" dirty="0" smtClean="0">
                <a:solidFill>
                  <a:srgbClr val="FF0000"/>
                </a:solidFill>
                <a:sym typeface="Wingdings" panose="05000000000000000000" pitchFamily="2" charset="2"/>
              </a:rPr>
              <a:t>Brownian motion</a:t>
            </a:r>
            <a:endParaRPr lang="en-AU" b="1" dirty="0">
              <a:solidFill>
                <a:srgbClr val="FF0000"/>
              </a:solidFill>
            </a:endParaRPr>
          </a:p>
        </p:txBody>
      </p:sp>
      <p:sp>
        <p:nvSpPr>
          <p:cNvPr id="73" name="Rectangle 87"/>
          <p:cNvSpPr>
            <a:spLocks noChangeArrowheads="1"/>
          </p:cNvSpPr>
          <p:nvPr/>
        </p:nvSpPr>
        <p:spPr bwMode="auto">
          <a:xfrm>
            <a:off x="152400" y="388938"/>
            <a:ext cx="8829675" cy="700087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50000">
                <a:srgbClr val="000092"/>
              </a:gs>
              <a:gs pos="100000">
                <a:srgbClr val="000000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77" name="Rectangle 8"/>
          <p:cNvSpPr>
            <a:spLocks noChangeArrowheads="1"/>
          </p:cNvSpPr>
          <p:nvPr/>
        </p:nvSpPr>
        <p:spPr bwMode="auto">
          <a:xfrm>
            <a:off x="142174" y="503238"/>
            <a:ext cx="8397875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72000" tIns="0" rIns="7200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AU" altLang="en-US" sz="3200" b="1" dirty="0" smtClean="0">
                <a:solidFill>
                  <a:schemeClr val="bg1"/>
                </a:solidFill>
              </a:rPr>
              <a:t>Why is time different to space?</a:t>
            </a:r>
            <a:endParaRPr lang="en-US" altLang="en-US" sz="3200" b="1" dirty="0">
              <a:solidFill>
                <a:schemeClr val="bg1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AU" smtClean="0"/>
              <a:t> 6 / 17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975899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endParaRPr lang="en-AU" altLang="en-US">
              <a:solidFill>
                <a:srgbClr val="000000"/>
              </a:solidFill>
            </a:endParaRPr>
          </a:p>
        </p:txBody>
      </p:sp>
      <p:sp>
        <p:nvSpPr>
          <p:cNvPr id="15364" name="Rectangle 4"/>
          <p:cNvSpPr>
            <a:spLocks noChangeArrowheads="1"/>
          </p:cNvSpPr>
          <p:nvPr/>
        </p:nvSpPr>
        <p:spPr bwMode="auto">
          <a:xfrm>
            <a:off x="176212" y="364631"/>
            <a:ext cx="857408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/>
            <a:r>
              <a:rPr lang="en-GB" altLang="en-US" sz="2400" b="1" dirty="0" smtClean="0">
                <a:solidFill>
                  <a:srgbClr val="000092"/>
                </a:solidFill>
              </a:rPr>
              <a:t>T violation and the Schr</a:t>
            </a:r>
            <a:r>
              <a:rPr lang="en-US" altLang="en-US" sz="2400" b="1" dirty="0">
                <a:solidFill>
                  <a:srgbClr val="000092"/>
                </a:solidFill>
                <a:cs typeface="Tahoma" pitchFamily="34" charset="0"/>
              </a:rPr>
              <a:t>ö</a:t>
            </a:r>
            <a:r>
              <a:rPr lang="en-GB" altLang="en-US" sz="2400" b="1" dirty="0" smtClean="0">
                <a:solidFill>
                  <a:srgbClr val="000092"/>
                </a:solidFill>
              </a:rPr>
              <a:t>dinger equation</a:t>
            </a:r>
            <a:endParaRPr lang="en-GB" altLang="en-US" dirty="0">
              <a:solidFill>
                <a:srgbClr val="000000"/>
              </a:solidFill>
            </a:endParaRPr>
          </a:p>
        </p:txBody>
      </p:sp>
      <p:sp>
        <p:nvSpPr>
          <p:cNvPr id="69" name="Rectangle 4"/>
          <p:cNvSpPr>
            <a:spLocks noChangeArrowheads="1"/>
          </p:cNvSpPr>
          <p:nvPr/>
        </p:nvSpPr>
        <p:spPr bwMode="auto">
          <a:xfrm>
            <a:off x="176212" y="4222741"/>
            <a:ext cx="4074046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/>
            <a:r>
              <a:rPr lang="en-GB" altLang="en-US" sz="2000" b="1" dirty="0" smtClean="0">
                <a:solidFill>
                  <a:srgbClr val="C00000"/>
                </a:solidFill>
              </a:rPr>
              <a:t>Special case of T </a:t>
            </a:r>
            <a:r>
              <a:rPr lang="en-GB" altLang="en-US" sz="2000" b="1" dirty="0">
                <a:solidFill>
                  <a:srgbClr val="C00000"/>
                </a:solidFill>
              </a:rPr>
              <a:t>symmetry</a:t>
            </a:r>
          </a:p>
        </p:txBody>
      </p:sp>
      <p:sp>
        <p:nvSpPr>
          <p:cNvPr id="72" name="Rectangle 4"/>
          <p:cNvSpPr>
            <a:spLocks noChangeArrowheads="1"/>
          </p:cNvSpPr>
          <p:nvPr/>
        </p:nvSpPr>
        <p:spPr bwMode="auto">
          <a:xfrm>
            <a:off x="269354" y="1863829"/>
            <a:ext cx="194784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GB" altLang="en-US" b="1" dirty="0" smtClean="0">
                <a:solidFill>
                  <a:srgbClr val="000000"/>
                </a:solidFill>
              </a:rPr>
              <a:t>Time reversal:</a:t>
            </a:r>
            <a:endParaRPr lang="en-GB" altLang="en-US" b="1" dirty="0">
              <a:solidFill>
                <a:srgbClr val="00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9" name="TextBox 78"/>
              <p:cNvSpPr txBox="1"/>
              <p:nvPr/>
            </p:nvSpPr>
            <p:spPr>
              <a:xfrm>
                <a:off x="1750111" y="1447129"/>
                <a:ext cx="2711062" cy="309765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⟩"/>
                          <m:ctrlPr>
                            <a:rPr lang="en-AU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AU" b="0" i="1" smtClean="0">
                              <a:latin typeface="Cambria Math" panose="02040503050406030204" pitchFamily="18" charset="0"/>
                            </a:rPr>
                            <m:t>𝜓</m:t>
                          </m:r>
                          <m:d>
                            <m:dPr>
                              <m:ctrlPr>
                                <a:rPr lang="en-AU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AU" b="0" i="1" smtClean="0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</m:d>
                        </m:e>
                      </m:d>
                      <m:r>
                        <a:rPr lang="en-AU" b="0" i="1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AU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AU" b="0" i="0" smtClean="0">
                              <a:latin typeface="Cambria Math" panose="02040503050406030204" pitchFamily="18" charset="0"/>
                            </a:rPr>
                            <m:t>e</m:t>
                          </m:r>
                        </m:e>
                        <m:sup>
                          <m:r>
                            <a:rPr lang="en-AU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AU" i="1">
                              <a:latin typeface="Cambria Math" panose="02040503050406030204" pitchFamily="18" charset="0"/>
                            </a:rPr>
                            <m:t>𝑖</m:t>
                          </m:r>
                          <m:acc>
                            <m:accPr>
                              <m:chr m:val="̂"/>
                              <m:ctrlPr>
                                <a:rPr lang="en-AU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AU" i="1">
                                  <a:latin typeface="Cambria Math" panose="02040503050406030204" pitchFamily="18" charset="0"/>
                                </a:rPr>
                                <m:t>𝐻</m:t>
                              </m:r>
                            </m:e>
                          </m:acc>
                          <m:r>
                            <a:rPr lang="en-AU" b="0" i="1" smtClean="0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AU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  <m:r>
                            <a:rPr lang="en-AU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AU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AU" b="0" i="1" smtClean="0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  <m:sub>
                              <m:r>
                                <a:rPr lang="en-AU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  <m:r>
                            <a:rPr lang="en-AU" b="0" i="1" smtClean="0">
                              <a:latin typeface="Cambria Math" panose="02040503050406030204" pitchFamily="18" charset="0"/>
                            </a:rPr>
                            <m:t>)</m:t>
                          </m:r>
                        </m:sup>
                      </m:sSup>
                      <m:d>
                        <m:dPr>
                          <m:begChr m:val="|"/>
                          <m:endChr m:val="⟩"/>
                          <m:ctrlPr>
                            <a:rPr lang="en-AU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AU" b="0" i="1" smtClean="0">
                              <a:latin typeface="Cambria Math" panose="02040503050406030204" pitchFamily="18" charset="0"/>
                            </a:rPr>
                            <m:t>𝜓</m:t>
                          </m:r>
                          <m:d>
                            <m:dPr>
                              <m:ctrlPr>
                                <a:rPr lang="en-AU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AU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AU" b="0" i="1" smtClean="0">
                                      <a:latin typeface="Cambria Math" panose="02040503050406030204" pitchFamily="18" charset="0"/>
                                    </a:rPr>
                                    <m:t>𝑡</m:t>
                                  </m:r>
                                </m:e>
                                <m:sub>
                                  <m:r>
                                    <a:rPr lang="en-AU" b="0" i="1" smtClean="0">
                                      <a:latin typeface="Cambria Math" panose="02040503050406030204" pitchFamily="18" charset="0"/>
                                    </a:rPr>
                                    <m:t>0</m:t>
                                  </m:r>
                                </m:sub>
                              </m:sSub>
                            </m:e>
                          </m:d>
                        </m:e>
                      </m:d>
                    </m:oMath>
                  </m:oMathPara>
                </a14:m>
                <a:endParaRPr lang="en-AU" dirty="0"/>
              </a:p>
            </p:txBody>
          </p:sp>
        </mc:Choice>
        <mc:Fallback xmlns="">
          <p:sp>
            <p:nvSpPr>
              <p:cNvPr id="79" name="TextBox 7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50111" y="1447129"/>
                <a:ext cx="2711062" cy="309765"/>
              </a:xfrm>
              <a:prstGeom prst="rect">
                <a:avLst/>
              </a:prstGeom>
              <a:blipFill rotWithShape="0">
                <a:blip r:embed="rId3"/>
                <a:stretch>
                  <a:fillRect t="-11765" b="-33333"/>
                </a:stretch>
              </a:blipFill>
            </p:spPr>
            <p:txBody>
              <a:bodyPr/>
              <a:lstStyle/>
              <a:p>
                <a:r>
                  <a:rPr lang="en-A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/>
              <p:cNvSpPr txBox="1"/>
              <p:nvPr/>
            </p:nvSpPr>
            <p:spPr>
              <a:xfrm>
                <a:off x="1517549" y="857276"/>
                <a:ext cx="2286267" cy="52668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AU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AU" b="0" i="1" smtClean="0">
                              <a:latin typeface="Cambria Math" panose="02040503050406030204" pitchFamily="18" charset="0"/>
                            </a:rPr>
                            <m:t>𝜕</m:t>
                          </m:r>
                        </m:num>
                        <m:den>
                          <m:r>
                            <a:rPr lang="en-AU" b="0" i="1" smtClean="0">
                              <a:latin typeface="Cambria Math" panose="02040503050406030204" pitchFamily="18" charset="0"/>
                            </a:rPr>
                            <m:t>𝜕</m:t>
                          </m:r>
                          <m:r>
                            <a:rPr lang="en-AU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den>
                      </m:f>
                      <m:d>
                        <m:dPr>
                          <m:begChr m:val="|"/>
                          <m:endChr m:val="⟩"/>
                          <m:ctrlPr>
                            <a:rPr lang="en-AU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AU" b="0" i="1" smtClean="0">
                              <a:latin typeface="Cambria Math" panose="02040503050406030204" pitchFamily="18" charset="0"/>
                            </a:rPr>
                            <m:t>𝜓</m:t>
                          </m:r>
                          <m:d>
                            <m:dPr>
                              <m:ctrlPr>
                                <a:rPr lang="en-AU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AU" b="0" i="1" smtClean="0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</m:d>
                        </m:e>
                      </m:d>
                      <m:r>
                        <a:rPr lang="en-AU" b="0" i="1" smtClean="0">
                          <a:latin typeface="Cambria Math" panose="02040503050406030204" pitchFamily="18" charset="0"/>
                        </a:rPr>
                        <m:t>=−</m:t>
                      </m:r>
                      <m:r>
                        <a:rPr lang="en-AU" i="1">
                          <a:latin typeface="Cambria Math" panose="02040503050406030204" pitchFamily="18" charset="0"/>
                        </a:rPr>
                        <m:t>𝑖</m:t>
                      </m:r>
                      <m:acc>
                        <m:accPr>
                          <m:chr m:val="̂"/>
                          <m:ctrlPr>
                            <a:rPr lang="en-AU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AU" i="1">
                              <a:latin typeface="Cambria Math" panose="02040503050406030204" pitchFamily="18" charset="0"/>
                            </a:rPr>
                            <m:t>𝐻</m:t>
                          </m:r>
                        </m:e>
                      </m:acc>
                      <m:d>
                        <m:dPr>
                          <m:begChr m:val="|"/>
                          <m:endChr m:val="⟩"/>
                          <m:ctrlPr>
                            <a:rPr lang="en-AU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AU" i="1">
                              <a:latin typeface="Cambria Math" panose="02040503050406030204" pitchFamily="18" charset="0"/>
                            </a:rPr>
                            <m:t>𝜓</m:t>
                          </m:r>
                          <m:d>
                            <m:dPr>
                              <m:ctrlPr>
                                <a:rPr lang="en-AU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AU" b="0" i="1" smtClean="0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</m:d>
                        </m:e>
                      </m:d>
                    </m:oMath>
                  </m:oMathPara>
                </a14:m>
                <a:endParaRPr lang="en-AU" dirty="0"/>
              </a:p>
            </p:txBody>
          </p:sp>
        </mc:Choice>
        <mc:Fallback xmlns="">
          <p:sp>
            <p:nvSpPr>
              <p:cNvPr id="38" name="TextBox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17549" y="857276"/>
                <a:ext cx="2286267" cy="526683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/>
              <p:cNvSpPr txBox="1"/>
              <p:nvPr/>
            </p:nvSpPr>
            <p:spPr>
              <a:xfrm>
                <a:off x="1474788" y="2227760"/>
                <a:ext cx="3180679" cy="52668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AU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AU" b="0" i="1" smtClean="0">
                              <a:latin typeface="Cambria Math" panose="02040503050406030204" pitchFamily="18" charset="0"/>
                            </a:rPr>
                            <m:t>𝜕</m:t>
                          </m:r>
                        </m:num>
                        <m:den>
                          <m:r>
                            <a:rPr lang="en-AU" b="0" i="1" smtClean="0">
                              <a:latin typeface="Cambria Math" panose="02040503050406030204" pitchFamily="18" charset="0"/>
                            </a:rPr>
                            <m:t>𝜕</m:t>
                          </m:r>
                          <m:r>
                            <a:rPr lang="en-AU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den>
                      </m:f>
                      <m:acc>
                        <m:accPr>
                          <m:chr m:val="̂"/>
                          <m:ctrlPr>
                            <a:rPr lang="en-AU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AU" b="1" i="0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𝕋</m:t>
                          </m:r>
                        </m:e>
                      </m:acc>
                      <m:d>
                        <m:dPr>
                          <m:begChr m:val="|"/>
                          <m:endChr m:val="⟩"/>
                          <m:ctrlPr>
                            <a:rPr lang="en-AU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AU" b="0" i="1" smtClean="0">
                              <a:latin typeface="Cambria Math" panose="02040503050406030204" pitchFamily="18" charset="0"/>
                            </a:rPr>
                            <m:t>𝜓</m:t>
                          </m:r>
                          <m:d>
                            <m:dPr>
                              <m:ctrlPr>
                                <a:rPr lang="en-AU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AU" b="0" i="1" smtClean="0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</m:d>
                        </m:e>
                      </m:d>
                      <m:r>
                        <a:rPr lang="en-AU" b="0" i="1" smtClean="0">
                          <a:latin typeface="Cambria Math" panose="02040503050406030204" pitchFamily="18" charset="0"/>
                        </a:rPr>
                        <m:t>=+</m:t>
                      </m:r>
                      <m:r>
                        <a:rPr lang="en-AU" i="1">
                          <a:latin typeface="Cambria Math" panose="02040503050406030204" pitchFamily="18" charset="0"/>
                        </a:rPr>
                        <m:t>𝑖</m:t>
                      </m:r>
                      <m:acc>
                        <m:accPr>
                          <m:chr m:val="̂"/>
                          <m:ctrlPr>
                            <a:rPr lang="en-AU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AU" b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𝕋</m:t>
                          </m:r>
                        </m:e>
                      </m:acc>
                      <m:acc>
                        <m:accPr>
                          <m:chr m:val="̂"/>
                          <m:ctrlPr>
                            <a:rPr lang="en-AU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AU" i="1">
                              <a:latin typeface="Cambria Math" panose="02040503050406030204" pitchFamily="18" charset="0"/>
                            </a:rPr>
                            <m:t>𝐻</m:t>
                          </m:r>
                        </m:e>
                      </m:acc>
                      <m:sSup>
                        <m:sSupPr>
                          <m:ctrlPr>
                            <a:rPr lang="en-AU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acc>
                            <m:accPr>
                              <m:chr m:val="̂"/>
                              <m:ctrlPr>
                                <a:rPr lang="en-AU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AU" b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𝕋</m:t>
                              </m:r>
                            </m:e>
                          </m:acc>
                        </m:e>
                        <m:sup>
                          <m:r>
                            <a:rPr lang="en-AU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−1 </m:t>
                          </m:r>
                        </m:sup>
                      </m:sSup>
                      <m:acc>
                        <m:accPr>
                          <m:chr m:val="̂"/>
                          <m:ctrlPr>
                            <a:rPr lang="en-AU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AU" b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𝕋</m:t>
                          </m:r>
                        </m:e>
                      </m:acc>
                      <m:d>
                        <m:dPr>
                          <m:begChr m:val="|"/>
                          <m:endChr m:val="⟩"/>
                          <m:ctrlPr>
                            <a:rPr lang="en-AU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AU" i="1">
                              <a:latin typeface="Cambria Math" panose="02040503050406030204" pitchFamily="18" charset="0"/>
                            </a:rPr>
                            <m:t>𝜓</m:t>
                          </m:r>
                          <m:d>
                            <m:dPr>
                              <m:ctrlPr>
                                <a:rPr lang="en-AU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AU" b="0" i="1" smtClean="0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</m:d>
                        </m:e>
                      </m:d>
                    </m:oMath>
                  </m:oMathPara>
                </a14:m>
                <a:endParaRPr lang="en-AU" dirty="0"/>
              </a:p>
            </p:txBody>
          </p:sp>
        </mc:Choice>
        <mc:Fallback xmlns="">
          <p:sp>
            <p:nvSpPr>
              <p:cNvPr id="39" name="TextBox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74788" y="2227760"/>
                <a:ext cx="3180679" cy="526683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/>
              <p:cNvSpPr txBox="1"/>
              <p:nvPr/>
            </p:nvSpPr>
            <p:spPr>
              <a:xfrm>
                <a:off x="4038373" y="4279645"/>
                <a:ext cx="1404039" cy="31611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̂"/>
                          <m:ctrlPr>
                            <a:rPr lang="en-AU" sz="20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AU" sz="2000" b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𝕋</m:t>
                          </m:r>
                        </m:e>
                      </m:acc>
                      <m:acc>
                        <m:accPr>
                          <m:chr m:val="̂"/>
                          <m:ctrlPr>
                            <a:rPr lang="en-AU" sz="200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AU" sz="2000" i="1">
                              <a:latin typeface="Cambria Math" panose="02040503050406030204" pitchFamily="18" charset="0"/>
                            </a:rPr>
                            <m:t>𝐻</m:t>
                          </m:r>
                        </m:e>
                      </m:acc>
                      <m:sSup>
                        <m:sSupPr>
                          <m:ctrlPr>
                            <a:rPr lang="en-AU" sz="20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acc>
                            <m:accPr>
                              <m:chr m:val="̂"/>
                              <m:ctrlPr>
                                <a:rPr lang="en-AU" sz="2000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AU" sz="2000" b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𝕋</m:t>
                              </m:r>
                            </m:e>
                          </m:acc>
                        </m:e>
                        <m:sup>
                          <m:r>
                            <a:rPr lang="en-AU" sz="20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en-AU" sz="20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acc>
                        <m:accPr>
                          <m:chr m:val="̂"/>
                          <m:ctrlPr>
                            <a:rPr lang="en-AU" sz="2000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AU" sz="2000" i="1">
                              <a:latin typeface="Cambria Math" panose="02040503050406030204" pitchFamily="18" charset="0"/>
                            </a:rPr>
                            <m:t>𝐻</m:t>
                          </m:r>
                        </m:e>
                      </m:acc>
                    </m:oMath>
                  </m:oMathPara>
                </a14:m>
                <a:endParaRPr lang="en-AU" sz="2000" dirty="0"/>
              </a:p>
            </p:txBody>
          </p:sp>
        </mc:Choice>
        <mc:Fallback xmlns="">
          <p:sp>
            <p:nvSpPr>
              <p:cNvPr id="41" name="TextBox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38373" y="4279645"/>
                <a:ext cx="1404039" cy="316112"/>
              </a:xfrm>
              <a:prstGeom prst="rect">
                <a:avLst/>
              </a:prstGeom>
              <a:blipFill rotWithShape="0">
                <a:blip r:embed="rId6"/>
                <a:stretch>
                  <a:fillRect l="-2597" t="-23077" r="-33766" b="-9615"/>
                </a:stretch>
              </a:blipFill>
            </p:spPr>
            <p:txBody>
              <a:bodyPr/>
              <a:lstStyle/>
              <a:p>
                <a:r>
                  <a:rPr lang="en-A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Box 45"/>
              <p:cNvSpPr txBox="1"/>
              <p:nvPr/>
            </p:nvSpPr>
            <p:spPr>
              <a:xfrm>
                <a:off x="1514835" y="3048342"/>
                <a:ext cx="3206968" cy="52668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AU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AU" b="0" i="1" smtClean="0">
                              <a:latin typeface="Cambria Math" panose="02040503050406030204" pitchFamily="18" charset="0"/>
                            </a:rPr>
                            <m:t>𝜕</m:t>
                          </m:r>
                        </m:num>
                        <m:den>
                          <m:r>
                            <a:rPr lang="en-AU" b="0" i="1" smtClean="0">
                              <a:latin typeface="Cambria Math" panose="02040503050406030204" pitchFamily="18" charset="0"/>
                            </a:rPr>
                            <m:t>𝜕</m:t>
                          </m:r>
                          <m:r>
                            <a:rPr lang="en-AU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den>
                      </m:f>
                      <m:d>
                        <m:dPr>
                          <m:begChr m:val="|"/>
                          <m:endChr m:val="⟩"/>
                          <m:ctrlPr>
                            <a:rPr lang="en-AU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AU" b="0" i="1" smtClean="0">
                              <a:latin typeface="Cambria Math" panose="02040503050406030204" pitchFamily="18" charset="0"/>
                            </a:rPr>
                            <m:t>𝜙</m:t>
                          </m:r>
                          <m:d>
                            <m:dPr>
                              <m:ctrlPr>
                                <a:rPr lang="en-AU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AU" b="0" i="1" smtClean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AU" b="0" i="1" smtClean="0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</m:d>
                        </m:e>
                      </m:d>
                      <m:r>
                        <a:rPr lang="en-AU" b="0" i="1" smtClean="0">
                          <a:latin typeface="Cambria Math" panose="02040503050406030204" pitchFamily="18" charset="0"/>
                        </a:rPr>
                        <m:t>=+</m:t>
                      </m:r>
                      <m:r>
                        <a:rPr lang="en-AU" i="1">
                          <a:latin typeface="Cambria Math" panose="02040503050406030204" pitchFamily="18" charset="0"/>
                        </a:rPr>
                        <m:t>𝑖</m:t>
                      </m:r>
                      <m:acc>
                        <m:accPr>
                          <m:chr m:val="̂"/>
                          <m:ctrlPr>
                            <a:rPr lang="en-AU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AU" b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𝕋</m:t>
                          </m:r>
                        </m:e>
                      </m:acc>
                      <m:acc>
                        <m:accPr>
                          <m:chr m:val="̂"/>
                          <m:ctrlPr>
                            <a:rPr lang="en-AU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AU" i="1">
                              <a:latin typeface="Cambria Math" panose="02040503050406030204" pitchFamily="18" charset="0"/>
                            </a:rPr>
                            <m:t>𝐻</m:t>
                          </m:r>
                        </m:e>
                      </m:acc>
                      <m:sSup>
                        <m:sSupPr>
                          <m:ctrlPr>
                            <a:rPr lang="en-AU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acc>
                            <m:accPr>
                              <m:chr m:val="̂"/>
                              <m:ctrlPr>
                                <a:rPr lang="en-AU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AU" b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𝕋</m:t>
                              </m:r>
                            </m:e>
                          </m:acc>
                        </m:e>
                        <m:sup>
                          <m:r>
                            <a:rPr lang="en-AU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−1 </m:t>
                          </m:r>
                        </m:sup>
                      </m:sSup>
                      <m:d>
                        <m:dPr>
                          <m:begChr m:val="|"/>
                          <m:endChr m:val="⟩"/>
                          <m:ctrlPr>
                            <a:rPr lang="en-AU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AU" b="0" i="1" smtClean="0">
                              <a:latin typeface="Cambria Math" panose="02040503050406030204" pitchFamily="18" charset="0"/>
                            </a:rPr>
                            <m:t>𝜙</m:t>
                          </m:r>
                          <m:r>
                            <a:rPr lang="en-AU" b="0" i="1" smtClean="0">
                              <a:latin typeface="Cambria Math" panose="02040503050406030204" pitchFamily="18" charset="0"/>
                            </a:rPr>
                            <m:t>(−</m:t>
                          </m:r>
                          <m:r>
                            <a:rPr lang="en-AU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  <m:r>
                            <a:rPr lang="en-AU" b="0" i="1" smtClean="0">
                              <a:latin typeface="Cambria Math" panose="02040503050406030204" pitchFamily="18" charset="0"/>
                            </a:rPr>
                            <m:t>)</m:t>
                          </m:r>
                        </m:e>
                      </m:d>
                    </m:oMath>
                  </m:oMathPara>
                </a14:m>
                <a:endParaRPr lang="en-AU" dirty="0"/>
              </a:p>
            </p:txBody>
          </p:sp>
        </mc:Choice>
        <mc:Fallback xmlns="">
          <p:sp>
            <p:nvSpPr>
              <p:cNvPr id="46" name="TextBox 4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14835" y="3048342"/>
                <a:ext cx="3206968" cy="526683"/>
              </a:xfrm>
              <a:prstGeom prst="rect">
                <a:avLst/>
              </a:prstGeom>
              <a:blipFill rotWithShape="0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8" name="Rectangle 4"/>
          <p:cNvSpPr>
            <a:spLocks noChangeArrowheads="1"/>
          </p:cNvSpPr>
          <p:nvPr/>
        </p:nvSpPr>
        <p:spPr bwMode="auto">
          <a:xfrm>
            <a:off x="273352" y="2836343"/>
            <a:ext cx="569157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GB" altLang="en-US" dirty="0" smtClean="0">
                <a:solidFill>
                  <a:srgbClr val="000000"/>
                </a:solidFill>
              </a:rPr>
              <a:t>Write as</a:t>
            </a:r>
            <a:endParaRPr lang="en-GB" altLang="en-US" dirty="0">
              <a:solidFill>
                <a:srgbClr val="00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1709422" y="3739742"/>
                <a:ext cx="3267048" cy="31540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⟩"/>
                          <m:ctrlPr>
                            <a:rPr lang="en-AU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AU" b="0" i="1" smtClean="0">
                              <a:latin typeface="Cambria Math" panose="02040503050406030204" pitchFamily="18" charset="0"/>
                            </a:rPr>
                            <m:t>𝜙</m:t>
                          </m:r>
                          <m:d>
                            <m:dPr>
                              <m:ctrlPr>
                                <a:rPr lang="en-AU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AU" b="0" i="1" smtClean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AU" b="0" i="1" smtClean="0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</m:d>
                        </m:e>
                      </m:d>
                      <m:r>
                        <a:rPr lang="en-AU" b="0" i="1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AU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AU" b="0" i="0" smtClean="0">
                              <a:latin typeface="Cambria Math" panose="02040503050406030204" pitchFamily="18" charset="0"/>
                            </a:rPr>
                            <m:t>e</m:t>
                          </m:r>
                        </m:e>
                        <m:sup>
                          <m:r>
                            <a:rPr lang="en-AU" b="0" i="1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lang="en-AU" i="1">
                              <a:latin typeface="Cambria Math" panose="02040503050406030204" pitchFamily="18" charset="0"/>
                            </a:rPr>
                            <m:t>𝑖</m:t>
                          </m:r>
                          <m:acc>
                            <m:accPr>
                              <m:chr m:val="̂"/>
                              <m:ctrlPr>
                                <a:rPr lang="en-AU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AU" b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𝕋</m:t>
                              </m:r>
                            </m:e>
                          </m:acc>
                          <m:acc>
                            <m:accPr>
                              <m:chr m:val="̂"/>
                              <m:ctrlPr>
                                <a:rPr lang="en-AU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AU" i="1">
                                  <a:latin typeface="Cambria Math" panose="02040503050406030204" pitchFamily="18" charset="0"/>
                                </a:rPr>
                                <m:t>𝐻</m:t>
                              </m:r>
                            </m:e>
                          </m:acc>
                          <m:sSup>
                            <m:sSupPr>
                              <m:ctrlPr>
                                <a:rPr lang="en-AU" b="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acc>
                                <m:accPr>
                                  <m:chr m:val="̂"/>
                                  <m:ctrlPr>
                                    <a:rPr lang="en-AU" i="1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AU" b="1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𝕋</m:t>
                                  </m:r>
                                </m:e>
                              </m:acc>
                            </m:e>
                            <m:sup>
                              <m:r>
                                <a:rPr lang="en-AU" b="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−1</m:t>
                              </m:r>
                            </m:sup>
                          </m:sSup>
                          <m:r>
                            <a:rPr lang="en-AU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(</m:t>
                          </m:r>
                          <m:r>
                            <a:rPr lang="en-AU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  <m:r>
                            <a:rPr lang="en-AU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AU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AU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𝑡</m:t>
                              </m:r>
                            </m:e>
                            <m:sub>
                              <m:r>
                                <a:rPr lang="en-AU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en-AU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)</m:t>
                          </m:r>
                        </m:sup>
                      </m:sSup>
                      <m:d>
                        <m:dPr>
                          <m:begChr m:val="|"/>
                          <m:endChr m:val="⟩"/>
                          <m:ctrlPr>
                            <a:rPr lang="en-AU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AU" b="0" i="1" smtClean="0">
                              <a:latin typeface="Cambria Math" panose="02040503050406030204" pitchFamily="18" charset="0"/>
                            </a:rPr>
                            <m:t>𝜙</m:t>
                          </m:r>
                          <m:d>
                            <m:dPr>
                              <m:ctrlPr>
                                <a:rPr lang="en-AU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AU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AU" b="0" i="1" smtClean="0">
                                      <a:latin typeface="Cambria Math" panose="02040503050406030204" pitchFamily="18" charset="0"/>
                                    </a:rPr>
                                    <m:t>𝑡</m:t>
                                  </m:r>
                                </m:e>
                                <m:sub>
                                  <m:r>
                                    <a:rPr lang="en-AU" b="0" i="1" smtClean="0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</m:sSub>
                            </m:e>
                          </m:d>
                        </m:e>
                      </m:d>
                    </m:oMath>
                  </m:oMathPara>
                </a14:m>
                <a:endParaRPr lang="en-AU" dirty="0"/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09422" y="3739742"/>
                <a:ext cx="3267048" cy="315407"/>
              </a:xfrm>
              <a:prstGeom prst="rect">
                <a:avLst/>
              </a:prstGeom>
              <a:blipFill rotWithShape="0">
                <a:blip r:embed="rId8"/>
                <a:stretch>
                  <a:fillRect t="-11538" b="-32692"/>
                </a:stretch>
              </a:blipFill>
            </p:spPr>
            <p:txBody>
              <a:bodyPr/>
              <a:lstStyle/>
              <a:p>
                <a:r>
                  <a:rPr lang="en-A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Rectangle 4"/>
          <p:cNvSpPr>
            <a:spLocks noChangeArrowheads="1"/>
          </p:cNvSpPr>
          <p:nvPr/>
        </p:nvSpPr>
        <p:spPr bwMode="auto">
          <a:xfrm>
            <a:off x="542663" y="1452548"/>
            <a:ext cx="106442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GB" altLang="en-US" dirty="0" smtClean="0">
                <a:solidFill>
                  <a:srgbClr val="000000"/>
                </a:solidFill>
              </a:rPr>
              <a:t>solution</a:t>
            </a:r>
            <a:endParaRPr lang="en-GB" altLang="en-US" dirty="0">
              <a:solidFill>
                <a:srgbClr val="000000"/>
              </a:solidFill>
            </a:endParaRPr>
          </a:p>
        </p:txBody>
      </p:sp>
      <p:sp>
        <p:nvSpPr>
          <p:cNvPr id="42" name="Rectangle 4"/>
          <p:cNvSpPr>
            <a:spLocks noChangeArrowheads="1"/>
          </p:cNvSpPr>
          <p:nvPr/>
        </p:nvSpPr>
        <p:spPr bwMode="auto">
          <a:xfrm>
            <a:off x="556517" y="3733873"/>
            <a:ext cx="106442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GB" altLang="en-US" dirty="0" smtClean="0">
                <a:solidFill>
                  <a:srgbClr val="000000"/>
                </a:solidFill>
              </a:rPr>
              <a:t>solution</a:t>
            </a:r>
            <a:endParaRPr lang="en-GB" altLang="en-US" dirty="0">
              <a:solidFill>
                <a:srgbClr val="000000"/>
              </a:solidFill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5961888" y="1004377"/>
            <a:ext cx="2958506" cy="879369"/>
            <a:chOff x="5961888" y="1004377"/>
            <a:chExt cx="2958506" cy="879369"/>
          </a:xfrm>
        </p:grpSpPr>
        <p:cxnSp>
          <p:nvCxnSpPr>
            <p:cNvPr id="5" name="Straight Arrow Connector 4"/>
            <p:cNvCxnSpPr/>
            <p:nvPr/>
          </p:nvCxnSpPr>
          <p:spPr>
            <a:xfrm>
              <a:off x="5961888" y="1410938"/>
              <a:ext cx="2788411" cy="0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arrow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0" name="TextBox 29"/>
                <p:cNvSpPr txBox="1"/>
                <p:nvPr/>
              </p:nvSpPr>
              <p:spPr>
                <a:xfrm>
                  <a:off x="6001214" y="1004377"/>
                  <a:ext cx="780342" cy="276999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d>
                          <m:dPr>
                            <m:begChr m:val="|"/>
                            <m:endChr m:val="⟩"/>
                            <m:ctrlPr>
                              <a:rPr lang="en-AU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AU" i="1">
                                <a:latin typeface="Cambria Math" panose="02040503050406030204" pitchFamily="18" charset="0"/>
                              </a:rPr>
                              <m:t>𝜓</m:t>
                            </m:r>
                            <m:d>
                              <m:dPr>
                                <m:ctrlPr>
                                  <a:rPr lang="en-AU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sSub>
                                  <m:sSubPr>
                                    <m:ctrlPr>
                                      <a:rPr lang="en-AU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AU" b="0" i="1" smtClean="0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</m:e>
                                  <m:sub>
                                    <m:r>
                                      <a:rPr lang="en-AU" b="0" i="1" smtClean="0">
                                        <a:latin typeface="Cambria Math" panose="02040503050406030204" pitchFamily="18" charset="0"/>
                                      </a:rPr>
                                      <m:t>0</m:t>
                                    </m:r>
                                  </m:sub>
                                </m:sSub>
                              </m:e>
                            </m:d>
                          </m:e>
                        </m:d>
                      </m:oMath>
                    </m:oMathPara>
                  </a14:m>
                  <a:endParaRPr lang="en-AU" dirty="0"/>
                </a:p>
              </p:txBody>
            </p:sp>
          </mc:Choice>
          <mc:Fallback xmlns="">
            <p:sp>
              <p:nvSpPr>
                <p:cNvPr id="30" name="TextBox 29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001214" y="1004377"/>
                  <a:ext cx="780342" cy="276999"/>
                </a:xfrm>
                <a:prstGeom prst="rect">
                  <a:avLst/>
                </a:prstGeom>
                <a:blipFill rotWithShape="0">
                  <a:blip r:embed="rId9"/>
                  <a:stretch>
                    <a:fillRect b="-40000"/>
                  </a:stretch>
                </a:blipFill>
              </p:spPr>
              <p:txBody>
                <a:bodyPr/>
                <a:lstStyle/>
                <a:p>
                  <a:r>
                    <a:rPr lang="en-AU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1" name="TextBox 30"/>
                <p:cNvSpPr txBox="1"/>
                <p:nvPr/>
              </p:nvSpPr>
              <p:spPr>
                <a:xfrm>
                  <a:off x="7805615" y="1015796"/>
                  <a:ext cx="682046" cy="276999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d>
                          <m:dPr>
                            <m:begChr m:val="|"/>
                            <m:endChr m:val="⟩"/>
                            <m:ctrlPr>
                              <a:rPr lang="en-AU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AU" b="0" i="1" smtClean="0">
                                <a:latin typeface="Cambria Math" panose="02040503050406030204" pitchFamily="18" charset="0"/>
                              </a:rPr>
                              <m:t>𝜓</m:t>
                            </m:r>
                            <m:d>
                              <m:dPr>
                                <m:ctrlPr>
                                  <a:rPr lang="en-AU" b="0" i="1" smtClean="0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AU" b="0" i="1" smtClean="0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</m:e>
                            </m:d>
                          </m:e>
                        </m:d>
                      </m:oMath>
                    </m:oMathPara>
                  </a14:m>
                  <a:endParaRPr lang="en-AU" dirty="0"/>
                </a:p>
              </p:txBody>
            </p:sp>
          </mc:Choice>
          <mc:Fallback xmlns="">
            <p:sp>
              <p:nvSpPr>
                <p:cNvPr id="31" name="TextBox 30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805615" y="1015796"/>
                  <a:ext cx="682046" cy="276999"/>
                </a:xfrm>
                <a:prstGeom prst="rect">
                  <a:avLst/>
                </a:prstGeom>
                <a:blipFill rotWithShape="0">
                  <a:blip r:embed="rId10"/>
                  <a:stretch>
                    <a:fillRect b="-40000"/>
                  </a:stretch>
                </a:blipFill>
              </p:spPr>
              <p:txBody>
                <a:bodyPr/>
                <a:lstStyle/>
                <a:p>
                  <a:r>
                    <a:rPr lang="en-AU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32" name="Straight Connector 31"/>
            <p:cNvCxnSpPr/>
            <p:nvPr/>
          </p:nvCxnSpPr>
          <p:spPr>
            <a:xfrm>
              <a:off x="8146638" y="1325803"/>
              <a:ext cx="0" cy="16019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318618" y="1325803"/>
              <a:ext cx="0" cy="16019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Arrow Connector 8"/>
            <p:cNvCxnSpPr/>
            <p:nvPr/>
          </p:nvCxnSpPr>
          <p:spPr>
            <a:xfrm>
              <a:off x="6318618" y="1405901"/>
              <a:ext cx="1828020" cy="0"/>
            </a:xfrm>
            <a:prstGeom prst="straightConnector1">
              <a:avLst/>
            </a:prstGeom>
            <a:ln w="762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7" name="TextBox 36"/>
                <p:cNvSpPr txBox="1"/>
                <p:nvPr/>
              </p:nvSpPr>
              <p:spPr>
                <a:xfrm>
                  <a:off x="8732970" y="1410938"/>
                  <a:ext cx="187424" cy="307777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AU" sz="20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oMath>
                    </m:oMathPara>
                  </a14:m>
                  <a:endParaRPr lang="en-AU" sz="2000" dirty="0"/>
                </a:p>
              </p:txBody>
            </p:sp>
          </mc:Choice>
          <mc:Fallback xmlns="">
            <p:sp>
              <p:nvSpPr>
                <p:cNvPr id="37" name="TextBox 3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732970" y="1410938"/>
                  <a:ext cx="187424" cy="307777"/>
                </a:xfrm>
                <a:prstGeom prst="rect">
                  <a:avLst/>
                </a:prstGeom>
                <a:blipFill rotWithShape="0">
                  <a:blip r:embed="rId11"/>
                  <a:stretch>
                    <a:fillRect l="-20000" r="-23333" b="-5882"/>
                  </a:stretch>
                </a:blipFill>
              </p:spPr>
              <p:txBody>
                <a:bodyPr/>
                <a:lstStyle/>
                <a:p>
                  <a:r>
                    <a:rPr lang="en-AU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4" name="TextBox 43"/>
                <p:cNvSpPr txBox="1"/>
                <p:nvPr/>
              </p:nvSpPr>
              <p:spPr>
                <a:xfrm>
                  <a:off x="6592637" y="1470876"/>
                  <a:ext cx="1364220" cy="412870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p>
                          <m:sSupPr>
                            <m:ctrlPr>
                              <a:rPr lang="en-AU" sz="2400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AU" sz="2400" b="0" i="0" smtClean="0">
                                <a:latin typeface="Cambria Math" panose="02040503050406030204" pitchFamily="18" charset="0"/>
                              </a:rPr>
                              <m:t>e</m:t>
                            </m:r>
                          </m:e>
                          <m:sup>
                            <m:r>
                              <a:rPr lang="en-AU" sz="2400" b="0" i="1" smtClean="0">
                                <a:latin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en-AU" sz="2400" i="1">
                                <a:latin typeface="Cambria Math" panose="02040503050406030204" pitchFamily="18" charset="0"/>
                              </a:rPr>
                              <m:t>𝑖</m:t>
                            </m:r>
                            <m:acc>
                              <m:accPr>
                                <m:chr m:val="̂"/>
                                <m:ctrlPr>
                                  <a:rPr lang="en-AU" sz="2400" i="1"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AU" sz="2400" i="1">
                                    <a:latin typeface="Cambria Math" panose="02040503050406030204" pitchFamily="18" charset="0"/>
                                  </a:rPr>
                                  <m:t>𝐻</m:t>
                                </m:r>
                              </m:e>
                            </m:acc>
                            <m:r>
                              <a:rPr lang="en-AU" sz="2400" b="0" i="1" smtClean="0">
                                <a:latin typeface="Cambria Math" panose="02040503050406030204" pitchFamily="18" charset="0"/>
                              </a:rPr>
                              <m:t>(</m:t>
                            </m:r>
                            <m:r>
                              <a:rPr lang="en-AU" sz="2400" b="0" i="1" smtClean="0">
                                <a:latin typeface="Cambria Math" panose="02040503050406030204" pitchFamily="18" charset="0"/>
                              </a:rPr>
                              <m:t>𝑡</m:t>
                            </m:r>
                            <m:r>
                              <a:rPr lang="en-AU" sz="2400" b="0" i="1" smtClean="0">
                                <a:latin typeface="Cambria Math" panose="02040503050406030204" pitchFamily="18" charset="0"/>
                              </a:rPr>
                              <m:t>−</m:t>
                            </m:r>
                            <m:sSub>
                              <m:sSubPr>
                                <m:ctrlPr>
                                  <a:rPr lang="en-AU" sz="24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AU" sz="2400" b="0" i="1" smtClean="0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</m:e>
                              <m:sub>
                                <m:r>
                                  <a:rPr lang="en-AU" sz="2400" b="0" i="1" smtClean="0"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sub>
                            </m:sSub>
                            <m:r>
                              <a:rPr lang="en-AU" sz="2400" b="0" i="1" smtClean="0">
                                <a:latin typeface="Cambria Math" panose="02040503050406030204" pitchFamily="18" charset="0"/>
                              </a:rPr>
                              <m:t>)</m:t>
                            </m:r>
                          </m:sup>
                        </m:sSup>
                      </m:oMath>
                    </m:oMathPara>
                  </a14:m>
                  <a:endParaRPr lang="en-AU" sz="2400" dirty="0"/>
                </a:p>
              </p:txBody>
            </p:sp>
          </mc:Choice>
          <mc:Fallback xmlns="">
            <p:sp>
              <p:nvSpPr>
                <p:cNvPr id="44" name="TextBox 4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592637" y="1470876"/>
                  <a:ext cx="1364220" cy="412870"/>
                </a:xfrm>
                <a:prstGeom prst="rect">
                  <a:avLst/>
                </a:prstGeom>
                <a:blipFill rotWithShape="0">
                  <a:blip r:embed="rId12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AU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3" name="Group 2"/>
          <p:cNvGrpSpPr/>
          <p:nvPr/>
        </p:nvGrpSpPr>
        <p:grpSpPr>
          <a:xfrm>
            <a:off x="5961888" y="2882510"/>
            <a:ext cx="2958506" cy="951395"/>
            <a:chOff x="5961888" y="2882510"/>
            <a:chExt cx="2958506" cy="951395"/>
          </a:xfrm>
        </p:grpSpPr>
        <p:cxnSp>
          <p:nvCxnSpPr>
            <p:cNvPr id="51" name="Straight Arrow Connector 50"/>
            <p:cNvCxnSpPr/>
            <p:nvPr/>
          </p:nvCxnSpPr>
          <p:spPr>
            <a:xfrm>
              <a:off x="5961888" y="3289071"/>
              <a:ext cx="2788411" cy="0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arrow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2" name="TextBox 51"/>
                <p:cNvSpPr txBox="1"/>
                <p:nvPr/>
              </p:nvSpPr>
              <p:spPr>
                <a:xfrm>
                  <a:off x="6001214" y="2882510"/>
                  <a:ext cx="678776" cy="276999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d>
                          <m:dPr>
                            <m:begChr m:val="|"/>
                            <m:endChr m:val="⟩"/>
                            <m:ctrlPr>
                              <a:rPr lang="en-AU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AU" b="0" i="1" smtClean="0">
                                <a:latin typeface="Cambria Math" panose="02040503050406030204" pitchFamily="18" charset="0"/>
                              </a:rPr>
                              <m:t>𝜙</m:t>
                            </m:r>
                            <m:d>
                              <m:dPr>
                                <m:ctrlPr>
                                  <a:rPr lang="en-AU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AU" b="0" i="1" smtClean="0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</m:e>
                            </m:d>
                          </m:e>
                        </m:d>
                      </m:oMath>
                    </m:oMathPara>
                  </a14:m>
                  <a:endParaRPr lang="en-AU" dirty="0"/>
                </a:p>
              </p:txBody>
            </p:sp>
          </mc:Choice>
          <mc:Fallback xmlns="">
            <p:sp>
              <p:nvSpPr>
                <p:cNvPr id="52" name="TextBox 51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001214" y="2882510"/>
                  <a:ext cx="678776" cy="276999"/>
                </a:xfrm>
                <a:prstGeom prst="rect">
                  <a:avLst/>
                </a:prstGeom>
                <a:blipFill rotWithShape="0">
                  <a:blip r:embed="rId13"/>
                  <a:stretch>
                    <a:fillRect b="-37778"/>
                  </a:stretch>
                </a:blipFill>
              </p:spPr>
              <p:txBody>
                <a:bodyPr/>
                <a:lstStyle/>
                <a:p>
                  <a:r>
                    <a:rPr lang="en-AU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3" name="TextBox 52"/>
                <p:cNvSpPr txBox="1"/>
                <p:nvPr/>
              </p:nvSpPr>
              <p:spPr>
                <a:xfrm>
                  <a:off x="7805615" y="2893929"/>
                  <a:ext cx="771750" cy="276999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d>
                          <m:dPr>
                            <m:begChr m:val="|"/>
                            <m:endChr m:val="⟩"/>
                            <m:ctrlPr>
                              <a:rPr lang="en-AU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AU" b="0" i="1" smtClean="0">
                                <a:latin typeface="Cambria Math" panose="02040503050406030204" pitchFamily="18" charset="0"/>
                              </a:rPr>
                              <m:t>𝜙</m:t>
                            </m:r>
                            <m:d>
                              <m:dPr>
                                <m:ctrlPr>
                                  <a:rPr lang="en-AU" b="0" i="1" smtClean="0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sSub>
                                  <m:sSubPr>
                                    <m:ctrlPr>
                                      <a:rPr lang="en-AU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AU" b="0" i="1" smtClean="0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</m:e>
                                  <m:sub>
                                    <m:r>
                                      <a:rPr lang="en-AU" b="0" i="1" smtClean="0"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sub>
                                </m:sSub>
                              </m:e>
                            </m:d>
                          </m:e>
                        </m:d>
                      </m:oMath>
                    </m:oMathPara>
                  </a14:m>
                  <a:endParaRPr lang="en-AU" dirty="0"/>
                </a:p>
              </p:txBody>
            </p:sp>
          </mc:Choice>
          <mc:Fallback xmlns="">
            <p:sp>
              <p:nvSpPr>
                <p:cNvPr id="53" name="TextBox 5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805615" y="2893929"/>
                  <a:ext cx="771750" cy="276999"/>
                </a:xfrm>
                <a:prstGeom prst="rect">
                  <a:avLst/>
                </a:prstGeom>
                <a:blipFill rotWithShape="0">
                  <a:blip r:embed="rId14"/>
                  <a:stretch>
                    <a:fillRect b="-37778"/>
                  </a:stretch>
                </a:blipFill>
              </p:spPr>
              <p:txBody>
                <a:bodyPr/>
                <a:lstStyle/>
                <a:p>
                  <a:r>
                    <a:rPr lang="en-AU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54" name="Straight Connector 53"/>
            <p:cNvCxnSpPr/>
            <p:nvPr/>
          </p:nvCxnSpPr>
          <p:spPr>
            <a:xfrm>
              <a:off x="8146638" y="3203936"/>
              <a:ext cx="0" cy="16019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>
              <a:off x="6318618" y="3203936"/>
              <a:ext cx="0" cy="16019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Arrow Connector 56"/>
            <p:cNvCxnSpPr/>
            <p:nvPr/>
          </p:nvCxnSpPr>
          <p:spPr>
            <a:xfrm>
              <a:off x="6318618" y="3284034"/>
              <a:ext cx="1828020" cy="0"/>
            </a:xfrm>
            <a:prstGeom prst="straightConnector1">
              <a:avLst/>
            </a:prstGeom>
            <a:ln w="76200">
              <a:solidFill>
                <a:srgbClr val="FF0000"/>
              </a:solidFill>
              <a:headEnd type="triangl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8" name="TextBox 57"/>
                <p:cNvSpPr txBox="1"/>
                <p:nvPr/>
              </p:nvSpPr>
              <p:spPr>
                <a:xfrm>
                  <a:off x="8732970" y="3289071"/>
                  <a:ext cx="187424" cy="307777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AU" sz="20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oMath>
                    </m:oMathPara>
                  </a14:m>
                  <a:endParaRPr lang="en-AU" sz="2000" dirty="0"/>
                </a:p>
              </p:txBody>
            </p:sp>
          </mc:Choice>
          <mc:Fallback xmlns="">
            <p:sp>
              <p:nvSpPr>
                <p:cNvPr id="58" name="TextBox 5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732970" y="3289071"/>
                  <a:ext cx="187424" cy="307777"/>
                </a:xfrm>
                <a:prstGeom prst="rect">
                  <a:avLst/>
                </a:prstGeom>
                <a:blipFill rotWithShape="0">
                  <a:blip r:embed="rId15"/>
                  <a:stretch>
                    <a:fillRect l="-20000" r="-23333" b="-8000"/>
                  </a:stretch>
                </a:blipFill>
              </p:spPr>
              <p:txBody>
                <a:bodyPr/>
                <a:lstStyle/>
                <a:p>
                  <a:r>
                    <a:rPr lang="en-AU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7" name="TextBox 46"/>
                <p:cNvSpPr txBox="1"/>
                <p:nvPr/>
              </p:nvSpPr>
              <p:spPr>
                <a:xfrm>
                  <a:off x="6425795" y="3413597"/>
                  <a:ext cx="1920206" cy="420308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p>
                          <m:sSupPr>
                            <m:ctrlPr>
                              <a:rPr lang="en-AU" sz="2400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AU" sz="2400" b="0" i="0" smtClean="0">
                                <a:latin typeface="Cambria Math" panose="02040503050406030204" pitchFamily="18" charset="0"/>
                              </a:rPr>
                              <m:t>e</m:t>
                            </m:r>
                          </m:e>
                          <m:sup>
                            <m:r>
                              <a:rPr lang="en-AU" sz="2400" b="0" i="1" smtClean="0">
                                <a:latin typeface="Cambria Math" panose="02040503050406030204" pitchFamily="18" charset="0"/>
                              </a:rPr>
                              <m:t>+</m:t>
                            </m:r>
                            <m:r>
                              <a:rPr lang="en-AU" sz="2400" i="1">
                                <a:latin typeface="Cambria Math" panose="02040503050406030204" pitchFamily="18" charset="0"/>
                              </a:rPr>
                              <m:t>𝑖</m:t>
                            </m:r>
                            <m:acc>
                              <m:accPr>
                                <m:chr m:val="̂"/>
                                <m:ctrlPr>
                                  <a:rPr lang="en-AU" sz="2400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AU" sz="2400" b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𝕋</m:t>
                                </m:r>
                              </m:e>
                            </m:acc>
                            <m:acc>
                              <m:accPr>
                                <m:chr m:val="̂"/>
                                <m:ctrlPr>
                                  <a:rPr lang="en-AU" sz="2400" i="1"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AU" sz="2400" i="1">
                                    <a:latin typeface="Cambria Math" panose="02040503050406030204" pitchFamily="18" charset="0"/>
                                  </a:rPr>
                                  <m:t>𝐻</m:t>
                                </m:r>
                              </m:e>
                            </m:acc>
                            <m:sSup>
                              <m:sSupPr>
                                <m:ctrlPr>
                                  <a:rPr lang="en-AU" sz="2400" b="0" i="1" smtClean="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acc>
                                  <m:accPr>
                                    <m:chr m:val="̂"/>
                                    <m:ctrlPr>
                                      <a:rPr lang="en-AU" sz="2400" i="1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accPr>
                                  <m:e>
                                    <m:r>
                                      <a:rPr lang="en-AU" sz="2400" b="1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𝕋</m:t>
                                    </m:r>
                                  </m:e>
                                </m:acc>
                              </m:e>
                              <m:sup>
                                <m:r>
                                  <a:rPr lang="en-AU" sz="2400" b="0" i="1" smtClean="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−1</m:t>
                                </m:r>
                              </m:sup>
                            </m:sSup>
                            <m:r>
                              <a:rPr lang="en-AU" sz="2400" b="0" i="1" smtClean="0">
                                <a:latin typeface="Cambria Math" panose="02040503050406030204" pitchFamily="18" charset="0"/>
                              </a:rPr>
                              <m:t>(</m:t>
                            </m:r>
                            <m:r>
                              <a:rPr lang="en-AU" sz="2400" b="0" i="1" smtClean="0">
                                <a:latin typeface="Cambria Math" panose="02040503050406030204" pitchFamily="18" charset="0"/>
                              </a:rPr>
                              <m:t>𝑡</m:t>
                            </m:r>
                            <m:r>
                              <a:rPr lang="en-AU" sz="2400" b="0" i="1" smtClean="0">
                                <a:latin typeface="Cambria Math" panose="02040503050406030204" pitchFamily="18" charset="0"/>
                              </a:rPr>
                              <m:t>−</m:t>
                            </m:r>
                            <m:sSub>
                              <m:sSubPr>
                                <m:ctrlPr>
                                  <a:rPr lang="en-AU" sz="24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AU" sz="2400" b="0" i="1" smtClean="0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</m:e>
                              <m:sub>
                                <m:r>
                                  <a:rPr lang="en-AU" sz="2400" b="0" i="1" smtClean="0"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en-AU" sz="2400" b="0" i="1" smtClean="0">
                                <a:latin typeface="Cambria Math" panose="02040503050406030204" pitchFamily="18" charset="0"/>
                              </a:rPr>
                              <m:t>)</m:t>
                            </m:r>
                          </m:sup>
                        </m:sSup>
                      </m:oMath>
                    </m:oMathPara>
                  </a14:m>
                  <a:endParaRPr lang="en-AU" sz="2400" dirty="0"/>
                </a:p>
              </p:txBody>
            </p:sp>
          </mc:Choice>
          <mc:Fallback xmlns="">
            <p:sp>
              <p:nvSpPr>
                <p:cNvPr id="47" name="TextBox 4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425795" y="3413597"/>
                  <a:ext cx="1920206" cy="420308"/>
                </a:xfrm>
                <a:prstGeom prst="rect">
                  <a:avLst/>
                </a:prstGeom>
                <a:blipFill rotWithShape="0">
                  <a:blip r:embed="rId1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AU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49" name="Group 48"/>
          <p:cNvGrpSpPr/>
          <p:nvPr/>
        </p:nvGrpSpPr>
        <p:grpSpPr>
          <a:xfrm>
            <a:off x="1962054" y="4723996"/>
            <a:ext cx="2958506" cy="879369"/>
            <a:chOff x="5961888" y="1004377"/>
            <a:chExt cx="2958506" cy="879369"/>
          </a:xfrm>
        </p:grpSpPr>
        <p:cxnSp>
          <p:nvCxnSpPr>
            <p:cNvPr id="59" name="Straight Arrow Connector 58"/>
            <p:cNvCxnSpPr/>
            <p:nvPr/>
          </p:nvCxnSpPr>
          <p:spPr>
            <a:xfrm>
              <a:off x="5961888" y="1410938"/>
              <a:ext cx="2788411" cy="0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arrow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0" name="TextBox 59"/>
                <p:cNvSpPr txBox="1"/>
                <p:nvPr/>
              </p:nvSpPr>
              <p:spPr>
                <a:xfrm>
                  <a:off x="6001214" y="1004377"/>
                  <a:ext cx="780342" cy="276999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d>
                          <m:dPr>
                            <m:begChr m:val="|"/>
                            <m:endChr m:val="⟩"/>
                            <m:ctrlPr>
                              <a:rPr lang="en-AU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AU" i="1">
                                <a:latin typeface="Cambria Math" panose="02040503050406030204" pitchFamily="18" charset="0"/>
                              </a:rPr>
                              <m:t>𝜓</m:t>
                            </m:r>
                            <m:d>
                              <m:dPr>
                                <m:ctrlPr>
                                  <a:rPr lang="en-AU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sSub>
                                  <m:sSubPr>
                                    <m:ctrlPr>
                                      <a:rPr lang="en-AU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AU" b="0" i="1" smtClean="0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</m:e>
                                  <m:sub>
                                    <m:r>
                                      <a:rPr lang="en-AU" b="0" i="1" smtClean="0">
                                        <a:latin typeface="Cambria Math" panose="02040503050406030204" pitchFamily="18" charset="0"/>
                                      </a:rPr>
                                      <m:t>0</m:t>
                                    </m:r>
                                  </m:sub>
                                </m:sSub>
                              </m:e>
                            </m:d>
                          </m:e>
                        </m:d>
                      </m:oMath>
                    </m:oMathPara>
                  </a14:m>
                  <a:endParaRPr lang="en-AU" dirty="0"/>
                </a:p>
              </p:txBody>
            </p:sp>
          </mc:Choice>
          <mc:Fallback xmlns="">
            <p:sp>
              <p:nvSpPr>
                <p:cNvPr id="60" name="TextBox 59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001214" y="1004377"/>
                  <a:ext cx="780342" cy="276999"/>
                </a:xfrm>
                <a:prstGeom prst="rect">
                  <a:avLst/>
                </a:prstGeom>
                <a:blipFill rotWithShape="0">
                  <a:blip r:embed="rId17"/>
                  <a:stretch>
                    <a:fillRect b="-40000"/>
                  </a:stretch>
                </a:blipFill>
              </p:spPr>
              <p:txBody>
                <a:bodyPr/>
                <a:lstStyle/>
                <a:p>
                  <a:r>
                    <a:rPr lang="en-AU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1" name="TextBox 60"/>
                <p:cNvSpPr txBox="1"/>
                <p:nvPr/>
              </p:nvSpPr>
              <p:spPr>
                <a:xfrm>
                  <a:off x="7805615" y="1015796"/>
                  <a:ext cx="682046" cy="276999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d>
                          <m:dPr>
                            <m:begChr m:val="|"/>
                            <m:endChr m:val="⟩"/>
                            <m:ctrlPr>
                              <a:rPr lang="en-AU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AU" b="0" i="1" smtClean="0">
                                <a:latin typeface="Cambria Math" panose="02040503050406030204" pitchFamily="18" charset="0"/>
                              </a:rPr>
                              <m:t>𝜓</m:t>
                            </m:r>
                            <m:d>
                              <m:dPr>
                                <m:ctrlPr>
                                  <a:rPr lang="en-AU" b="0" i="1" smtClean="0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AU" b="0" i="1" smtClean="0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</m:e>
                            </m:d>
                          </m:e>
                        </m:d>
                      </m:oMath>
                    </m:oMathPara>
                  </a14:m>
                  <a:endParaRPr lang="en-AU" dirty="0"/>
                </a:p>
              </p:txBody>
            </p:sp>
          </mc:Choice>
          <mc:Fallback xmlns="">
            <p:sp>
              <p:nvSpPr>
                <p:cNvPr id="61" name="TextBox 60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805615" y="1015796"/>
                  <a:ext cx="682046" cy="276999"/>
                </a:xfrm>
                <a:prstGeom prst="rect">
                  <a:avLst/>
                </a:prstGeom>
                <a:blipFill rotWithShape="0">
                  <a:blip r:embed="rId18"/>
                  <a:stretch>
                    <a:fillRect b="-40000"/>
                  </a:stretch>
                </a:blipFill>
              </p:spPr>
              <p:txBody>
                <a:bodyPr/>
                <a:lstStyle/>
                <a:p>
                  <a:r>
                    <a:rPr lang="en-AU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62" name="Straight Connector 61"/>
            <p:cNvCxnSpPr/>
            <p:nvPr/>
          </p:nvCxnSpPr>
          <p:spPr>
            <a:xfrm>
              <a:off x="8146638" y="1325803"/>
              <a:ext cx="0" cy="16019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>
              <a:off x="6318618" y="1325803"/>
              <a:ext cx="0" cy="16019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Arrow Connector 63"/>
            <p:cNvCxnSpPr/>
            <p:nvPr/>
          </p:nvCxnSpPr>
          <p:spPr>
            <a:xfrm>
              <a:off x="6318618" y="1405901"/>
              <a:ext cx="1828020" cy="0"/>
            </a:xfrm>
            <a:prstGeom prst="straightConnector1">
              <a:avLst/>
            </a:prstGeom>
            <a:ln w="762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5" name="TextBox 64"/>
                <p:cNvSpPr txBox="1"/>
                <p:nvPr/>
              </p:nvSpPr>
              <p:spPr>
                <a:xfrm>
                  <a:off x="8732970" y="1410938"/>
                  <a:ext cx="187424" cy="307777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AU" sz="20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oMath>
                    </m:oMathPara>
                  </a14:m>
                  <a:endParaRPr lang="en-AU" sz="2000" dirty="0"/>
                </a:p>
              </p:txBody>
            </p:sp>
          </mc:Choice>
          <mc:Fallback xmlns="">
            <p:sp>
              <p:nvSpPr>
                <p:cNvPr id="65" name="TextBox 6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732970" y="1410938"/>
                  <a:ext cx="187424" cy="307777"/>
                </a:xfrm>
                <a:prstGeom prst="rect">
                  <a:avLst/>
                </a:prstGeom>
                <a:blipFill rotWithShape="0">
                  <a:blip r:embed="rId19"/>
                  <a:stretch>
                    <a:fillRect l="-19355" r="-19355" b="-8000"/>
                  </a:stretch>
                </a:blipFill>
              </p:spPr>
              <p:txBody>
                <a:bodyPr/>
                <a:lstStyle/>
                <a:p>
                  <a:r>
                    <a:rPr lang="en-AU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6" name="TextBox 65"/>
                <p:cNvSpPr txBox="1"/>
                <p:nvPr/>
              </p:nvSpPr>
              <p:spPr>
                <a:xfrm>
                  <a:off x="6592637" y="1470876"/>
                  <a:ext cx="1364220" cy="412870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p>
                          <m:sSupPr>
                            <m:ctrlPr>
                              <a:rPr lang="en-AU" sz="2400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AU" sz="2400" b="0" i="0" smtClean="0">
                                <a:latin typeface="Cambria Math" panose="02040503050406030204" pitchFamily="18" charset="0"/>
                              </a:rPr>
                              <m:t>e</m:t>
                            </m:r>
                          </m:e>
                          <m:sup>
                            <m:r>
                              <a:rPr lang="en-AU" sz="2400" b="0" i="1" smtClean="0">
                                <a:latin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en-AU" sz="2400" i="1">
                                <a:latin typeface="Cambria Math" panose="02040503050406030204" pitchFamily="18" charset="0"/>
                              </a:rPr>
                              <m:t>𝑖</m:t>
                            </m:r>
                            <m:acc>
                              <m:accPr>
                                <m:chr m:val="̂"/>
                                <m:ctrlPr>
                                  <a:rPr lang="en-AU" sz="2400" i="1"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AU" sz="2400" i="1">
                                    <a:latin typeface="Cambria Math" panose="02040503050406030204" pitchFamily="18" charset="0"/>
                                  </a:rPr>
                                  <m:t>𝐻</m:t>
                                </m:r>
                              </m:e>
                            </m:acc>
                            <m:r>
                              <a:rPr lang="en-AU" sz="2400" b="0" i="1" smtClean="0">
                                <a:latin typeface="Cambria Math" panose="02040503050406030204" pitchFamily="18" charset="0"/>
                              </a:rPr>
                              <m:t>(</m:t>
                            </m:r>
                            <m:r>
                              <a:rPr lang="en-AU" sz="2400" b="0" i="1" smtClean="0">
                                <a:latin typeface="Cambria Math" panose="02040503050406030204" pitchFamily="18" charset="0"/>
                              </a:rPr>
                              <m:t>𝑡</m:t>
                            </m:r>
                            <m:r>
                              <a:rPr lang="en-AU" sz="2400" b="0" i="1" smtClean="0">
                                <a:latin typeface="Cambria Math" panose="02040503050406030204" pitchFamily="18" charset="0"/>
                              </a:rPr>
                              <m:t>−</m:t>
                            </m:r>
                            <m:sSub>
                              <m:sSubPr>
                                <m:ctrlPr>
                                  <a:rPr lang="en-AU" sz="24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AU" sz="2400" b="0" i="1" smtClean="0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</m:e>
                              <m:sub>
                                <m:r>
                                  <a:rPr lang="en-AU" sz="2400" b="0" i="1" smtClean="0"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sub>
                            </m:sSub>
                            <m:r>
                              <a:rPr lang="en-AU" sz="2400" b="0" i="1" smtClean="0">
                                <a:latin typeface="Cambria Math" panose="02040503050406030204" pitchFamily="18" charset="0"/>
                              </a:rPr>
                              <m:t>)</m:t>
                            </m:r>
                          </m:sup>
                        </m:sSup>
                      </m:oMath>
                    </m:oMathPara>
                  </a14:m>
                  <a:endParaRPr lang="en-AU" sz="2400" dirty="0"/>
                </a:p>
              </p:txBody>
            </p:sp>
          </mc:Choice>
          <mc:Fallback xmlns="">
            <p:sp>
              <p:nvSpPr>
                <p:cNvPr id="66" name="TextBox 65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592637" y="1470876"/>
                  <a:ext cx="1364220" cy="412870"/>
                </a:xfrm>
                <a:prstGeom prst="rect">
                  <a:avLst/>
                </a:prstGeom>
                <a:blipFill rotWithShape="0">
                  <a:blip r:embed="rId20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AU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67" name="Group 66"/>
          <p:cNvGrpSpPr/>
          <p:nvPr/>
        </p:nvGrpSpPr>
        <p:grpSpPr>
          <a:xfrm>
            <a:off x="1962054" y="5596982"/>
            <a:ext cx="2958506" cy="928053"/>
            <a:chOff x="5961888" y="2882510"/>
            <a:chExt cx="2958506" cy="928053"/>
          </a:xfrm>
        </p:grpSpPr>
        <p:cxnSp>
          <p:nvCxnSpPr>
            <p:cNvPr id="71" name="Straight Arrow Connector 70"/>
            <p:cNvCxnSpPr/>
            <p:nvPr/>
          </p:nvCxnSpPr>
          <p:spPr>
            <a:xfrm>
              <a:off x="5961888" y="3289071"/>
              <a:ext cx="2788411" cy="0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arrow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3" name="TextBox 72"/>
                <p:cNvSpPr txBox="1"/>
                <p:nvPr/>
              </p:nvSpPr>
              <p:spPr>
                <a:xfrm>
                  <a:off x="6001214" y="2882510"/>
                  <a:ext cx="678776" cy="276999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d>
                          <m:dPr>
                            <m:begChr m:val="|"/>
                            <m:endChr m:val="⟩"/>
                            <m:ctrlPr>
                              <a:rPr lang="en-AU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AU" b="0" i="1" smtClean="0">
                                <a:latin typeface="Cambria Math" panose="02040503050406030204" pitchFamily="18" charset="0"/>
                              </a:rPr>
                              <m:t>𝜙</m:t>
                            </m:r>
                            <m:d>
                              <m:dPr>
                                <m:ctrlPr>
                                  <a:rPr lang="en-AU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AU" b="0" i="1" smtClean="0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</m:e>
                            </m:d>
                          </m:e>
                        </m:d>
                      </m:oMath>
                    </m:oMathPara>
                  </a14:m>
                  <a:endParaRPr lang="en-AU" dirty="0"/>
                </a:p>
              </p:txBody>
            </p:sp>
          </mc:Choice>
          <mc:Fallback xmlns="">
            <p:sp>
              <p:nvSpPr>
                <p:cNvPr id="73" name="TextBox 7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001214" y="2882510"/>
                  <a:ext cx="678776" cy="276999"/>
                </a:xfrm>
                <a:prstGeom prst="rect">
                  <a:avLst/>
                </a:prstGeom>
                <a:blipFill rotWithShape="0">
                  <a:blip r:embed="rId21"/>
                  <a:stretch>
                    <a:fillRect b="-36957"/>
                  </a:stretch>
                </a:blipFill>
              </p:spPr>
              <p:txBody>
                <a:bodyPr/>
                <a:lstStyle/>
                <a:p>
                  <a:r>
                    <a:rPr lang="en-AU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4" name="TextBox 73"/>
                <p:cNvSpPr txBox="1"/>
                <p:nvPr/>
              </p:nvSpPr>
              <p:spPr>
                <a:xfrm>
                  <a:off x="7805615" y="2893929"/>
                  <a:ext cx="771750" cy="276999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d>
                          <m:dPr>
                            <m:begChr m:val="|"/>
                            <m:endChr m:val="⟩"/>
                            <m:ctrlPr>
                              <a:rPr lang="en-AU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AU" b="0" i="1" smtClean="0">
                                <a:latin typeface="Cambria Math" panose="02040503050406030204" pitchFamily="18" charset="0"/>
                              </a:rPr>
                              <m:t>𝜙</m:t>
                            </m:r>
                            <m:d>
                              <m:dPr>
                                <m:ctrlPr>
                                  <a:rPr lang="en-AU" b="0" i="1" smtClean="0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sSub>
                                  <m:sSubPr>
                                    <m:ctrlPr>
                                      <a:rPr lang="en-AU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AU" b="0" i="1" smtClean="0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</m:e>
                                  <m:sub>
                                    <m:r>
                                      <a:rPr lang="en-AU" b="0" i="1" smtClean="0"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sub>
                                </m:sSub>
                              </m:e>
                            </m:d>
                          </m:e>
                        </m:d>
                      </m:oMath>
                    </m:oMathPara>
                  </a14:m>
                  <a:endParaRPr lang="en-AU" dirty="0"/>
                </a:p>
              </p:txBody>
            </p:sp>
          </mc:Choice>
          <mc:Fallback xmlns="">
            <p:sp>
              <p:nvSpPr>
                <p:cNvPr id="74" name="TextBox 7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805615" y="2893929"/>
                  <a:ext cx="771750" cy="276999"/>
                </a:xfrm>
                <a:prstGeom prst="rect">
                  <a:avLst/>
                </a:prstGeom>
                <a:blipFill rotWithShape="0">
                  <a:blip r:embed="rId22"/>
                  <a:stretch>
                    <a:fillRect b="-40000"/>
                  </a:stretch>
                </a:blipFill>
              </p:spPr>
              <p:txBody>
                <a:bodyPr/>
                <a:lstStyle/>
                <a:p>
                  <a:r>
                    <a:rPr lang="en-AU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75" name="Straight Connector 74"/>
            <p:cNvCxnSpPr/>
            <p:nvPr/>
          </p:nvCxnSpPr>
          <p:spPr>
            <a:xfrm>
              <a:off x="8146638" y="3203936"/>
              <a:ext cx="0" cy="16019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>
              <a:off x="6318618" y="3203936"/>
              <a:ext cx="0" cy="16019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Arrow Connector 76"/>
            <p:cNvCxnSpPr/>
            <p:nvPr/>
          </p:nvCxnSpPr>
          <p:spPr>
            <a:xfrm>
              <a:off x="6318618" y="3284034"/>
              <a:ext cx="1828020" cy="0"/>
            </a:xfrm>
            <a:prstGeom prst="straightConnector1">
              <a:avLst/>
            </a:prstGeom>
            <a:ln w="76200">
              <a:solidFill>
                <a:srgbClr val="FF0000"/>
              </a:solidFill>
              <a:headEnd type="triangl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8" name="TextBox 77"/>
                <p:cNvSpPr txBox="1"/>
                <p:nvPr/>
              </p:nvSpPr>
              <p:spPr>
                <a:xfrm>
                  <a:off x="8732970" y="3289071"/>
                  <a:ext cx="187424" cy="307777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AU" sz="20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oMath>
                    </m:oMathPara>
                  </a14:m>
                  <a:endParaRPr lang="en-AU" sz="2000" dirty="0"/>
                </a:p>
              </p:txBody>
            </p:sp>
          </mc:Choice>
          <mc:Fallback xmlns="">
            <p:sp>
              <p:nvSpPr>
                <p:cNvPr id="78" name="TextBox 7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732970" y="3289071"/>
                  <a:ext cx="187424" cy="307777"/>
                </a:xfrm>
                <a:prstGeom prst="rect">
                  <a:avLst/>
                </a:prstGeom>
                <a:blipFill rotWithShape="0">
                  <a:blip r:embed="rId23"/>
                  <a:stretch>
                    <a:fillRect l="-19355" r="-19355" b="-8000"/>
                  </a:stretch>
                </a:blipFill>
              </p:spPr>
              <p:txBody>
                <a:bodyPr/>
                <a:lstStyle/>
                <a:p>
                  <a:r>
                    <a:rPr lang="en-AU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0" name="TextBox 79"/>
                <p:cNvSpPr txBox="1"/>
                <p:nvPr/>
              </p:nvSpPr>
              <p:spPr>
                <a:xfrm>
                  <a:off x="6633898" y="3397693"/>
                  <a:ext cx="1407565" cy="412870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p>
                          <m:sSupPr>
                            <m:ctrlPr>
                              <a:rPr lang="en-AU" sz="2400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AU" sz="2400" b="0" i="0" smtClean="0">
                                <a:latin typeface="Cambria Math" panose="02040503050406030204" pitchFamily="18" charset="0"/>
                              </a:rPr>
                              <m:t>e</m:t>
                            </m:r>
                          </m:e>
                          <m:sup>
                            <m:r>
                              <a:rPr lang="en-AU" sz="2400" b="0" i="1" smtClean="0">
                                <a:latin typeface="Cambria Math" panose="02040503050406030204" pitchFamily="18" charset="0"/>
                              </a:rPr>
                              <m:t>+</m:t>
                            </m:r>
                            <m:r>
                              <a:rPr lang="en-AU" sz="2400" i="1">
                                <a:latin typeface="Cambria Math" panose="02040503050406030204" pitchFamily="18" charset="0"/>
                              </a:rPr>
                              <m:t>𝑖</m:t>
                            </m:r>
                            <m:acc>
                              <m:accPr>
                                <m:chr m:val="̂"/>
                                <m:ctrlPr>
                                  <a:rPr lang="en-AU" sz="2400" i="1"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AU" sz="2400" i="1">
                                    <a:latin typeface="Cambria Math" panose="02040503050406030204" pitchFamily="18" charset="0"/>
                                  </a:rPr>
                                  <m:t>𝐻</m:t>
                                </m:r>
                              </m:e>
                            </m:acc>
                            <m:r>
                              <a:rPr lang="en-AU" sz="2400" b="0" i="1" smtClean="0">
                                <a:latin typeface="Cambria Math" panose="02040503050406030204" pitchFamily="18" charset="0"/>
                              </a:rPr>
                              <m:t>(</m:t>
                            </m:r>
                            <m:r>
                              <a:rPr lang="en-AU" sz="2400" b="0" i="1" smtClean="0">
                                <a:latin typeface="Cambria Math" panose="02040503050406030204" pitchFamily="18" charset="0"/>
                              </a:rPr>
                              <m:t>𝑡</m:t>
                            </m:r>
                            <m:r>
                              <a:rPr lang="en-AU" sz="2400" b="0" i="1" smtClean="0">
                                <a:latin typeface="Cambria Math" panose="02040503050406030204" pitchFamily="18" charset="0"/>
                              </a:rPr>
                              <m:t>−</m:t>
                            </m:r>
                            <m:sSub>
                              <m:sSubPr>
                                <m:ctrlPr>
                                  <a:rPr lang="en-AU" sz="24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AU" sz="2400" b="0" i="1" smtClean="0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</m:e>
                              <m:sub>
                                <m:r>
                                  <a:rPr lang="en-AU" sz="2400" b="0" i="1" smtClean="0"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en-AU" sz="2400" b="0" i="1" smtClean="0">
                                <a:latin typeface="Cambria Math" panose="02040503050406030204" pitchFamily="18" charset="0"/>
                              </a:rPr>
                              <m:t>)</m:t>
                            </m:r>
                          </m:sup>
                        </m:sSup>
                      </m:oMath>
                    </m:oMathPara>
                  </a14:m>
                  <a:endParaRPr lang="en-AU" sz="2400" dirty="0"/>
                </a:p>
              </p:txBody>
            </p:sp>
          </mc:Choice>
          <mc:Fallback xmlns="">
            <p:sp>
              <p:nvSpPr>
                <p:cNvPr id="80" name="TextBox 79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633898" y="3397693"/>
                  <a:ext cx="1407565" cy="412870"/>
                </a:xfrm>
                <a:prstGeom prst="rect">
                  <a:avLst/>
                </a:prstGeom>
                <a:blipFill rotWithShape="0">
                  <a:blip r:embed="rId2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AU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4" name="Left Brace 3"/>
          <p:cNvSpPr/>
          <p:nvPr/>
        </p:nvSpPr>
        <p:spPr>
          <a:xfrm rot="16200000">
            <a:off x="1994136" y="2508062"/>
            <a:ext cx="379393" cy="729273"/>
          </a:xfrm>
          <a:prstGeom prst="leftBrace">
            <a:avLst>
              <a:gd name="adj1" fmla="val 24522"/>
              <a:gd name="adj2" fmla="val 50000"/>
            </a:avLst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81" name="Left Brace 80"/>
          <p:cNvSpPr/>
          <p:nvPr/>
        </p:nvSpPr>
        <p:spPr>
          <a:xfrm rot="16200000">
            <a:off x="4060561" y="2508062"/>
            <a:ext cx="379393" cy="729273"/>
          </a:xfrm>
          <a:prstGeom prst="leftBrace">
            <a:avLst>
              <a:gd name="adj1" fmla="val 24522"/>
              <a:gd name="adj2" fmla="val 50000"/>
            </a:avLst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AU" smtClean="0"/>
              <a:t> 7 / 17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782709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4525" y="450338"/>
            <a:ext cx="7712423" cy="370314"/>
          </a:xfrm>
          <a:prstGeom prst="rect">
            <a:avLst/>
          </a:prstGeom>
        </p:spPr>
      </p:pic>
      <p:sp>
        <p:nvSpPr>
          <p:cNvPr id="3" name="TextBox 2"/>
          <p:cNvSpPr txBox="1"/>
          <p:nvPr>
            <p:custDataLst>
              <p:tags r:id="rId1"/>
            </p:custDataLst>
          </p:nvPr>
        </p:nvSpPr>
        <p:spPr>
          <a:xfrm>
            <a:off x="447070" y="1657626"/>
            <a:ext cx="4075859" cy="246221"/>
          </a:xfrm>
          <a:prstGeom prst="rect">
            <a:avLst/>
          </a:prstGeom>
          <a:solidFill>
            <a:srgbClr val="000000"/>
          </a:solidFill>
        </p:spPr>
        <p:txBody>
          <a:bodyPr vert="horz" wrap="none" lIns="0" tIns="0" rIns="0" bIns="0" rtlCol="0">
            <a:spAutoFit/>
          </a:bodyPr>
          <a:lstStyle/>
          <a:p>
            <a:r>
              <a:rPr lang="en-AU" sz="1600" dirty="0" smtClean="0">
                <a:solidFill>
                  <a:srgbClr val="FFFFFF"/>
                </a:solidFill>
              </a:rPr>
              <a:t> </a:t>
            </a:r>
            <a:r>
              <a:rPr lang="en-AU" sz="1600" dirty="0" err="1" smtClean="0">
                <a:solidFill>
                  <a:srgbClr val="FFFFFF"/>
                </a:solidFill>
              </a:rPr>
              <a:t>Bernabeu</a:t>
            </a:r>
            <a:r>
              <a:rPr lang="en-AU" sz="1600" dirty="0" smtClean="0">
                <a:solidFill>
                  <a:srgbClr val="FFFFFF"/>
                </a:solidFill>
              </a:rPr>
              <a:t> et al, JETP </a:t>
            </a:r>
            <a:r>
              <a:rPr lang="en-AU" sz="1600" dirty="0">
                <a:solidFill>
                  <a:srgbClr val="FFFFFF"/>
                </a:solidFill>
              </a:rPr>
              <a:t>Lett. 2012, 64 (2012). 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170916" y="1926329"/>
            <a:ext cx="7268897" cy="4469911"/>
            <a:chOff x="446605" y="1078706"/>
            <a:chExt cx="8545012" cy="5254641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 rotWithShape="1">
            <a:blip r:embed="rId6"/>
            <a:srcRect l="2321"/>
            <a:stretch/>
          </p:blipFill>
          <p:spPr>
            <a:xfrm>
              <a:off x="446605" y="1078706"/>
              <a:ext cx="8455328" cy="5254641"/>
            </a:xfrm>
            <a:prstGeom prst="rect">
              <a:avLst/>
            </a:prstGeom>
          </p:spPr>
        </p:pic>
        <p:sp>
          <p:nvSpPr>
            <p:cNvPr id="4" name="Freeform 3"/>
            <p:cNvSpPr/>
            <p:nvPr/>
          </p:nvSpPr>
          <p:spPr>
            <a:xfrm>
              <a:off x="8251763" y="3418062"/>
              <a:ext cx="739854" cy="575927"/>
            </a:xfrm>
            <a:custGeom>
              <a:avLst/>
              <a:gdLst>
                <a:gd name="connsiteX0" fmla="*/ 414255 w 739854"/>
                <a:gd name="connsiteY0" fmla="*/ 28601 h 575927"/>
                <a:gd name="connsiteX1" fmla="*/ 157946 w 739854"/>
                <a:gd name="connsiteY1" fmla="*/ 28601 h 575927"/>
                <a:gd name="connsiteX2" fmla="*/ 5546 w 739854"/>
                <a:gd name="connsiteY2" fmla="*/ 243346 h 575927"/>
                <a:gd name="connsiteX3" fmla="*/ 351909 w 739854"/>
                <a:gd name="connsiteY3" fmla="*/ 575855 h 575927"/>
                <a:gd name="connsiteX4" fmla="*/ 739837 w 739854"/>
                <a:gd name="connsiteY4" fmla="*/ 271055 h 575927"/>
                <a:gd name="connsiteX5" fmla="*/ 414255 w 739854"/>
                <a:gd name="connsiteY5" fmla="*/ 28601 h 5759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39854" h="575927">
                  <a:moveTo>
                    <a:pt x="414255" y="28601"/>
                  </a:moveTo>
                  <a:cubicBezTo>
                    <a:pt x="317273" y="-11808"/>
                    <a:pt x="226064" y="-7190"/>
                    <a:pt x="157946" y="28601"/>
                  </a:cubicBezTo>
                  <a:cubicBezTo>
                    <a:pt x="89828" y="64392"/>
                    <a:pt x="-26781" y="152137"/>
                    <a:pt x="5546" y="243346"/>
                  </a:cubicBezTo>
                  <a:cubicBezTo>
                    <a:pt x="37873" y="334555"/>
                    <a:pt x="229527" y="571237"/>
                    <a:pt x="351909" y="575855"/>
                  </a:cubicBezTo>
                  <a:cubicBezTo>
                    <a:pt x="474291" y="580473"/>
                    <a:pt x="737528" y="362264"/>
                    <a:pt x="739837" y="271055"/>
                  </a:cubicBezTo>
                  <a:cubicBezTo>
                    <a:pt x="742146" y="179846"/>
                    <a:pt x="511237" y="69010"/>
                    <a:pt x="414255" y="28601"/>
                  </a:cubicBezTo>
                  <a:close/>
                </a:path>
              </a:pathLst>
            </a:custGeom>
            <a:noFill/>
            <a:ln w="28575">
              <a:solidFill>
                <a:srgbClr val="57AEB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>
                <a:solidFill>
                  <a:schemeClr val="bg1"/>
                </a:solidFill>
              </a:endParaRPr>
            </a:p>
          </p:txBody>
        </p:sp>
        <p:sp>
          <p:nvSpPr>
            <p:cNvPr id="5" name="Freeform 4"/>
            <p:cNvSpPr/>
            <p:nvPr/>
          </p:nvSpPr>
          <p:spPr>
            <a:xfrm>
              <a:off x="2786145" y="2292036"/>
              <a:ext cx="739854" cy="575927"/>
            </a:xfrm>
            <a:custGeom>
              <a:avLst/>
              <a:gdLst>
                <a:gd name="connsiteX0" fmla="*/ 414255 w 739854"/>
                <a:gd name="connsiteY0" fmla="*/ 28601 h 575927"/>
                <a:gd name="connsiteX1" fmla="*/ 157946 w 739854"/>
                <a:gd name="connsiteY1" fmla="*/ 28601 h 575927"/>
                <a:gd name="connsiteX2" fmla="*/ 5546 w 739854"/>
                <a:gd name="connsiteY2" fmla="*/ 243346 h 575927"/>
                <a:gd name="connsiteX3" fmla="*/ 351909 w 739854"/>
                <a:gd name="connsiteY3" fmla="*/ 575855 h 575927"/>
                <a:gd name="connsiteX4" fmla="*/ 739837 w 739854"/>
                <a:gd name="connsiteY4" fmla="*/ 271055 h 575927"/>
                <a:gd name="connsiteX5" fmla="*/ 414255 w 739854"/>
                <a:gd name="connsiteY5" fmla="*/ 28601 h 5759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39854" h="575927">
                  <a:moveTo>
                    <a:pt x="414255" y="28601"/>
                  </a:moveTo>
                  <a:cubicBezTo>
                    <a:pt x="317273" y="-11808"/>
                    <a:pt x="226064" y="-7190"/>
                    <a:pt x="157946" y="28601"/>
                  </a:cubicBezTo>
                  <a:cubicBezTo>
                    <a:pt x="89828" y="64392"/>
                    <a:pt x="-26781" y="152137"/>
                    <a:pt x="5546" y="243346"/>
                  </a:cubicBezTo>
                  <a:cubicBezTo>
                    <a:pt x="37873" y="334555"/>
                    <a:pt x="229527" y="571237"/>
                    <a:pt x="351909" y="575855"/>
                  </a:cubicBezTo>
                  <a:cubicBezTo>
                    <a:pt x="474291" y="580473"/>
                    <a:pt x="737528" y="362264"/>
                    <a:pt x="739837" y="271055"/>
                  </a:cubicBezTo>
                  <a:cubicBezTo>
                    <a:pt x="742146" y="179846"/>
                    <a:pt x="511237" y="69010"/>
                    <a:pt x="414255" y="28601"/>
                  </a:cubicBezTo>
                  <a:close/>
                </a:path>
              </a:pathLst>
            </a:custGeom>
            <a:noFill/>
            <a:ln w="28575">
              <a:solidFill>
                <a:srgbClr val="57AEB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>
                <a:solidFill>
                  <a:schemeClr val="bg1"/>
                </a:solidFill>
              </a:endParaRPr>
            </a:p>
          </p:txBody>
        </p:sp>
        <p:sp>
          <p:nvSpPr>
            <p:cNvPr id="6" name="Freeform 5"/>
            <p:cNvSpPr/>
            <p:nvPr/>
          </p:nvSpPr>
          <p:spPr>
            <a:xfrm>
              <a:off x="7591980" y="2880771"/>
              <a:ext cx="456906" cy="472202"/>
            </a:xfrm>
            <a:custGeom>
              <a:avLst/>
              <a:gdLst>
                <a:gd name="connsiteX0" fmla="*/ 311 w 456906"/>
                <a:gd name="connsiteY0" fmla="*/ 222647 h 472202"/>
                <a:gd name="connsiteX1" fmla="*/ 131929 w 456906"/>
                <a:gd name="connsiteY1" fmla="*/ 451247 h 472202"/>
                <a:gd name="connsiteX2" fmla="*/ 450584 w 456906"/>
                <a:gd name="connsiteY2" fmla="*/ 430465 h 472202"/>
                <a:gd name="connsiteX3" fmla="*/ 325893 w 456906"/>
                <a:gd name="connsiteY3" fmla="*/ 174156 h 472202"/>
                <a:gd name="connsiteX4" fmla="*/ 104220 w 456906"/>
                <a:gd name="connsiteY4" fmla="*/ 974 h 472202"/>
                <a:gd name="connsiteX5" fmla="*/ 311 w 456906"/>
                <a:gd name="connsiteY5" fmla="*/ 222647 h 4722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56906" h="472202">
                  <a:moveTo>
                    <a:pt x="311" y="222647"/>
                  </a:moveTo>
                  <a:cubicBezTo>
                    <a:pt x="4929" y="297692"/>
                    <a:pt x="56883" y="416611"/>
                    <a:pt x="131929" y="451247"/>
                  </a:cubicBezTo>
                  <a:cubicBezTo>
                    <a:pt x="206975" y="485883"/>
                    <a:pt x="418257" y="476647"/>
                    <a:pt x="450584" y="430465"/>
                  </a:cubicBezTo>
                  <a:cubicBezTo>
                    <a:pt x="482911" y="384283"/>
                    <a:pt x="383620" y="245738"/>
                    <a:pt x="325893" y="174156"/>
                  </a:cubicBezTo>
                  <a:cubicBezTo>
                    <a:pt x="268166" y="102574"/>
                    <a:pt x="165411" y="-11726"/>
                    <a:pt x="104220" y="974"/>
                  </a:cubicBezTo>
                  <a:cubicBezTo>
                    <a:pt x="43029" y="13674"/>
                    <a:pt x="-4307" y="147602"/>
                    <a:pt x="311" y="222647"/>
                  </a:cubicBezTo>
                  <a:close/>
                </a:path>
              </a:pathLst>
            </a:custGeom>
            <a:noFill/>
            <a:ln w="28575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>
                <a:solidFill>
                  <a:schemeClr val="bg1"/>
                </a:solidFill>
              </a:endParaRPr>
            </a:p>
          </p:txBody>
        </p:sp>
        <p:sp>
          <p:nvSpPr>
            <p:cNvPr id="7" name="Freeform 6"/>
            <p:cNvSpPr/>
            <p:nvPr/>
          </p:nvSpPr>
          <p:spPr>
            <a:xfrm>
              <a:off x="3691925" y="4383989"/>
              <a:ext cx="456906" cy="472202"/>
            </a:xfrm>
            <a:custGeom>
              <a:avLst/>
              <a:gdLst>
                <a:gd name="connsiteX0" fmla="*/ 311 w 456906"/>
                <a:gd name="connsiteY0" fmla="*/ 222647 h 472202"/>
                <a:gd name="connsiteX1" fmla="*/ 131929 w 456906"/>
                <a:gd name="connsiteY1" fmla="*/ 451247 h 472202"/>
                <a:gd name="connsiteX2" fmla="*/ 450584 w 456906"/>
                <a:gd name="connsiteY2" fmla="*/ 430465 h 472202"/>
                <a:gd name="connsiteX3" fmla="*/ 325893 w 456906"/>
                <a:gd name="connsiteY3" fmla="*/ 174156 h 472202"/>
                <a:gd name="connsiteX4" fmla="*/ 104220 w 456906"/>
                <a:gd name="connsiteY4" fmla="*/ 974 h 472202"/>
                <a:gd name="connsiteX5" fmla="*/ 311 w 456906"/>
                <a:gd name="connsiteY5" fmla="*/ 222647 h 4722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56906" h="472202">
                  <a:moveTo>
                    <a:pt x="311" y="222647"/>
                  </a:moveTo>
                  <a:cubicBezTo>
                    <a:pt x="4929" y="297692"/>
                    <a:pt x="56883" y="416611"/>
                    <a:pt x="131929" y="451247"/>
                  </a:cubicBezTo>
                  <a:cubicBezTo>
                    <a:pt x="206975" y="485883"/>
                    <a:pt x="418257" y="476647"/>
                    <a:pt x="450584" y="430465"/>
                  </a:cubicBezTo>
                  <a:cubicBezTo>
                    <a:pt x="482911" y="384283"/>
                    <a:pt x="383620" y="245738"/>
                    <a:pt x="325893" y="174156"/>
                  </a:cubicBezTo>
                  <a:cubicBezTo>
                    <a:pt x="268166" y="102574"/>
                    <a:pt x="165411" y="-11726"/>
                    <a:pt x="104220" y="974"/>
                  </a:cubicBezTo>
                  <a:cubicBezTo>
                    <a:pt x="43029" y="13674"/>
                    <a:pt x="-4307" y="147602"/>
                    <a:pt x="311" y="222647"/>
                  </a:cubicBezTo>
                  <a:close/>
                </a:path>
              </a:pathLst>
            </a:custGeom>
            <a:noFill/>
            <a:ln w="28575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>
                <a:solidFill>
                  <a:schemeClr val="bg1"/>
                </a:solidFill>
              </a:endParaRPr>
            </a:p>
          </p:txBody>
        </p:sp>
      </p:grpSp>
      <p:sp>
        <p:nvSpPr>
          <p:cNvPr id="8" name="TextBox 7"/>
          <p:cNvSpPr txBox="1"/>
          <p:nvPr>
            <p:custDataLst>
              <p:tags r:id="rId2"/>
            </p:custDataLst>
          </p:nvPr>
        </p:nvSpPr>
        <p:spPr>
          <a:xfrm>
            <a:off x="447070" y="1056187"/>
            <a:ext cx="4988032" cy="246221"/>
          </a:xfrm>
          <a:prstGeom prst="rect">
            <a:avLst/>
          </a:prstGeom>
          <a:solidFill>
            <a:srgbClr val="000000"/>
          </a:solidFill>
        </p:spPr>
        <p:txBody>
          <a:bodyPr vert="horz" wrap="none" lIns="0" tIns="0" rIns="0" bIns="0" rtlCol="0">
            <a:spAutoFit/>
          </a:bodyPr>
          <a:lstStyle/>
          <a:p>
            <a:r>
              <a:rPr lang="en-AU" sz="1600" dirty="0" smtClean="0">
                <a:solidFill>
                  <a:srgbClr val="FFFFFF"/>
                </a:solidFill>
              </a:rPr>
              <a:t> </a:t>
            </a:r>
            <a:r>
              <a:rPr lang="en-AU" sz="1600" dirty="0">
                <a:solidFill>
                  <a:srgbClr val="FFFFFF"/>
                </a:solidFill>
              </a:rPr>
              <a:t>J. P. Lees et al., </a:t>
            </a:r>
            <a:r>
              <a:rPr lang="en-AU" sz="1600" dirty="0" smtClean="0">
                <a:solidFill>
                  <a:srgbClr val="FFFFFF"/>
                </a:solidFill>
              </a:rPr>
              <a:t>Phys</a:t>
            </a:r>
            <a:r>
              <a:rPr lang="en-AU" sz="1600" dirty="0">
                <a:solidFill>
                  <a:srgbClr val="FFFFFF"/>
                </a:solidFill>
              </a:rPr>
              <a:t>. Rev. Lett. 109, 211801 (2012). </a:t>
            </a:r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138544" y="1313649"/>
            <a:ext cx="288867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GB" altLang="en-US" dirty="0" smtClean="0">
                <a:solidFill>
                  <a:srgbClr val="000000"/>
                </a:solidFill>
              </a:rPr>
              <a:t>Detailed description:</a:t>
            </a:r>
            <a:endParaRPr lang="en-GB" altLang="en-US" dirty="0">
              <a:solidFill>
                <a:srgbClr val="000000"/>
              </a:solidFill>
            </a:endParaRPr>
          </a:p>
        </p:txBody>
      </p:sp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151718" y="700969"/>
            <a:ext cx="767355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GB" altLang="en-US" dirty="0" smtClean="0">
                <a:solidFill>
                  <a:srgbClr val="000000"/>
                </a:solidFill>
              </a:rPr>
              <a:t>Experiment:  </a:t>
            </a:r>
            <a:r>
              <a:rPr lang="en-GB" altLang="en-US" dirty="0" err="1" smtClean="0">
                <a:solidFill>
                  <a:srgbClr val="000000"/>
                </a:solidFill>
              </a:rPr>
              <a:t>BarBar</a:t>
            </a:r>
            <a:r>
              <a:rPr lang="en-GB" altLang="en-US" dirty="0" smtClean="0">
                <a:solidFill>
                  <a:srgbClr val="000000"/>
                </a:solidFill>
              </a:rPr>
              <a:t> Collaboration, SLAC, Stanford University</a:t>
            </a:r>
            <a:endParaRPr lang="en-GB" altLang="en-US" dirty="0">
              <a:solidFill>
                <a:srgbClr val="000000"/>
              </a:solidFill>
            </a:endParaRPr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AU" smtClean="0"/>
              <a:t> 8 / 17</a:t>
            </a:r>
            <a:endParaRPr lang="en-AU"/>
          </a:p>
        </p:txBody>
      </p:sp>
      <p:sp>
        <p:nvSpPr>
          <p:cNvPr id="14" name="Freeform 13"/>
          <p:cNvSpPr/>
          <p:nvPr/>
        </p:nvSpPr>
        <p:spPr>
          <a:xfrm>
            <a:off x="3367043" y="3528878"/>
            <a:ext cx="1768979" cy="1950064"/>
          </a:xfrm>
          <a:custGeom>
            <a:avLst/>
            <a:gdLst>
              <a:gd name="connsiteX0" fmla="*/ 51275 w 1768979"/>
              <a:gd name="connsiteY0" fmla="*/ 1940430 h 1950064"/>
              <a:gd name="connsiteX1" fmla="*/ 68366 w 1768979"/>
              <a:gd name="connsiteY1" fmla="*/ 1854972 h 1950064"/>
              <a:gd name="connsiteX2" fmla="*/ 85458 w 1768979"/>
              <a:gd name="connsiteY2" fmla="*/ 1829335 h 1950064"/>
              <a:gd name="connsiteX3" fmla="*/ 94004 w 1768979"/>
              <a:gd name="connsiteY3" fmla="*/ 1786606 h 1950064"/>
              <a:gd name="connsiteX4" fmla="*/ 119641 w 1768979"/>
              <a:gd name="connsiteY4" fmla="*/ 1709694 h 1950064"/>
              <a:gd name="connsiteX5" fmla="*/ 102550 w 1768979"/>
              <a:gd name="connsiteY5" fmla="*/ 1453320 h 1950064"/>
              <a:gd name="connsiteX6" fmla="*/ 94004 w 1768979"/>
              <a:gd name="connsiteY6" fmla="*/ 1427683 h 1950064"/>
              <a:gd name="connsiteX7" fmla="*/ 85458 w 1768979"/>
              <a:gd name="connsiteY7" fmla="*/ 1376408 h 1950064"/>
              <a:gd name="connsiteX8" fmla="*/ 68366 w 1768979"/>
              <a:gd name="connsiteY8" fmla="*/ 1350771 h 1950064"/>
              <a:gd name="connsiteX9" fmla="*/ 25637 w 1768979"/>
              <a:gd name="connsiteY9" fmla="*/ 1273858 h 1950064"/>
              <a:gd name="connsiteX10" fmla="*/ 25637 w 1768979"/>
              <a:gd name="connsiteY10" fmla="*/ 1128580 h 1950064"/>
              <a:gd name="connsiteX11" fmla="*/ 111095 w 1768979"/>
              <a:gd name="connsiteY11" fmla="*/ 1051668 h 1950064"/>
              <a:gd name="connsiteX12" fmla="*/ 153824 w 1768979"/>
              <a:gd name="connsiteY12" fmla="*/ 1000393 h 1950064"/>
              <a:gd name="connsiteX13" fmla="*/ 179462 w 1768979"/>
              <a:gd name="connsiteY13" fmla="*/ 983301 h 1950064"/>
              <a:gd name="connsiteX14" fmla="*/ 222191 w 1768979"/>
              <a:gd name="connsiteY14" fmla="*/ 897843 h 1950064"/>
              <a:gd name="connsiteX15" fmla="*/ 256374 w 1768979"/>
              <a:gd name="connsiteY15" fmla="*/ 846569 h 1950064"/>
              <a:gd name="connsiteX16" fmla="*/ 264920 w 1768979"/>
              <a:gd name="connsiteY16" fmla="*/ 402187 h 1950064"/>
              <a:gd name="connsiteX17" fmla="*/ 239282 w 1768979"/>
              <a:gd name="connsiteY17" fmla="*/ 376550 h 1950064"/>
              <a:gd name="connsiteX18" fmla="*/ 222191 w 1768979"/>
              <a:gd name="connsiteY18" fmla="*/ 350913 h 1950064"/>
              <a:gd name="connsiteX19" fmla="*/ 205099 w 1768979"/>
              <a:gd name="connsiteY19" fmla="*/ 299638 h 1950064"/>
              <a:gd name="connsiteX20" fmla="*/ 179462 w 1768979"/>
              <a:gd name="connsiteY20" fmla="*/ 231272 h 1950064"/>
              <a:gd name="connsiteX21" fmla="*/ 188007 w 1768979"/>
              <a:gd name="connsiteY21" fmla="*/ 94539 h 1950064"/>
              <a:gd name="connsiteX22" fmla="*/ 205099 w 1768979"/>
              <a:gd name="connsiteY22" fmla="*/ 60356 h 1950064"/>
              <a:gd name="connsiteX23" fmla="*/ 256374 w 1768979"/>
              <a:gd name="connsiteY23" fmla="*/ 17627 h 1950064"/>
              <a:gd name="connsiteX24" fmla="*/ 282011 w 1768979"/>
              <a:gd name="connsiteY24" fmla="*/ 9081 h 1950064"/>
              <a:gd name="connsiteX25" fmla="*/ 470019 w 1768979"/>
              <a:gd name="connsiteY25" fmla="*/ 43264 h 1950064"/>
              <a:gd name="connsiteX26" fmla="*/ 478564 w 1768979"/>
              <a:gd name="connsiteY26" fmla="*/ 94539 h 1950064"/>
              <a:gd name="connsiteX27" fmla="*/ 495656 w 1768979"/>
              <a:gd name="connsiteY27" fmla="*/ 291092 h 1950064"/>
              <a:gd name="connsiteX28" fmla="*/ 504202 w 1768979"/>
              <a:gd name="connsiteY28" fmla="*/ 333821 h 1950064"/>
              <a:gd name="connsiteX29" fmla="*/ 538385 w 1768979"/>
              <a:gd name="connsiteY29" fmla="*/ 385096 h 1950064"/>
              <a:gd name="connsiteX30" fmla="*/ 564022 w 1768979"/>
              <a:gd name="connsiteY30" fmla="*/ 462008 h 1950064"/>
              <a:gd name="connsiteX31" fmla="*/ 572568 w 1768979"/>
              <a:gd name="connsiteY31" fmla="*/ 487645 h 1950064"/>
              <a:gd name="connsiteX32" fmla="*/ 606751 w 1768979"/>
              <a:gd name="connsiteY32" fmla="*/ 538920 h 1950064"/>
              <a:gd name="connsiteX33" fmla="*/ 632389 w 1768979"/>
              <a:gd name="connsiteY33" fmla="*/ 564558 h 1950064"/>
              <a:gd name="connsiteX34" fmla="*/ 692209 w 1768979"/>
              <a:gd name="connsiteY34" fmla="*/ 632924 h 1950064"/>
              <a:gd name="connsiteX35" fmla="*/ 726393 w 1768979"/>
              <a:gd name="connsiteY35" fmla="*/ 684199 h 1950064"/>
              <a:gd name="connsiteX36" fmla="*/ 777667 w 1768979"/>
              <a:gd name="connsiteY36" fmla="*/ 701290 h 1950064"/>
              <a:gd name="connsiteX37" fmla="*/ 803305 w 1768979"/>
              <a:gd name="connsiteY37" fmla="*/ 718382 h 1950064"/>
              <a:gd name="connsiteX38" fmla="*/ 863125 w 1768979"/>
              <a:gd name="connsiteY38" fmla="*/ 735473 h 1950064"/>
              <a:gd name="connsiteX39" fmla="*/ 897308 w 1768979"/>
              <a:gd name="connsiteY39" fmla="*/ 752565 h 1950064"/>
              <a:gd name="connsiteX40" fmla="*/ 931492 w 1768979"/>
              <a:gd name="connsiteY40" fmla="*/ 761111 h 1950064"/>
              <a:gd name="connsiteX41" fmla="*/ 991312 w 1768979"/>
              <a:gd name="connsiteY41" fmla="*/ 778202 h 1950064"/>
              <a:gd name="connsiteX42" fmla="*/ 1051133 w 1768979"/>
              <a:gd name="connsiteY42" fmla="*/ 786748 h 1950064"/>
              <a:gd name="connsiteX43" fmla="*/ 1085316 w 1768979"/>
              <a:gd name="connsiteY43" fmla="*/ 795294 h 1950064"/>
              <a:gd name="connsiteX44" fmla="*/ 1110953 w 1768979"/>
              <a:gd name="connsiteY44" fmla="*/ 820931 h 1950064"/>
              <a:gd name="connsiteX45" fmla="*/ 1153682 w 1768979"/>
              <a:gd name="connsiteY45" fmla="*/ 829477 h 1950064"/>
              <a:gd name="connsiteX46" fmla="*/ 1187865 w 1768979"/>
              <a:gd name="connsiteY46" fmla="*/ 838023 h 1950064"/>
              <a:gd name="connsiteX47" fmla="*/ 1239140 w 1768979"/>
              <a:gd name="connsiteY47" fmla="*/ 855115 h 1950064"/>
              <a:gd name="connsiteX48" fmla="*/ 1298961 w 1768979"/>
              <a:gd name="connsiteY48" fmla="*/ 880752 h 1950064"/>
              <a:gd name="connsiteX49" fmla="*/ 1418602 w 1768979"/>
              <a:gd name="connsiteY49" fmla="*/ 897843 h 1950064"/>
              <a:gd name="connsiteX50" fmla="*/ 1469877 w 1768979"/>
              <a:gd name="connsiteY50" fmla="*/ 914935 h 1950064"/>
              <a:gd name="connsiteX51" fmla="*/ 1495514 w 1768979"/>
              <a:gd name="connsiteY51" fmla="*/ 932027 h 1950064"/>
              <a:gd name="connsiteX52" fmla="*/ 1640793 w 1768979"/>
              <a:gd name="connsiteY52" fmla="*/ 949118 h 1950064"/>
              <a:gd name="connsiteX53" fmla="*/ 1726250 w 1768979"/>
              <a:gd name="connsiteY53" fmla="*/ 966210 h 1950064"/>
              <a:gd name="connsiteX54" fmla="*/ 1751888 w 1768979"/>
              <a:gd name="connsiteY54" fmla="*/ 974756 h 1950064"/>
              <a:gd name="connsiteX55" fmla="*/ 1768979 w 1768979"/>
              <a:gd name="connsiteY55" fmla="*/ 1000393 h 1950064"/>
              <a:gd name="connsiteX56" fmla="*/ 1743342 w 1768979"/>
              <a:gd name="connsiteY56" fmla="*/ 1120034 h 1950064"/>
              <a:gd name="connsiteX57" fmla="*/ 1709159 w 1768979"/>
              <a:gd name="connsiteY57" fmla="*/ 1137126 h 1950064"/>
              <a:gd name="connsiteX58" fmla="*/ 1674976 w 1768979"/>
              <a:gd name="connsiteY58" fmla="*/ 1145672 h 1950064"/>
              <a:gd name="connsiteX59" fmla="*/ 1572426 w 1768979"/>
              <a:gd name="connsiteY59" fmla="*/ 1239675 h 1950064"/>
              <a:gd name="connsiteX60" fmla="*/ 1580972 w 1768979"/>
              <a:gd name="connsiteY60" fmla="*/ 1692602 h 1950064"/>
              <a:gd name="connsiteX61" fmla="*/ 1606609 w 1768979"/>
              <a:gd name="connsiteY61" fmla="*/ 1778060 h 1950064"/>
              <a:gd name="connsiteX62" fmla="*/ 1615155 w 1768979"/>
              <a:gd name="connsiteY62" fmla="*/ 1803698 h 1950064"/>
              <a:gd name="connsiteX63" fmla="*/ 1469877 w 1768979"/>
              <a:gd name="connsiteY63" fmla="*/ 1948976 h 1950064"/>
              <a:gd name="connsiteX64" fmla="*/ 0 w 1768979"/>
              <a:gd name="connsiteY64" fmla="*/ 1948976 h 19500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</a:cxnLst>
            <a:rect l="l" t="t" r="r" b="b"/>
            <a:pathLst>
              <a:path w="1768979" h="1950064">
                <a:moveTo>
                  <a:pt x="51275" y="1940430"/>
                </a:moveTo>
                <a:cubicBezTo>
                  <a:pt x="53202" y="1928871"/>
                  <a:pt x="61415" y="1871191"/>
                  <a:pt x="68366" y="1854972"/>
                </a:cubicBezTo>
                <a:cubicBezTo>
                  <a:pt x="72412" y="1845532"/>
                  <a:pt x="79761" y="1837881"/>
                  <a:pt x="85458" y="1829335"/>
                </a:cubicBezTo>
                <a:cubicBezTo>
                  <a:pt x="88307" y="1815092"/>
                  <a:pt x="90014" y="1800572"/>
                  <a:pt x="94004" y="1786606"/>
                </a:cubicBezTo>
                <a:cubicBezTo>
                  <a:pt x="101428" y="1760622"/>
                  <a:pt x="119641" y="1709694"/>
                  <a:pt x="119641" y="1709694"/>
                </a:cubicBezTo>
                <a:cubicBezTo>
                  <a:pt x="113944" y="1624236"/>
                  <a:pt x="110304" y="1538616"/>
                  <a:pt x="102550" y="1453320"/>
                </a:cubicBezTo>
                <a:cubicBezTo>
                  <a:pt x="101734" y="1444349"/>
                  <a:pt x="95958" y="1436476"/>
                  <a:pt x="94004" y="1427683"/>
                </a:cubicBezTo>
                <a:cubicBezTo>
                  <a:pt x="90245" y="1410768"/>
                  <a:pt x="90938" y="1392846"/>
                  <a:pt x="85458" y="1376408"/>
                </a:cubicBezTo>
                <a:cubicBezTo>
                  <a:pt x="82210" y="1366664"/>
                  <a:pt x="74063" y="1359317"/>
                  <a:pt x="68366" y="1350771"/>
                </a:cubicBezTo>
                <a:cubicBezTo>
                  <a:pt x="47453" y="1288030"/>
                  <a:pt x="64014" y="1312235"/>
                  <a:pt x="25637" y="1273858"/>
                </a:cubicBezTo>
                <a:cubicBezTo>
                  <a:pt x="12661" y="1221949"/>
                  <a:pt x="1720" y="1193497"/>
                  <a:pt x="25637" y="1128580"/>
                </a:cubicBezTo>
                <a:cubicBezTo>
                  <a:pt x="33445" y="1107387"/>
                  <a:pt x="89122" y="1068147"/>
                  <a:pt x="111095" y="1051668"/>
                </a:cubicBezTo>
                <a:cubicBezTo>
                  <a:pt x="127901" y="1026460"/>
                  <a:pt x="129149" y="1020955"/>
                  <a:pt x="153824" y="1000393"/>
                </a:cubicBezTo>
                <a:cubicBezTo>
                  <a:pt x="161714" y="993818"/>
                  <a:pt x="170916" y="988998"/>
                  <a:pt x="179462" y="983301"/>
                </a:cubicBezTo>
                <a:cubicBezTo>
                  <a:pt x="203851" y="910134"/>
                  <a:pt x="183535" y="953066"/>
                  <a:pt x="222191" y="897843"/>
                </a:cubicBezTo>
                <a:cubicBezTo>
                  <a:pt x="233971" y="881015"/>
                  <a:pt x="256374" y="846569"/>
                  <a:pt x="256374" y="846569"/>
                </a:cubicBezTo>
                <a:cubicBezTo>
                  <a:pt x="312192" y="679110"/>
                  <a:pt x="293636" y="753964"/>
                  <a:pt x="264920" y="402187"/>
                </a:cubicBezTo>
                <a:cubicBezTo>
                  <a:pt x="263937" y="390141"/>
                  <a:pt x="247019" y="385834"/>
                  <a:pt x="239282" y="376550"/>
                </a:cubicBezTo>
                <a:cubicBezTo>
                  <a:pt x="232707" y="368660"/>
                  <a:pt x="226362" y="360298"/>
                  <a:pt x="222191" y="350913"/>
                </a:cubicBezTo>
                <a:cubicBezTo>
                  <a:pt x="214874" y="334450"/>
                  <a:pt x="210796" y="316730"/>
                  <a:pt x="205099" y="299638"/>
                </a:cubicBezTo>
                <a:cubicBezTo>
                  <a:pt x="191703" y="259451"/>
                  <a:pt x="199897" y="282360"/>
                  <a:pt x="179462" y="231272"/>
                </a:cubicBezTo>
                <a:cubicBezTo>
                  <a:pt x="182310" y="185694"/>
                  <a:pt x="181233" y="139700"/>
                  <a:pt x="188007" y="94539"/>
                </a:cubicBezTo>
                <a:cubicBezTo>
                  <a:pt x="189897" y="81941"/>
                  <a:pt x="197694" y="70722"/>
                  <a:pt x="205099" y="60356"/>
                </a:cubicBezTo>
                <a:cubicBezTo>
                  <a:pt x="215601" y="45653"/>
                  <a:pt x="239714" y="25957"/>
                  <a:pt x="256374" y="17627"/>
                </a:cubicBezTo>
                <a:cubicBezTo>
                  <a:pt x="264431" y="13599"/>
                  <a:pt x="273465" y="11930"/>
                  <a:pt x="282011" y="9081"/>
                </a:cubicBezTo>
                <a:cubicBezTo>
                  <a:pt x="325549" y="11258"/>
                  <a:pt x="446066" y="-28596"/>
                  <a:pt x="470019" y="43264"/>
                </a:cubicBezTo>
                <a:cubicBezTo>
                  <a:pt x="475498" y="59702"/>
                  <a:pt x="475716" y="77447"/>
                  <a:pt x="478564" y="94539"/>
                </a:cubicBezTo>
                <a:cubicBezTo>
                  <a:pt x="486116" y="222928"/>
                  <a:pt x="479853" y="204179"/>
                  <a:pt x="495656" y="291092"/>
                </a:cubicBezTo>
                <a:cubicBezTo>
                  <a:pt x="498254" y="305383"/>
                  <a:pt x="498191" y="320598"/>
                  <a:pt x="504202" y="333821"/>
                </a:cubicBezTo>
                <a:cubicBezTo>
                  <a:pt x="512702" y="352521"/>
                  <a:pt x="531889" y="365609"/>
                  <a:pt x="538385" y="385096"/>
                </a:cubicBezTo>
                <a:lnTo>
                  <a:pt x="564022" y="462008"/>
                </a:lnTo>
                <a:cubicBezTo>
                  <a:pt x="566871" y="470554"/>
                  <a:pt x="567571" y="480150"/>
                  <a:pt x="572568" y="487645"/>
                </a:cubicBezTo>
                <a:cubicBezTo>
                  <a:pt x="583962" y="504737"/>
                  <a:pt x="594140" y="522705"/>
                  <a:pt x="606751" y="538920"/>
                </a:cubicBezTo>
                <a:cubicBezTo>
                  <a:pt x="614171" y="548460"/>
                  <a:pt x="624969" y="555018"/>
                  <a:pt x="632389" y="564558"/>
                </a:cubicBezTo>
                <a:cubicBezTo>
                  <a:pt x="686075" y="633582"/>
                  <a:pt x="642578" y="599835"/>
                  <a:pt x="692209" y="632924"/>
                </a:cubicBezTo>
                <a:cubicBezTo>
                  <a:pt x="703604" y="650016"/>
                  <a:pt x="706905" y="677703"/>
                  <a:pt x="726393" y="684199"/>
                </a:cubicBezTo>
                <a:cubicBezTo>
                  <a:pt x="743484" y="689896"/>
                  <a:pt x="762677" y="691297"/>
                  <a:pt x="777667" y="701290"/>
                </a:cubicBezTo>
                <a:cubicBezTo>
                  <a:pt x="786213" y="706987"/>
                  <a:pt x="794118" y="713789"/>
                  <a:pt x="803305" y="718382"/>
                </a:cubicBezTo>
                <a:cubicBezTo>
                  <a:pt x="815568" y="724514"/>
                  <a:pt x="852168" y="732734"/>
                  <a:pt x="863125" y="735473"/>
                </a:cubicBezTo>
                <a:cubicBezTo>
                  <a:pt x="874519" y="741170"/>
                  <a:pt x="885380" y="748092"/>
                  <a:pt x="897308" y="752565"/>
                </a:cubicBezTo>
                <a:cubicBezTo>
                  <a:pt x="908305" y="756689"/>
                  <a:pt x="920160" y="758021"/>
                  <a:pt x="931492" y="761111"/>
                </a:cubicBezTo>
                <a:cubicBezTo>
                  <a:pt x="951499" y="766567"/>
                  <a:pt x="971034" y="773857"/>
                  <a:pt x="991312" y="778202"/>
                </a:cubicBezTo>
                <a:cubicBezTo>
                  <a:pt x="1011008" y="782422"/>
                  <a:pt x="1031315" y="783145"/>
                  <a:pt x="1051133" y="786748"/>
                </a:cubicBezTo>
                <a:cubicBezTo>
                  <a:pt x="1062689" y="788849"/>
                  <a:pt x="1073922" y="792445"/>
                  <a:pt x="1085316" y="795294"/>
                </a:cubicBezTo>
                <a:cubicBezTo>
                  <a:pt x="1093862" y="803840"/>
                  <a:pt x="1100143" y="815526"/>
                  <a:pt x="1110953" y="820931"/>
                </a:cubicBezTo>
                <a:cubicBezTo>
                  <a:pt x="1123945" y="827427"/>
                  <a:pt x="1139503" y="826326"/>
                  <a:pt x="1153682" y="829477"/>
                </a:cubicBezTo>
                <a:cubicBezTo>
                  <a:pt x="1165147" y="832025"/>
                  <a:pt x="1176615" y="834648"/>
                  <a:pt x="1187865" y="838023"/>
                </a:cubicBezTo>
                <a:cubicBezTo>
                  <a:pt x="1205121" y="843200"/>
                  <a:pt x="1222325" y="848648"/>
                  <a:pt x="1239140" y="855115"/>
                </a:cubicBezTo>
                <a:cubicBezTo>
                  <a:pt x="1259388" y="862903"/>
                  <a:pt x="1278226" y="874372"/>
                  <a:pt x="1298961" y="880752"/>
                </a:cubicBezTo>
                <a:cubicBezTo>
                  <a:pt x="1315827" y="885941"/>
                  <a:pt x="1408674" y="896602"/>
                  <a:pt x="1418602" y="897843"/>
                </a:cubicBezTo>
                <a:cubicBezTo>
                  <a:pt x="1435694" y="903540"/>
                  <a:pt x="1454887" y="904941"/>
                  <a:pt x="1469877" y="914935"/>
                </a:cubicBezTo>
                <a:cubicBezTo>
                  <a:pt x="1478423" y="920632"/>
                  <a:pt x="1485897" y="928421"/>
                  <a:pt x="1495514" y="932027"/>
                </a:cubicBezTo>
                <a:cubicBezTo>
                  <a:pt x="1526055" y="943480"/>
                  <a:pt x="1631984" y="948384"/>
                  <a:pt x="1640793" y="949118"/>
                </a:cubicBezTo>
                <a:cubicBezTo>
                  <a:pt x="1669279" y="954815"/>
                  <a:pt x="1697944" y="959678"/>
                  <a:pt x="1726250" y="966210"/>
                </a:cubicBezTo>
                <a:cubicBezTo>
                  <a:pt x="1735028" y="968236"/>
                  <a:pt x="1744854" y="969129"/>
                  <a:pt x="1751888" y="974756"/>
                </a:cubicBezTo>
                <a:cubicBezTo>
                  <a:pt x="1759908" y="981172"/>
                  <a:pt x="1763282" y="991847"/>
                  <a:pt x="1768979" y="1000393"/>
                </a:cubicBezTo>
                <a:cubicBezTo>
                  <a:pt x="1766630" y="1023887"/>
                  <a:pt x="1769916" y="1093460"/>
                  <a:pt x="1743342" y="1120034"/>
                </a:cubicBezTo>
                <a:cubicBezTo>
                  <a:pt x="1734334" y="1129042"/>
                  <a:pt x="1721087" y="1132653"/>
                  <a:pt x="1709159" y="1137126"/>
                </a:cubicBezTo>
                <a:cubicBezTo>
                  <a:pt x="1698162" y="1141250"/>
                  <a:pt x="1686370" y="1142823"/>
                  <a:pt x="1674976" y="1145672"/>
                </a:cubicBezTo>
                <a:cubicBezTo>
                  <a:pt x="1590801" y="1229847"/>
                  <a:pt x="1628232" y="1202473"/>
                  <a:pt x="1572426" y="1239675"/>
                </a:cubicBezTo>
                <a:cubicBezTo>
                  <a:pt x="1519171" y="1399439"/>
                  <a:pt x="1557703" y="1273764"/>
                  <a:pt x="1580972" y="1692602"/>
                </a:cubicBezTo>
                <a:cubicBezTo>
                  <a:pt x="1581833" y="1708100"/>
                  <a:pt x="1604294" y="1771114"/>
                  <a:pt x="1606609" y="1778060"/>
                </a:cubicBezTo>
                <a:lnTo>
                  <a:pt x="1615155" y="1803698"/>
                </a:lnTo>
                <a:cubicBezTo>
                  <a:pt x="1604412" y="1975579"/>
                  <a:pt x="1651535" y="1948010"/>
                  <a:pt x="1469877" y="1948976"/>
                </a:cubicBezTo>
                <a:lnTo>
                  <a:pt x="0" y="1948976"/>
                </a:lnTo>
              </a:path>
            </a:pathLst>
          </a:cu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54"/>
              <p:cNvSpPr>
                <a:spLocks noChangeArrowheads="1"/>
              </p:cNvSpPr>
              <p:nvPr/>
            </p:nvSpPr>
            <p:spPr bwMode="auto">
              <a:xfrm>
                <a:off x="3353824" y="3106441"/>
                <a:ext cx="547642" cy="68387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/>
            </p:spPr>
            <p:txBody>
              <a:bodyPr/>
              <a:lstStyle>
                <a:lvl1pPr marL="357188" indent="-357188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9pPr>
              </a:lstStyle>
              <a:p>
                <a:pPr eaLnBrk="1" hangingPunct="1">
                  <a:spcBef>
                    <a:spcPct val="2000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̂"/>
                          <m:ctrlPr>
                            <a:rPr lang="en-AU" altLang="en-US" sz="40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AU" altLang="en-US" sz="40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𝕋</m:t>
                          </m:r>
                        </m:e>
                      </m:acc>
                    </m:oMath>
                  </m:oMathPara>
                </a14:m>
                <a:endParaRPr lang="en-AU" altLang="en-US" sz="4000" b="1" dirty="0"/>
              </a:p>
            </p:txBody>
          </p:sp>
        </mc:Choice>
        <mc:Fallback xmlns="">
          <p:sp>
            <p:nvSpPr>
              <p:cNvPr id="15" name="Rectangle 5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3353824" y="3106441"/>
                <a:ext cx="547642" cy="683874"/>
              </a:xfrm>
              <a:prstGeom prst="rect">
                <a:avLst/>
              </a:prstGeom>
              <a:blipFill rotWithShape="0">
                <a:blip r:embed="rId7"/>
                <a:stretch>
                  <a:fillRect/>
                </a:stretch>
              </a:blipFill>
              <a:ln>
                <a:noFill/>
              </a:ln>
              <a:extLst/>
            </p:spPr>
            <p:txBody>
              <a:bodyPr/>
              <a:lstStyle/>
              <a:p>
                <a:r>
                  <a:rPr lang="en-AU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6" name="Group 15"/>
          <p:cNvGrpSpPr/>
          <p:nvPr/>
        </p:nvGrpSpPr>
        <p:grpSpPr>
          <a:xfrm>
            <a:off x="1537373" y="5896428"/>
            <a:ext cx="3002486" cy="682172"/>
            <a:chOff x="5961888" y="874350"/>
            <a:chExt cx="3002486" cy="682172"/>
          </a:xfrm>
        </p:grpSpPr>
        <p:cxnSp>
          <p:nvCxnSpPr>
            <p:cNvPr id="17" name="Straight Arrow Connector 16"/>
            <p:cNvCxnSpPr/>
            <p:nvPr/>
          </p:nvCxnSpPr>
          <p:spPr>
            <a:xfrm>
              <a:off x="5961888" y="1410938"/>
              <a:ext cx="2788411" cy="0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arrow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8146638" y="1325803"/>
              <a:ext cx="0" cy="16019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6318618" y="1325803"/>
              <a:ext cx="0" cy="16019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21"/>
            <p:cNvCxnSpPr/>
            <p:nvPr/>
          </p:nvCxnSpPr>
          <p:spPr>
            <a:xfrm>
              <a:off x="6318618" y="1405901"/>
              <a:ext cx="1828020" cy="0"/>
            </a:xfrm>
            <a:prstGeom prst="straightConnector1">
              <a:avLst/>
            </a:prstGeom>
            <a:ln w="762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3" name="TextBox 22"/>
                <p:cNvSpPr txBox="1"/>
                <p:nvPr/>
              </p:nvSpPr>
              <p:spPr>
                <a:xfrm>
                  <a:off x="8776950" y="1248745"/>
                  <a:ext cx="187424" cy="307777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AU" sz="20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oMath>
                    </m:oMathPara>
                  </a14:m>
                  <a:endParaRPr lang="en-AU" sz="2000" dirty="0"/>
                </a:p>
              </p:txBody>
            </p:sp>
          </mc:Choice>
          <mc:Fallback xmlns="">
            <p:sp>
              <p:nvSpPr>
                <p:cNvPr id="23" name="TextBox 2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776950" y="1248745"/>
                  <a:ext cx="187424" cy="307777"/>
                </a:xfrm>
                <a:prstGeom prst="rect">
                  <a:avLst/>
                </a:prstGeom>
                <a:blipFill rotWithShape="0">
                  <a:blip r:embed="rId8"/>
                  <a:stretch>
                    <a:fillRect l="-19355" r="-19355" b="-8000"/>
                  </a:stretch>
                </a:blipFill>
              </p:spPr>
              <p:txBody>
                <a:bodyPr/>
                <a:lstStyle/>
                <a:p>
                  <a:r>
                    <a:rPr lang="en-AU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4" name="TextBox 23"/>
                <p:cNvSpPr txBox="1"/>
                <p:nvPr/>
              </p:nvSpPr>
              <p:spPr>
                <a:xfrm>
                  <a:off x="7031501" y="874350"/>
                  <a:ext cx="1364220" cy="412870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p>
                          <m:sSupPr>
                            <m:ctrlPr>
                              <a:rPr lang="en-AU" sz="2400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AU" sz="2400" b="0" i="0" smtClean="0">
                                <a:latin typeface="Cambria Math" panose="02040503050406030204" pitchFamily="18" charset="0"/>
                              </a:rPr>
                              <m:t>e</m:t>
                            </m:r>
                          </m:e>
                          <m:sup>
                            <m:r>
                              <a:rPr lang="en-AU" sz="2400" b="0" i="1" smtClean="0">
                                <a:latin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en-AU" sz="2400" i="1">
                                <a:latin typeface="Cambria Math" panose="02040503050406030204" pitchFamily="18" charset="0"/>
                              </a:rPr>
                              <m:t>𝑖</m:t>
                            </m:r>
                            <m:acc>
                              <m:accPr>
                                <m:chr m:val="̂"/>
                                <m:ctrlPr>
                                  <a:rPr lang="en-AU" sz="2400" i="1"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AU" sz="2400" i="1">
                                    <a:latin typeface="Cambria Math" panose="02040503050406030204" pitchFamily="18" charset="0"/>
                                  </a:rPr>
                                  <m:t>𝐻</m:t>
                                </m:r>
                              </m:e>
                            </m:acc>
                            <m:r>
                              <a:rPr lang="en-AU" sz="2400" b="0" i="1" smtClean="0">
                                <a:latin typeface="Cambria Math" panose="02040503050406030204" pitchFamily="18" charset="0"/>
                              </a:rPr>
                              <m:t>(</m:t>
                            </m:r>
                            <m:r>
                              <a:rPr lang="en-AU" sz="2400" b="0" i="1" smtClean="0">
                                <a:latin typeface="Cambria Math" panose="02040503050406030204" pitchFamily="18" charset="0"/>
                              </a:rPr>
                              <m:t>𝑡</m:t>
                            </m:r>
                            <m:r>
                              <a:rPr lang="en-AU" sz="2400" b="0" i="1" smtClean="0">
                                <a:latin typeface="Cambria Math" panose="02040503050406030204" pitchFamily="18" charset="0"/>
                              </a:rPr>
                              <m:t>−</m:t>
                            </m:r>
                            <m:sSub>
                              <m:sSubPr>
                                <m:ctrlPr>
                                  <a:rPr lang="en-AU" sz="24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AU" sz="2400" b="0" i="1" smtClean="0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</m:e>
                              <m:sub>
                                <m:r>
                                  <a:rPr lang="en-AU" sz="2400" b="0" i="1" smtClean="0"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sub>
                            </m:sSub>
                            <m:r>
                              <a:rPr lang="en-AU" sz="2400" b="0" i="1" smtClean="0">
                                <a:latin typeface="Cambria Math" panose="02040503050406030204" pitchFamily="18" charset="0"/>
                              </a:rPr>
                              <m:t>)</m:t>
                            </m:r>
                          </m:sup>
                        </m:sSup>
                      </m:oMath>
                    </m:oMathPara>
                  </a14:m>
                  <a:endParaRPr lang="en-AU" sz="2400" dirty="0"/>
                </a:p>
              </p:txBody>
            </p:sp>
          </mc:Choice>
          <mc:Fallback xmlns="">
            <p:sp>
              <p:nvSpPr>
                <p:cNvPr id="24" name="TextBox 2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031501" y="874350"/>
                  <a:ext cx="1364220" cy="412870"/>
                </a:xfrm>
                <a:prstGeom prst="rect">
                  <a:avLst/>
                </a:prstGeom>
                <a:blipFill rotWithShape="0">
                  <a:blip r:embed="rId9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AU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25" name="Group 24"/>
          <p:cNvGrpSpPr/>
          <p:nvPr/>
        </p:nvGrpSpPr>
        <p:grpSpPr>
          <a:xfrm>
            <a:off x="5947879" y="5892709"/>
            <a:ext cx="3090241" cy="666109"/>
            <a:chOff x="5961888" y="2764178"/>
            <a:chExt cx="3090241" cy="666109"/>
          </a:xfrm>
        </p:grpSpPr>
        <p:cxnSp>
          <p:nvCxnSpPr>
            <p:cNvPr id="26" name="Straight Arrow Connector 25"/>
            <p:cNvCxnSpPr/>
            <p:nvPr/>
          </p:nvCxnSpPr>
          <p:spPr>
            <a:xfrm>
              <a:off x="5961888" y="3289071"/>
              <a:ext cx="2788411" cy="0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arrow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8146638" y="3203936"/>
              <a:ext cx="0" cy="16019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6318618" y="3203936"/>
              <a:ext cx="0" cy="16019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Arrow Connector 30"/>
            <p:cNvCxnSpPr/>
            <p:nvPr/>
          </p:nvCxnSpPr>
          <p:spPr>
            <a:xfrm>
              <a:off x="6318618" y="3284034"/>
              <a:ext cx="1828020" cy="0"/>
            </a:xfrm>
            <a:prstGeom prst="straightConnector1">
              <a:avLst/>
            </a:prstGeom>
            <a:ln w="76200">
              <a:solidFill>
                <a:srgbClr val="FF0000"/>
              </a:solidFill>
              <a:headEnd type="triangl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2" name="TextBox 31"/>
                <p:cNvSpPr txBox="1"/>
                <p:nvPr/>
              </p:nvSpPr>
              <p:spPr>
                <a:xfrm>
                  <a:off x="8864705" y="3122510"/>
                  <a:ext cx="187424" cy="307777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AU" sz="20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oMath>
                    </m:oMathPara>
                  </a14:m>
                  <a:endParaRPr lang="en-AU" sz="2000" dirty="0"/>
                </a:p>
              </p:txBody>
            </p:sp>
          </mc:Choice>
          <mc:Fallback xmlns="">
            <p:sp>
              <p:nvSpPr>
                <p:cNvPr id="32" name="TextBox 31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864705" y="3122510"/>
                  <a:ext cx="187424" cy="307777"/>
                </a:xfrm>
                <a:prstGeom prst="rect">
                  <a:avLst/>
                </a:prstGeom>
                <a:blipFill rotWithShape="0">
                  <a:blip r:embed="rId10"/>
                  <a:stretch>
                    <a:fillRect l="-19355" r="-19355" b="-5882"/>
                  </a:stretch>
                </a:blipFill>
              </p:spPr>
              <p:txBody>
                <a:bodyPr/>
                <a:lstStyle/>
                <a:p>
                  <a:r>
                    <a:rPr lang="en-AU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3" name="TextBox 32"/>
                <p:cNvSpPr txBox="1"/>
                <p:nvPr/>
              </p:nvSpPr>
              <p:spPr>
                <a:xfrm>
                  <a:off x="6792887" y="2764178"/>
                  <a:ext cx="1920206" cy="420308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p>
                          <m:sSupPr>
                            <m:ctrlPr>
                              <a:rPr lang="en-AU" sz="2400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AU" sz="2400" b="0" i="0" smtClean="0">
                                <a:latin typeface="Cambria Math" panose="02040503050406030204" pitchFamily="18" charset="0"/>
                              </a:rPr>
                              <m:t>e</m:t>
                            </m:r>
                          </m:e>
                          <m:sup>
                            <m:r>
                              <a:rPr lang="en-AU" sz="2400" b="0" i="1" smtClean="0">
                                <a:latin typeface="Cambria Math" panose="02040503050406030204" pitchFamily="18" charset="0"/>
                              </a:rPr>
                              <m:t>+</m:t>
                            </m:r>
                            <m:r>
                              <a:rPr lang="en-AU" sz="2400" i="1">
                                <a:latin typeface="Cambria Math" panose="02040503050406030204" pitchFamily="18" charset="0"/>
                              </a:rPr>
                              <m:t>𝑖</m:t>
                            </m:r>
                            <m:acc>
                              <m:accPr>
                                <m:chr m:val="̂"/>
                                <m:ctrlPr>
                                  <a:rPr lang="en-AU" sz="2400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AU" sz="2400" b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𝕋</m:t>
                                </m:r>
                              </m:e>
                            </m:acc>
                            <m:acc>
                              <m:accPr>
                                <m:chr m:val="̂"/>
                                <m:ctrlPr>
                                  <a:rPr lang="en-AU" sz="2400" i="1"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AU" sz="2400" i="1">
                                    <a:latin typeface="Cambria Math" panose="02040503050406030204" pitchFamily="18" charset="0"/>
                                  </a:rPr>
                                  <m:t>𝐻</m:t>
                                </m:r>
                              </m:e>
                            </m:acc>
                            <m:sSup>
                              <m:sSupPr>
                                <m:ctrlPr>
                                  <a:rPr lang="en-AU" sz="2400" b="0" i="1" smtClean="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acc>
                                  <m:accPr>
                                    <m:chr m:val="̂"/>
                                    <m:ctrlPr>
                                      <a:rPr lang="en-AU" sz="2400" i="1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accPr>
                                  <m:e>
                                    <m:r>
                                      <a:rPr lang="en-AU" sz="2400" b="1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𝕋</m:t>
                                    </m:r>
                                  </m:e>
                                </m:acc>
                              </m:e>
                              <m:sup>
                                <m:r>
                                  <a:rPr lang="en-AU" sz="2400" b="0" i="1" smtClean="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−1</m:t>
                                </m:r>
                              </m:sup>
                            </m:sSup>
                            <m:r>
                              <a:rPr lang="en-AU" sz="2400" b="0" i="1" smtClean="0">
                                <a:latin typeface="Cambria Math" panose="02040503050406030204" pitchFamily="18" charset="0"/>
                              </a:rPr>
                              <m:t>(</m:t>
                            </m:r>
                            <m:r>
                              <a:rPr lang="en-AU" sz="2400" b="0" i="1" smtClean="0">
                                <a:latin typeface="Cambria Math" panose="02040503050406030204" pitchFamily="18" charset="0"/>
                              </a:rPr>
                              <m:t>𝑡</m:t>
                            </m:r>
                            <m:r>
                              <a:rPr lang="en-AU" sz="2400" b="0" i="1" smtClean="0">
                                <a:latin typeface="Cambria Math" panose="02040503050406030204" pitchFamily="18" charset="0"/>
                              </a:rPr>
                              <m:t>−</m:t>
                            </m:r>
                            <m:sSub>
                              <m:sSubPr>
                                <m:ctrlPr>
                                  <a:rPr lang="en-AU" sz="24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AU" sz="2400" b="0" i="1" smtClean="0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</m:e>
                              <m:sub>
                                <m:r>
                                  <a:rPr lang="en-AU" sz="2400" b="0" i="1" smtClean="0"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en-AU" sz="2400" b="0" i="1" smtClean="0">
                                <a:latin typeface="Cambria Math" panose="02040503050406030204" pitchFamily="18" charset="0"/>
                              </a:rPr>
                              <m:t>)</m:t>
                            </m:r>
                          </m:sup>
                        </m:sSup>
                      </m:oMath>
                    </m:oMathPara>
                  </a14:m>
                  <a:endParaRPr lang="en-AU" sz="2400" dirty="0"/>
                </a:p>
              </p:txBody>
            </p:sp>
          </mc:Choice>
          <mc:Fallback xmlns="">
            <p:sp>
              <p:nvSpPr>
                <p:cNvPr id="33" name="TextBox 3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792887" y="2764178"/>
                  <a:ext cx="1920206" cy="420308"/>
                </a:xfrm>
                <a:prstGeom prst="rect">
                  <a:avLst/>
                </a:prstGeom>
                <a:blipFill rotWithShape="0">
                  <a:blip r:embed="rId11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AU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  <p:extLst>
      <p:ext uri="{BB962C8B-B14F-4D97-AF65-F5344CB8AC3E}">
        <p14:creationId xmlns:p14="http://schemas.microsoft.com/office/powerpoint/2010/main" val="3771721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Rectangle 65"/>
          <p:cNvSpPr/>
          <p:nvPr/>
        </p:nvSpPr>
        <p:spPr>
          <a:xfrm>
            <a:off x="490118" y="5151841"/>
            <a:ext cx="3284525" cy="1426759"/>
          </a:xfrm>
          <a:prstGeom prst="rect">
            <a:avLst/>
          </a:prstGeom>
          <a:solidFill>
            <a:schemeClr val="bg1"/>
          </a:solidFill>
          <a:ln w="12700">
            <a:solidFill>
              <a:srgbClr val="FFABC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>
              <a:solidFill>
                <a:schemeClr val="bg1"/>
              </a:solidFill>
            </a:endParaRPr>
          </a:p>
        </p:txBody>
      </p:sp>
      <p:sp>
        <p:nvSpPr>
          <p:cNvPr id="65" name="Rectangle 64"/>
          <p:cNvSpPr/>
          <p:nvPr/>
        </p:nvSpPr>
        <p:spPr>
          <a:xfrm>
            <a:off x="3935171" y="5151841"/>
            <a:ext cx="3274846" cy="1426759"/>
          </a:xfrm>
          <a:prstGeom prst="rect">
            <a:avLst/>
          </a:prstGeom>
          <a:solidFill>
            <a:schemeClr val="bg1"/>
          </a:solidFill>
          <a:ln w="12700">
            <a:solidFill>
              <a:srgbClr val="FFABC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>
              <a:solidFill>
                <a:schemeClr val="bg1"/>
              </a:solidFill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8284" name="Ink 8283"/>
              <p14:cNvContentPartPr/>
              <p14:nvPr/>
            </p14:nvContentPartPr>
            <p14:xfrm>
              <a:off x="5158410" y="0"/>
              <a:ext cx="92520" cy="0"/>
            </p14:xfrm>
          </p:contentPart>
        </mc:Choice>
        <mc:Fallback xmlns="">
          <p:pic>
            <p:nvPicPr>
              <p:cNvPr id="8284" name="Ink 8283"/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0" y="0"/>
                <a:ext cx="92520" cy="0"/>
              </a:xfrm>
              <a:prstGeom prst="rect">
                <a:avLst/>
              </a:prstGeom>
            </p:spPr>
          </p:pic>
        </mc:Fallback>
      </mc:AlternateContent>
      <p:sp>
        <p:nvSpPr>
          <p:cNvPr id="67" name="TextBox 1"/>
          <p:cNvSpPr txBox="1">
            <a:spLocks noChangeArrowheads="1"/>
          </p:cNvSpPr>
          <p:nvPr/>
        </p:nvSpPr>
        <p:spPr bwMode="auto">
          <a:xfrm>
            <a:off x="265145" y="990737"/>
            <a:ext cx="552382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/>
            <a:r>
              <a:rPr lang="en-AU" altLang="en-US" b="1" dirty="0" smtClean="0"/>
              <a:t>Relativity:    </a:t>
            </a:r>
            <a:r>
              <a:rPr lang="en-AU" altLang="en-US" dirty="0" smtClean="0"/>
              <a:t>time and space have </a:t>
            </a:r>
            <a:r>
              <a:rPr lang="en-AU" altLang="en-US" b="1" dirty="0" smtClean="0"/>
              <a:t>equal footing</a:t>
            </a:r>
          </a:p>
          <a:p>
            <a:pPr eaLnBrk="1" hangingPunct="1"/>
            <a:r>
              <a:rPr lang="en-AU" altLang="en-US" dirty="0" smtClean="0"/>
              <a:t>                  - they are essentially </a:t>
            </a:r>
            <a:r>
              <a:rPr lang="en-AU" altLang="en-US" b="1" dirty="0" smtClean="0"/>
              <a:t>interconvertible</a:t>
            </a:r>
          </a:p>
        </p:txBody>
      </p:sp>
      <p:sp>
        <p:nvSpPr>
          <p:cNvPr id="49" name="TextBox 1"/>
          <p:cNvSpPr txBox="1">
            <a:spLocks noChangeArrowheads="1"/>
          </p:cNvSpPr>
          <p:nvPr/>
        </p:nvSpPr>
        <p:spPr bwMode="auto">
          <a:xfrm>
            <a:off x="628216" y="3439146"/>
            <a:ext cx="644349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/>
            <a:r>
              <a:rPr lang="en-AU" altLang="en-US" smtClean="0"/>
              <a:t> - mass / energy can be localised in   </a:t>
            </a:r>
            <a:r>
              <a:rPr lang="en-AU" altLang="en-US" b="1" smtClean="0"/>
              <a:t>space</a:t>
            </a:r>
            <a:r>
              <a:rPr lang="en-AU" altLang="en-US" smtClean="0"/>
              <a:t>   but not   </a:t>
            </a:r>
            <a:r>
              <a:rPr lang="en-AU" altLang="en-US" b="1" smtClean="0"/>
              <a:t>time</a:t>
            </a:r>
            <a:r>
              <a:rPr lang="en-AU" altLang="en-US" smtClean="0"/>
              <a:t>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0" name="TextBox 59"/>
              <p:cNvSpPr txBox="1"/>
              <p:nvPr/>
            </p:nvSpPr>
            <p:spPr>
              <a:xfrm>
                <a:off x="1893062" y="1664900"/>
                <a:ext cx="3749089" cy="78271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AU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AU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𝑑𝑠</m:t>
                          </m:r>
                        </m:e>
                        <m:sup>
                          <m:r>
                            <a:rPr lang="en-AU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AU" sz="20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AU" sz="20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AU" sz="20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</m:t>
                          </m:r>
                          <m:r>
                            <a:rPr lang="en-AU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e>
                        <m:sup>
                          <m:r>
                            <a:rPr lang="en-AU" sz="20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AU" sz="20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  <m:sSup>
                        <m:sSupPr>
                          <m:ctrlPr>
                            <a:rPr lang="en-AU" sz="20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AU" sz="20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</m:t>
                          </m:r>
                          <m:r>
                            <a:rPr lang="en-AU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AU" sz="20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AU" sz="20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  <m:sSup>
                        <m:sSupPr>
                          <m:ctrlPr>
                            <a:rPr lang="en-AU" sz="20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AU" sz="20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</m:t>
                          </m:r>
                          <m:r>
                            <a:rPr lang="en-AU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𝑦</m:t>
                          </m:r>
                        </m:e>
                        <m:sup>
                          <m:r>
                            <a:rPr lang="en-AU" sz="20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AU" sz="20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  <m:sSup>
                        <m:sSupPr>
                          <m:ctrlPr>
                            <a:rPr lang="en-AU" sz="20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AU" sz="20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</m:t>
                          </m:r>
                          <m:r>
                            <a:rPr lang="en-AU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𝑧</m:t>
                          </m:r>
                        </m:e>
                        <m:sup>
                          <m:r>
                            <a:rPr lang="en-AU" sz="20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AU" sz="2000" dirty="0" smtClean="0">
                  <a:solidFill>
                    <a:schemeClr val="tx1"/>
                  </a:solidFill>
                  <a:ea typeface="Cambria Math" panose="02040503050406030204" pitchFamily="18" charset="0"/>
                </a:endParaRPr>
              </a:p>
              <a:p>
                <a:r>
                  <a:rPr lang="en-AU" sz="2000" dirty="0" smtClean="0">
                    <a:solidFill>
                      <a:schemeClr val="tx1"/>
                    </a:solidFill>
                  </a:rPr>
                  <a:t>        </a:t>
                </a:r>
                <a14:m>
                  <m:oMath xmlns:m="http://schemas.openxmlformats.org/officeDocument/2006/math">
                    <m:r>
                      <a:rPr lang="en-AU" sz="2000" b="0" i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AU" sz="2000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AU" sz="2000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𝑑</m:t>
                        </m:r>
                        <m:bar>
                          <m:barPr>
                            <m:pos m:val="top"/>
                            <m:ctrlPr>
                              <a:rPr lang="en-AU" sz="2000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barPr>
                          <m:e>
                            <m:r>
                              <a:rPr lang="en-AU" sz="2000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𝑡</m:t>
                            </m:r>
                          </m:e>
                        </m:bar>
                      </m:e>
                      <m:sup>
                        <m:r>
                          <a:rPr lang="en-AU" sz="2000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AU" sz="2000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  <m:sSup>
                      <m:sSupPr>
                        <m:ctrlPr>
                          <a:rPr lang="en-AU" sz="2000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AU" sz="2000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𝑑</m:t>
                        </m:r>
                        <m:bar>
                          <m:barPr>
                            <m:pos m:val="top"/>
                            <m:ctrlPr>
                              <a:rPr lang="en-AU" sz="2000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barPr>
                          <m:e>
                            <m:r>
                              <a:rPr lang="en-AU" sz="2000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𝑥</m:t>
                            </m:r>
                          </m:e>
                        </m:bar>
                      </m:e>
                      <m:sup>
                        <m:r>
                          <a:rPr lang="en-AU" sz="2000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AU" sz="2000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  <m:sSup>
                      <m:sSupPr>
                        <m:ctrlPr>
                          <a:rPr lang="en-AU" sz="2000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AU" sz="2000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𝑑</m:t>
                        </m:r>
                        <m:bar>
                          <m:barPr>
                            <m:pos m:val="top"/>
                            <m:ctrlPr>
                              <a:rPr lang="en-AU" sz="2000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barPr>
                          <m:e>
                            <m:r>
                              <a:rPr lang="en-AU" sz="2000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𝑦</m:t>
                            </m:r>
                          </m:e>
                        </m:bar>
                      </m:e>
                      <m:sup>
                        <m:r>
                          <a:rPr lang="en-AU" sz="2000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AU" sz="2000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  <m:sSup>
                      <m:sSupPr>
                        <m:ctrlPr>
                          <a:rPr lang="en-AU" sz="2000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AU" sz="2000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𝑑</m:t>
                        </m:r>
                        <m:bar>
                          <m:barPr>
                            <m:pos m:val="top"/>
                            <m:ctrlPr>
                              <a:rPr lang="en-AU" sz="2000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barPr>
                          <m:e>
                            <m:r>
                              <a:rPr lang="en-AU" sz="2000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𝑧</m:t>
                            </m:r>
                          </m:e>
                        </m:bar>
                      </m:e>
                      <m:sup>
                        <m:r>
                          <a:rPr lang="en-AU" sz="2000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AU" sz="2000" i="1" dirty="0">
                  <a:solidFill>
                    <a:srgbClr val="0070C0"/>
                  </a:solidFill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60" name="TextBox 5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93062" y="1664900"/>
                <a:ext cx="3749089" cy="782715"/>
              </a:xfrm>
              <a:prstGeom prst="rect">
                <a:avLst/>
              </a:prstGeom>
              <a:blipFill rotWithShape="0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U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2" name="Straight Connector 11"/>
          <p:cNvCxnSpPr/>
          <p:nvPr/>
        </p:nvCxnSpPr>
        <p:spPr>
          <a:xfrm flipH="1">
            <a:off x="6215063" y="1234491"/>
            <a:ext cx="707540" cy="2304396"/>
          </a:xfrm>
          <a:prstGeom prst="line">
            <a:avLst/>
          </a:prstGeom>
          <a:ln w="19050">
            <a:solidFill>
              <a:srgbClr val="0070C0"/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H="1">
            <a:off x="5242317" y="2491567"/>
            <a:ext cx="3037112" cy="894525"/>
          </a:xfrm>
          <a:prstGeom prst="line">
            <a:avLst/>
          </a:prstGeom>
          <a:ln w="19050">
            <a:solidFill>
              <a:srgbClr val="0070C0"/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 flipH="1">
            <a:off x="6632969" y="2062117"/>
            <a:ext cx="480670" cy="141573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solid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 flipH="1">
            <a:off x="6864710" y="2062117"/>
            <a:ext cx="260285" cy="842962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solid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>
            <a:off x="7124995" y="2061124"/>
            <a:ext cx="0" cy="99060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solid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6362445" y="2061124"/>
            <a:ext cx="762550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solid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2" name="Group 41"/>
          <p:cNvGrpSpPr/>
          <p:nvPr/>
        </p:nvGrpSpPr>
        <p:grpSpPr>
          <a:xfrm>
            <a:off x="7096420" y="2033046"/>
            <a:ext cx="57150" cy="57150"/>
            <a:chOff x="4310063" y="2238375"/>
            <a:chExt cx="57150" cy="57150"/>
          </a:xfrm>
        </p:grpSpPr>
        <p:cxnSp>
          <p:nvCxnSpPr>
            <p:cNvPr id="39" name="Straight Connector 38"/>
            <p:cNvCxnSpPr/>
            <p:nvPr/>
          </p:nvCxnSpPr>
          <p:spPr>
            <a:xfrm flipV="1">
              <a:off x="4310063" y="2238375"/>
              <a:ext cx="57150" cy="5715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flipH="1" flipV="1">
              <a:off x="4310063" y="2238375"/>
              <a:ext cx="57150" cy="5715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44" name="Straight Connector 43"/>
          <p:cNvCxnSpPr/>
          <p:nvPr/>
        </p:nvCxnSpPr>
        <p:spPr>
          <a:xfrm>
            <a:off x="7124995" y="3014617"/>
            <a:ext cx="0" cy="7381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/>
          <p:cNvCxnSpPr/>
          <p:nvPr/>
        </p:nvCxnSpPr>
        <p:spPr>
          <a:xfrm rot="5400000">
            <a:off x="6362445" y="2024215"/>
            <a:ext cx="0" cy="7381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/>
          <p:cNvCxnSpPr/>
          <p:nvPr/>
        </p:nvCxnSpPr>
        <p:spPr>
          <a:xfrm rot="1260000">
            <a:off x="6863820" y="2868170"/>
            <a:ext cx="0" cy="73818"/>
          </a:xfrm>
          <a:prstGeom prst="line">
            <a:avLst/>
          </a:prstGeom>
          <a:ln w="19050">
            <a:solidFill>
              <a:srgbClr val="0025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 rot="4260000">
            <a:off x="6621613" y="2167367"/>
            <a:ext cx="0" cy="73818"/>
          </a:xfrm>
          <a:prstGeom prst="line">
            <a:avLst/>
          </a:prstGeom>
          <a:ln w="19050">
            <a:solidFill>
              <a:srgbClr val="0025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Connector 3"/>
          <p:cNvCxnSpPr/>
          <p:nvPr/>
        </p:nvCxnSpPr>
        <p:spPr>
          <a:xfrm>
            <a:off x="6362445" y="1433492"/>
            <a:ext cx="0" cy="1904535"/>
          </a:xfrm>
          <a:prstGeom prst="line">
            <a:avLst/>
          </a:prstGeom>
          <a:ln w="19050">
            <a:solidFill>
              <a:schemeClr val="tx1"/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6088591" y="3051724"/>
            <a:ext cx="2377556" cy="0"/>
          </a:xfrm>
          <a:prstGeom prst="line">
            <a:avLst/>
          </a:prstGeom>
          <a:ln w="19050">
            <a:solidFill>
              <a:schemeClr val="tx1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5" name="TextBox 54"/>
              <p:cNvSpPr txBox="1"/>
              <p:nvPr/>
            </p:nvSpPr>
            <p:spPr>
              <a:xfrm>
                <a:off x="6012508" y="1237753"/>
                <a:ext cx="29697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AU" sz="240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</m:oMath>
                  </m:oMathPara>
                </a14:m>
                <a:endParaRPr lang="en-AU" sz="240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55" name="TextBox 5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12508" y="1237753"/>
                <a:ext cx="296971" cy="461665"/>
              </a:xfrm>
              <a:prstGeom prst="rect">
                <a:avLst/>
              </a:prstGeom>
              <a:blipFill rotWithShape="0">
                <a:blip r:embed="rId12"/>
                <a:stretch>
                  <a:fillRect r="-4082"/>
                </a:stretch>
              </a:blipFill>
            </p:spPr>
            <p:txBody>
              <a:bodyPr/>
              <a:lstStyle/>
              <a:p>
                <a:r>
                  <a:rPr lang="en-A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6" name="TextBox 55"/>
              <p:cNvSpPr txBox="1"/>
              <p:nvPr/>
            </p:nvSpPr>
            <p:spPr>
              <a:xfrm>
                <a:off x="8449254" y="2820693"/>
                <a:ext cx="29697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AU" sz="2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𝑥</m:t>
                      </m:r>
                    </m:oMath>
                  </m:oMathPara>
                </a14:m>
                <a:endParaRPr lang="en-AU" sz="240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56" name="TextBox 5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49254" y="2820693"/>
                <a:ext cx="296971" cy="461665"/>
              </a:xfrm>
              <a:prstGeom prst="rect">
                <a:avLst/>
              </a:prstGeom>
              <a:blipFill rotWithShape="0">
                <a:blip r:embed="rId13"/>
                <a:stretch>
                  <a:fillRect r="-12245"/>
                </a:stretch>
              </a:blipFill>
            </p:spPr>
            <p:txBody>
              <a:bodyPr/>
              <a:lstStyle/>
              <a:p>
                <a:r>
                  <a:rPr lang="en-A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7" name="TextBox 56"/>
              <p:cNvSpPr txBox="1"/>
              <p:nvPr/>
            </p:nvSpPr>
            <p:spPr>
              <a:xfrm>
                <a:off x="8243078" y="2203690"/>
                <a:ext cx="29697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ar>
                        <m:barPr>
                          <m:pos m:val="top"/>
                          <m:ctrlPr>
                            <a:rPr lang="en-AU" sz="24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barPr>
                        <m:e>
                          <m:r>
                            <a:rPr lang="en-AU" sz="24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𝑥</m:t>
                          </m:r>
                        </m:e>
                      </m:bar>
                    </m:oMath>
                  </m:oMathPara>
                </a14:m>
                <a:endParaRPr lang="en-AU" sz="240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57" name="TextBox 5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43078" y="2203690"/>
                <a:ext cx="296971" cy="461665"/>
              </a:xfrm>
              <a:prstGeom prst="rect">
                <a:avLst/>
              </a:prstGeom>
              <a:blipFill rotWithShape="0">
                <a:blip r:embed="rId14"/>
                <a:stretch>
                  <a:fillRect r="-12245"/>
                </a:stretch>
              </a:blipFill>
            </p:spPr>
            <p:txBody>
              <a:bodyPr/>
              <a:lstStyle/>
              <a:p>
                <a:r>
                  <a:rPr lang="en-A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9" name="TextBox 58"/>
              <p:cNvSpPr txBox="1"/>
              <p:nvPr/>
            </p:nvSpPr>
            <p:spPr>
              <a:xfrm>
                <a:off x="6583333" y="1039013"/>
                <a:ext cx="296971" cy="4784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ar>
                        <m:barPr>
                          <m:pos m:val="top"/>
                          <m:ctrlPr>
                            <a:rPr lang="en-AU" sz="24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barPr>
                        <m:e>
                          <m:r>
                            <a:rPr lang="en-AU" sz="24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e>
                      </m:bar>
                    </m:oMath>
                  </m:oMathPara>
                </a14:m>
                <a:endParaRPr lang="en-AU" sz="240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59" name="TextBox 5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83333" y="1039013"/>
                <a:ext cx="296971" cy="478464"/>
              </a:xfrm>
              <a:prstGeom prst="rect">
                <a:avLst/>
              </a:prstGeom>
              <a:blipFill rotWithShape="0"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6" name="Freeform 45"/>
          <p:cNvSpPr/>
          <p:nvPr/>
        </p:nvSpPr>
        <p:spPr>
          <a:xfrm>
            <a:off x="7616744" y="1215712"/>
            <a:ext cx="262140" cy="2456688"/>
          </a:xfrm>
          <a:custGeom>
            <a:avLst/>
            <a:gdLst>
              <a:gd name="connsiteX0" fmla="*/ 182880 w 262140"/>
              <a:gd name="connsiteY0" fmla="*/ 2456688 h 2456688"/>
              <a:gd name="connsiteX1" fmla="*/ 12192 w 262140"/>
              <a:gd name="connsiteY1" fmla="*/ 1816608 h 2456688"/>
              <a:gd name="connsiteX2" fmla="*/ 262128 w 262140"/>
              <a:gd name="connsiteY2" fmla="*/ 981456 h 2456688"/>
              <a:gd name="connsiteX3" fmla="*/ 0 w 262140"/>
              <a:gd name="connsiteY3" fmla="*/ 0 h 24566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2140" h="2456688">
                <a:moveTo>
                  <a:pt x="182880" y="2456688"/>
                </a:moveTo>
                <a:cubicBezTo>
                  <a:pt x="90932" y="2259584"/>
                  <a:pt x="-1016" y="2062480"/>
                  <a:pt x="12192" y="1816608"/>
                </a:cubicBezTo>
                <a:cubicBezTo>
                  <a:pt x="25400" y="1570736"/>
                  <a:pt x="264160" y="1284224"/>
                  <a:pt x="262128" y="981456"/>
                </a:cubicBezTo>
                <a:cubicBezTo>
                  <a:pt x="260096" y="678688"/>
                  <a:pt x="130048" y="339344"/>
                  <a:pt x="0" y="0"/>
                </a:cubicBezTo>
              </a:path>
            </a:pathLst>
          </a:cu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>
              <a:ln w="3175">
                <a:solidFill>
                  <a:schemeClr val="tx1"/>
                </a:solidFill>
              </a:ln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744974" y="1339809"/>
            <a:ext cx="11112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AU" sz="1400" dirty="0" smtClean="0"/>
              <a:t>worldlines </a:t>
            </a:r>
          </a:p>
          <a:p>
            <a:r>
              <a:rPr lang="en-AU" sz="1400" dirty="0" smtClean="0"/>
              <a:t> of particles</a:t>
            </a:r>
            <a:endParaRPr lang="en-AU" sz="1400" dirty="0"/>
          </a:p>
        </p:txBody>
      </p:sp>
      <p:sp>
        <p:nvSpPr>
          <p:cNvPr id="51" name="TextBox 1"/>
          <p:cNvSpPr txBox="1">
            <a:spLocks noChangeArrowheads="1"/>
          </p:cNvSpPr>
          <p:nvPr/>
        </p:nvSpPr>
        <p:spPr bwMode="auto">
          <a:xfrm>
            <a:off x="271546" y="4813902"/>
            <a:ext cx="311174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/>
            <a:r>
              <a:rPr lang="en-AU" altLang="en-US" dirty="0" smtClean="0"/>
              <a:t>e.g. </a:t>
            </a:r>
            <a:r>
              <a:rPr lang="en-AU" altLang="en-US" b="1" dirty="0" smtClean="0"/>
              <a:t>Quantum Mechanics</a:t>
            </a:r>
            <a:r>
              <a:rPr lang="en-AU" altLang="en-US" dirty="0" smtClean="0"/>
              <a:t>:</a:t>
            </a:r>
            <a:endParaRPr lang="en-AU" altLang="en-US" b="1" dirty="0" smtClean="0"/>
          </a:p>
        </p:txBody>
      </p:sp>
      <p:sp>
        <p:nvSpPr>
          <p:cNvPr id="13" name="TextBox 12"/>
          <p:cNvSpPr txBox="1"/>
          <p:nvPr>
            <p:custDataLst>
              <p:tags r:id="rId1"/>
            </p:custDataLst>
          </p:nvPr>
        </p:nvSpPr>
        <p:spPr>
          <a:xfrm>
            <a:off x="265145" y="3936252"/>
            <a:ext cx="8481080" cy="680169"/>
          </a:xfrm>
          <a:prstGeom prst="rect">
            <a:avLst/>
          </a:prstGeom>
          <a:noFill/>
        </p:spPr>
        <p:txBody>
          <a:bodyPr vert="horz" wrap="none" lIns="88900" tIns="88900" rIns="88900" bIns="88900" rtlCol="0">
            <a:noAutofit/>
          </a:bodyPr>
          <a:lstStyle/>
          <a:p>
            <a:r>
              <a:rPr lang="en-AU" b="1" u="sng" dirty="0" smtClean="0">
                <a:solidFill>
                  <a:srgbClr val="000000"/>
                </a:solidFill>
              </a:rPr>
              <a:t>Conservation laws </a:t>
            </a:r>
            <a:r>
              <a:rPr lang="en-AU" dirty="0" smtClean="0">
                <a:solidFill>
                  <a:srgbClr val="000000"/>
                </a:solidFill>
              </a:rPr>
              <a:t>(energy, momentum, lepton number,...) apply </a:t>
            </a:r>
          </a:p>
          <a:p>
            <a:r>
              <a:rPr lang="en-AU" dirty="0" smtClean="0">
                <a:solidFill>
                  <a:srgbClr val="000000"/>
                </a:solidFill>
              </a:rPr>
              <a:t>over </a:t>
            </a:r>
            <a:r>
              <a:rPr lang="en-AU" b="1" dirty="0" smtClean="0">
                <a:solidFill>
                  <a:srgbClr val="000000"/>
                </a:solidFill>
              </a:rPr>
              <a:t>time</a:t>
            </a:r>
            <a:r>
              <a:rPr lang="en-AU" dirty="0" smtClean="0">
                <a:solidFill>
                  <a:srgbClr val="000000"/>
                </a:solidFill>
              </a:rPr>
              <a:t> but not over </a:t>
            </a:r>
            <a:r>
              <a:rPr lang="en-AU" b="1" dirty="0" smtClean="0">
                <a:solidFill>
                  <a:srgbClr val="000000"/>
                </a:solidFill>
              </a:rPr>
              <a:t>space</a:t>
            </a:r>
            <a:r>
              <a:rPr lang="en-AU" dirty="0">
                <a:solidFill>
                  <a:srgbClr val="000000"/>
                </a:solidFill>
              </a:rPr>
              <a:t>.</a:t>
            </a:r>
            <a:endParaRPr lang="en-AU" dirty="0" smtClean="0">
              <a:solidFill>
                <a:srgbClr val="000000"/>
              </a:solidFill>
            </a:endParaRPr>
          </a:p>
        </p:txBody>
      </p:sp>
      <p:sp>
        <p:nvSpPr>
          <p:cNvPr id="58" name="TextBox 57"/>
          <p:cNvSpPr txBox="1"/>
          <p:nvPr>
            <p:custDataLst>
              <p:tags r:id="rId2"/>
            </p:custDataLst>
          </p:nvPr>
        </p:nvSpPr>
        <p:spPr>
          <a:xfrm>
            <a:off x="265145" y="3083529"/>
            <a:ext cx="4572000" cy="456535"/>
          </a:xfrm>
          <a:prstGeom prst="rect">
            <a:avLst/>
          </a:prstGeom>
          <a:noFill/>
        </p:spPr>
        <p:txBody>
          <a:bodyPr vert="horz" wrap="none" lIns="88900" tIns="88900" rIns="88900" bIns="88900" rtlCol="0">
            <a:noAutofit/>
          </a:bodyPr>
          <a:lstStyle/>
          <a:p>
            <a:r>
              <a:rPr lang="en-AU" b="1" u="sng" dirty="0"/>
              <a:t>Dynamics</a:t>
            </a:r>
            <a:r>
              <a:rPr lang="en-AU" b="1" dirty="0"/>
              <a:t> </a:t>
            </a:r>
            <a:r>
              <a:rPr lang="en-AU" dirty="0" smtClean="0">
                <a:solidFill>
                  <a:srgbClr val="000000"/>
                </a:solidFill>
              </a:rPr>
              <a:t>(relativistic, QFT, quantum, classical):</a:t>
            </a:r>
            <a:endParaRPr lang="en-AU" dirty="0">
              <a:solidFill>
                <a:srgbClr val="000000"/>
              </a:solidFill>
            </a:endParaRPr>
          </a:p>
        </p:txBody>
      </p:sp>
      <p:sp>
        <p:nvSpPr>
          <p:cNvPr id="61" name="TextBox 60"/>
          <p:cNvSpPr txBox="1"/>
          <p:nvPr>
            <p:custDataLst>
              <p:tags r:id="rId3"/>
            </p:custDataLst>
          </p:nvPr>
        </p:nvSpPr>
        <p:spPr>
          <a:xfrm>
            <a:off x="219334" y="2572746"/>
            <a:ext cx="1536149" cy="456535"/>
          </a:xfrm>
          <a:prstGeom prst="rect">
            <a:avLst/>
          </a:prstGeom>
          <a:noFill/>
        </p:spPr>
        <p:txBody>
          <a:bodyPr vert="horz" wrap="none" lIns="88900" tIns="88900" rIns="88900" bIns="88900" rtlCol="0">
            <a:noAutofit/>
          </a:bodyPr>
          <a:lstStyle/>
          <a:p>
            <a:r>
              <a:rPr lang="en-AU" sz="2400" b="1" dirty="0" smtClean="0">
                <a:solidFill>
                  <a:srgbClr val="FF0000"/>
                </a:solidFill>
              </a:rPr>
              <a:t>However</a:t>
            </a:r>
            <a:endParaRPr lang="en-AU" sz="2400" dirty="0">
              <a:solidFill>
                <a:srgbClr val="FF0000"/>
              </a:solidFill>
            </a:endParaRPr>
          </a:p>
        </p:txBody>
      </p:sp>
      <p:grpSp>
        <p:nvGrpSpPr>
          <p:cNvPr id="16" name="Group 15"/>
          <p:cNvGrpSpPr/>
          <p:nvPr/>
        </p:nvGrpSpPr>
        <p:grpSpPr>
          <a:xfrm>
            <a:off x="163462" y="5072353"/>
            <a:ext cx="3623390" cy="1595914"/>
            <a:chOff x="163462" y="5072353"/>
            <a:chExt cx="3623390" cy="1595914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5" name="TextBox 14"/>
                <p:cNvSpPr txBox="1"/>
                <p:nvPr/>
              </p:nvSpPr>
              <p:spPr>
                <a:xfrm>
                  <a:off x="163462" y="5351706"/>
                  <a:ext cx="1258024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AU" sz="2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𝜓</m:t>
                        </m:r>
                        <m:r>
                          <a:rPr lang="en-AU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(</m:t>
                        </m:r>
                        <m:r>
                          <a:rPr lang="en-AU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𝑥</m:t>
                        </m:r>
                        <m:r>
                          <a:rPr lang="en-AU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)</m:t>
                        </m:r>
                      </m:oMath>
                    </m:oMathPara>
                  </a14:m>
                  <a:endParaRPr lang="en-AU" sz="2000">
                    <a:solidFill>
                      <a:schemeClr val="tx1"/>
                    </a:solidFill>
                  </a:endParaRPr>
                </a:p>
              </p:txBody>
            </p:sp>
          </mc:Choice>
          <mc:Fallback xmlns="">
            <p:sp>
              <p:nvSpPr>
                <p:cNvPr id="15" name="TextBox 1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3462" y="5351706"/>
                  <a:ext cx="1258024" cy="400110"/>
                </a:xfrm>
                <a:prstGeom prst="rect">
                  <a:avLst/>
                </a:prstGeom>
                <a:blipFill rotWithShape="0">
                  <a:blip r:embed="rId16"/>
                  <a:stretch>
                    <a:fillRect b="-16667"/>
                  </a:stretch>
                </a:blipFill>
              </p:spPr>
              <p:txBody>
                <a:bodyPr/>
                <a:lstStyle/>
                <a:p>
                  <a:r>
                    <a:rPr lang="en-AU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75" name="Straight Connector 74"/>
            <p:cNvCxnSpPr/>
            <p:nvPr/>
          </p:nvCxnSpPr>
          <p:spPr>
            <a:xfrm>
              <a:off x="1114099" y="5395038"/>
              <a:ext cx="0" cy="1062883"/>
            </a:xfrm>
            <a:prstGeom prst="line">
              <a:avLst/>
            </a:prstGeom>
            <a:ln w="19050">
              <a:solidFill>
                <a:schemeClr val="tx1"/>
              </a:solidFill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>
              <a:off x="1112326" y="6462540"/>
              <a:ext cx="2377556" cy="0"/>
            </a:xfrm>
            <a:prstGeom prst="line">
              <a:avLst/>
            </a:prstGeom>
            <a:ln w="19050">
              <a:solidFill>
                <a:schemeClr val="tx1"/>
              </a:solidFill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8" name="TextBox 77"/>
                <p:cNvSpPr txBox="1"/>
                <p:nvPr/>
              </p:nvSpPr>
              <p:spPr>
                <a:xfrm>
                  <a:off x="3489881" y="6206602"/>
                  <a:ext cx="296971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AU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𝑥</m:t>
                        </m:r>
                      </m:oMath>
                    </m:oMathPara>
                  </a14:m>
                  <a:endParaRPr lang="en-AU" sz="2400">
                    <a:solidFill>
                      <a:schemeClr val="tx1"/>
                    </a:solidFill>
                  </a:endParaRPr>
                </a:p>
              </p:txBody>
            </p:sp>
          </mc:Choice>
          <mc:Fallback xmlns="">
            <p:sp>
              <p:nvSpPr>
                <p:cNvPr id="78" name="TextBox 7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489881" y="6206602"/>
                  <a:ext cx="296971" cy="461665"/>
                </a:xfrm>
                <a:prstGeom prst="rect">
                  <a:avLst/>
                </a:prstGeom>
                <a:blipFill rotWithShape="0">
                  <a:blip r:embed="rId17"/>
                  <a:stretch>
                    <a:fillRect r="-12245"/>
                  </a:stretch>
                </a:blipFill>
              </p:spPr>
              <p:txBody>
                <a:bodyPr/>
                <a:lstStyle/>
                <a:p>
                  <a:r>
                    <a:rPr lang="en-AU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7168" name="Freeform 7167"/>
            <p:cNvSpPr/>
            <p:nvPr/>
          </p:nvSpPr>
          <p:spPr>
            <a:xfrm>
              <a:off x="2676992" y="5550442"/>
              <a:ext cx="896288" cy="639076"/>
            </a:xfrm>
            <a:custGeom>
              <a:avLst/>
              <a:gdLst>
                <a:gd name="connsiteX0" fmla="*/ 5606 w 762892"/>
                <a:gd name="connsiteY0" fmla="*/ 500287 h 681912"/>
                <a:gd name="connsiteX1" fmla="*/ 181818 w 762892"/>
                <a:gd name="connsiteY1" fmla="*/ 662212 h 681912"/>
                <a:gd name="connsiteX2" fmla="*/ 762843 w 762892"/>
                <a:gd name="connsiteY2" fmla="*/ 225 h 681912"/>
                <a:gd name="connsiteX3" fmla="*/ 148481 w 762892"/>
                <a:gd name="connsiteY3" fmla="*/ 586012 h 681912"/>
                <a:gd name="connsiteX4" fmla="*/ 53231 w 762892"/>
                <a:gd name="connsiteY4" fmla="*/ 424087 h 681912"/>
                <a:gd name="connsiteX5" fmla="*/ 5606 w 762892"/>
                <a:gd name="connsiteY5" fmla="*/ 500287 h 681912"/>
                <a:gd name="connsiteX0" fmla="*/ 5606 w 776533"/>
                <a:gd name="connsiteY0" fmla="*/ 507517 h 689142"/>
                <a:gd name="connsiteX1" fmla="*/ 181818 w 776533"/>
                <a:gd name="connsiteY1" fmla="*/ 669442 h 689142"/>
                <a:gd name="connsiteX2" fmla="*/ 543768 w 776533"/>
                <a:gd name="connsiteY2" fmla="*/ 288442 h 689142"/>
                <a:gd name="connsiteX3" fmla="*/ 762843 w 776533"/>
                <a:gd name="connsiteY3" fmla="*/ 7455 h 689142"/>
                <a:gd name="connsiteX4" fmla="*/ 148481 w 776533"/>
                <a:gd name="connsiteY4" fmla="*/ 593242 h 689142"/>
                <a:gd name="connsiteX5" fmla="*/ 53231 w 776533"/>
                <a:gd name="connsiteY5" fmla="*/ 431317 h 689142"/>
                <a:gd name="connsiteX6" fmla="*/ 5606 w 776533"/>
                <a:gd name="connsiteY6" fmla="*/ 507517 h 689142"/>
                <a:gd name="connsiteX0" fmla="*/ 5606 w 763018"/>
                <a:gd name="connsiteY0" fmla="*/ 500256 h 681881"/>
                <a:gd name="connsiteX1" fmla="*/ 181818 w 763018"/>
                <a:gd name="connsiteY1" fmla="*/ 662181 h 681881"/>
                <a:gd name="connsiteX2" fmla="*/ 543768 w 763018"/>
                <a:gd name="connsiteY2" fmla="*/ 281181 h 681881"/>
                <a:gd name="connsiteX3" fmla="*/ 762843 w 763018"/>
                <a:gd name="connsiteY3" fmla="*/ 194 h 681881"/>
                <a:gd name="connsiteX4" fmla="*/ 510431 w 763018"/>
                <a:gd name="connsiteY4" fmla="*/ 243081 h 681881"/>
                <a:gd name="connsiteX5" fmla="*/ 148481 w 763018"/>
                <a:gd name="connsiteY5" fmla="*/ 585981 h 681881"/>
                <a:gd name="connsiteX6" fmla="*/ 53231 w 763018"/>
                <a:gd name="connsiteY6" fmla="*/ 424056 h 681881"/>
                <a:gd name="connsiteX7" fmla="*/ 5606 w 763018"/>
                <a:gd name="connsiteY7" fmla="*/ 500256 h 681881"/>
                <a:gd name="connsiteX0" fmla="*/ 5606 w 763018"/>
                <a:gd name="connsiteY0" fmla="*/ 500256 h 681881"/>
                <a:gd name="connsiteX1" fmla="*/ 181818 w 763018"/>
                <a:gd name="connsiteY1" fmla="*/ 662181 h 681881"/>
                <a:gd name="connsiteX2" fmla="*/ 543768 w 763018"/>
                <a:gd name="connsiteY2" fmla="*/ 281181 h 681881"/>
                <a:gd name="connsiteX3" fmla="*/ 762843 w 763018"/>
                <a:gd name="connsiteY3" fmla="*/ 194 h 681881"/>
                <a:gd name="connsiteX4" fmla="*/ 510431 w 763018"/>
                <a:gd name="connsiteY4" fmla="*/ 243081 h 681881"/>
                <a:gd name="connsiteX5" fmla="*/ 148481 w 763018"/>
                <a:gd name="connsiteY5" fmla="*/ 585981 h 681881"/>
                <a:gd name="connsiteX6" fmla="*/ 53231 w 763018"/>
                <a:gd name="connsiteY6" fmla="*/ 424056 h 681881"/>
                <a:gd name="connsiteX7" fmla="*/ 5606 w 763018"/>
                <a:gd name="connsiteY7" fmla="*/ 500256 h 681881"/>
                <a:gd name="connsiteX0" fmla="*/ 5606 w 763018"/>
                <a:gd name="connsiteY0" fmla="*/ 500256 h 681881"/>
                <a:gd name="connsiteX1" fmla="*/ 181818 w 763018"/>
                <a:gd name="connsiteY1" fmla="*/ 662181 h 681881"/>
                <a:gd name="connsiteX2" fmla="*/ 543768 w 763018"/>
                <a:gd name="connsiteY2" fmla="*/ 281181 h 681881"/>
                <a:gd name="connsiteX3" fmla="*/ 762843 w 763018"/>
                <a:gd name="connsiteY3" fmla="*/ 194 h 681881"/>
                <a:gd name="connsiteX4" fmla="*/ 510431 w 763018"/>
                <a:gd name="connsiteY4" fmla="*/ 243081 h 681881"/>
                <a:gd name="connsiteX5" fmla="*/ 148481 w 763018"/>
                <a:gd name="connsiteY5" fmla="*/ 585981 h 681881"/>
                <a:gd name="connsiteX6" fmla="*/ 53231 w 763018"/>
                <a:gd name="connsiteY6" fmla="*/ 424056 h 681881"/>
                <a:gd name="connsiteX7" fmla="*/ 5606 w 763018"/>
                <a:gd name="connsiteY7" fmla="*/ 500256 h 681881"/>
                <a:gd name="connsiteX0" fmla="*/ 5606 w 896288"/>
                <a:gd name="connsiteY0" fmla="*/ 457451 h 639076"/>
                <a:gd name="connsiteX1" fmla="*/ 181818 w 896288"/>
                <a:gd name="connsiteY1" fmla="*/ 619376 h 639076"/>
                <a:gd name="connsiteX2" fmla="*/ 543768 w 896288"/>
                <a:gd name="connsiteY2" fmla="*/ 238376 h 639076"/>
                <a:gd name="connsiteX3" fmla="*/ 896193 w 896288"/>
                <a:gd name="connsiteY3" fmla="*/ 251 h 639076"/>
                <a:gd name="connsiteX4" fmla="*/ 510431 w 896288"/>
                <a:gd name="connsiteY4" fmla="*/ 200276 h 639076"/>
                <a:gd name="connsiteX5" fmla="*/ 148481 w 896288"/>
                <a:gd name="connsiteY5" fmla="*/ 543176 h 639076"/>
                <a:gd name="connsiteX6" fmla="*/ 53231 w 896288"/>
                <a:gd name="connsiteY6" fmla="*/ 381251 h 639076"/>
                <a:gd name="connsiteX7" fmla="*/ 5606 w 896288"/>
                <a:gd name="connsiteY7" fmla="*/ 457451 h 6390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96288" h="639076">
                  <a:moveTo>
                    <a:pt x="5606" y="457451"/>
                  </a:moveTo>
                  <a:cubicBezTo>
                    <a:pt x="27037" y="497138"/>
                    <a:pt x="55612" y="702720"/>
                    <a:pt x="181818" y="619376"/>
                  </a:cubicBezTo>
                  <a:cubicBezTo>
                    <a:pt x="271512" y="582864"/>
                    <a:pt x="424706" y="341563"/>
                    <a:pt x="543768" y="238376"/>
                  </a:cubicBezTo>
                  <a:cubicBezTo>
                    <a:pt x="662830" y="135189"/>
                    <a:pt x="901749" y="6601"/>
                    <a:pt x="896193" y="251"/>
                  </a:cubicBezTo>
                  <a:cubicBezTo>
                    <a:pt x="890637" y="-6099"/>
                    <a:pt x="635049" y="109789"/>
                    <a:pt x="510431" y="200276"/>
                  </a:cubicBezTo>
                  <a:cubicBezTo>
                    <a:pt x="385813" y="290763"/>
                    <a:pt x="224681" y="513013"/>
                    <a:pt x="148481" y="543176"/>
                  </a:cubicBezTo>
                  <a:cubicBezTo>
                    <a:pt x="72281" y="573339"/>
                    <a:pt x="77043" y="395538"/>
                    <a:pt x="53231" y="381251"/>
                  </a:cubicBezTo>
                  <a:cubicBezTo>
                    <a:pt x="29419" y="366964"/>
                    <a:pt x="-15825" y="417764"/>
                    <a:pt x="5606" y="457451"/>
                  </a:cubicBezTo>
                  <a:close/>
                </a:path>
              </a:pathLst>
            </a:cu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endParaRPr>
            </a:p>
          </p:txBody>
        </p:sp>
        <p:sp>
          <p:nvSpPr>
            <p:cNvPr id="7174" name="Freeform 7173"/>
            <p:cNvSpPr/>
            <p:nvPr/>
          </p:nvSpPr>
          <p:spPr>
            <a:xfrm>
              <a:off x="1520789" y="5743476"/>
              <a:ext cx="1225550" cy="712704"/>
            </a:xfrm>
            <a:custGeom>
              <a:avLst/>
              <a:gdLst>
                <a:gd name="connsiteX0" fmla="*/ 0 w 1225550"/>
                <a:gd name="connsiteY0" fmla="*/ 736798 h 744305"/>
                <a:gd name="connsiteX1" fmla="*/ 295275 w 1225550"/>
                <a:gd name="connsiteY1" fmla="*/ 708223 h 744305"/>
                <a:gd name="connsiteX2" fmla="*/ 454025 w 1225550"/>
                <a:gd name="connsiteY2" fmla="*/ 454223 h 744305"/>
                <a:gd name="connsiteX3" fmla="*/ 542925 w 1225550"/>
                <a:gd name="connsiteY3" fmla="*/ 50998 h 744305"/>
                <a:gd name="connsiteX4" fmla="*/ 635000 w 1225550"/>
                <a:gd name="connsiteY4" fmla="*/ 57348 h 744305"/>
                <a:gd name="connsiteX5" fmla="*/ 765175 w 1225550"/>
                <a:gd name="connsiteY5" fmla="*/ 520898 h 744305"/>
                <a:gd name="connsiteX6" fmla="*/ 873125 w 1225550"/>
                <a:gd name="connsiteY6" fmla="*/ 711398 h 744305"/>
                <a:gd name="connsiteX7" fmla="*/ 1225550 w 1225550"/>
                <a:gd name="connsiteY7" fmla="*/ 730448 h 744305"/>
                <a:gd name="connsiteX0" fmla="*/ 0 w 1225550"/>
                <a:gd name="connsiteY0" fmla="*/ 733107 h 740614"/>
                <a:gd name="connsiteX1" fmla="*/ 295275 w 1225550"/>
                <a:gd name="connsiteY1" fmla="*/ 704532 h 740614"/>
                <a:gd name="connsiteX2" fmla="*/ 454025 w 1225550"/>
                <a:gd name="connsiteY2" fmla="*/ 450532 h 740614"/>
                <a:gd name="connsiteX3" fmla="*/ 542925 w 1225550"/>
                <a:gd name="connsiteY3" fmla="*/ 47307 h 740614"/>
                <a:gd name="connsiteX4" fmla="*/ 635000 w 1225550"/>
                <a:gd name="connsiteY4" fmla="*/ 53657 h 740614"/>
                <a:gd name="connsiteX5" fmla="*/ 752475 w 1225550"/>
                <a:gd name="connsiteY5" fmla="*/ 456882 h 740614"/>
                <a:gd name="connsiteX6" fmla="*/ 873125 w 1225550"/>
                <a:gd name="connsiteY6" fmla="*/ 707707 h 740614"/>
                <a:gd name="connsiteX7" fmla="*/ 1225550 w 1225550"/>
                <a:gd name="connsiteY7" fmla="*/ 726757 h 740614"/>
                <a:gd name="connsiteX0" fmla="*/ 0 w 1225550"/>
                <a:gd name="connsiteY0" fmla="*/ 738418 h 745925"/>
                <a:gd name="connsiteX1" fmla="*/ 295275 w 1225550"/>
                <a:gd name="connsiteY1" fmla="*/ 709843 h 745925"/>
                <a:gd name="connsiteX2" fmla="*/ 454025 w 1225550"/>
                <a:gd name="connsiteY2" fmla="*/ 455843 h 745925"/>
                <a:gd name="connsiteX3" fmla="*/ 542925 w 1225550"/>
                <a:gd name="connsiteY3" fmla="*/ 52618 h 745925"/>
                <a:gd name="connsiteX4" fmla="*/ 660400 w 1225550"/>
                <a:gd name="connsiteY4" fmla="*/ 49443 h 745925"/>
                <a:gd name="connsiteX5" fmla="*/ 752475 w 1225550"/>
                <a:gd name="connsiteY5" fmla="*/ 462193 h 745925"/>
                <a:gd name="connsiteX6" fmla="*/ 873125 w 1225550"/>
                <a:gd name="connsiteY6" fmla="*/ 713018 h 745925"/>
                <a:gd name="connsiteX7" fmla="*/ 1225550 w 1225550"/>
                <a:gd name="connsiteY7" fmla="*/ 732068 h 745925"/>
                <a:gd name="connsiteX0" fmla="*/ 0 w 1225550"/>
                <a:gd name="connsiteY0" fmla="*/ 738418 h 745925"/>
                <a:gd name="connsiteX1" fmla="*/ 295275 w 1225550"/>
                <a:gd name="connsiteY1" fmla="*/ 709843 h 745925"/>
                <a:gd name="connsiteX2" fmla="*/ 454025 w 1225550"/>
                <a:gd name="connsiteY2" fmla="*/ 455843 h 745925"/>
                <a:gd name="connsiteX3" fmla="*/ 565150 w 1225550"/>
                <a:gd name="connsiteY3" fmla="*/ 52618 h 745925"/>
                <a:gd name="connsiteX4" fmla="*/ 660400 w 1225550"/>
                <a:gd name="connsiteY4" fmla="*/ 49443 h 745925"/>
                <a:gd name="connsiteX5" fmla="*/ 752475 w 1225550"/>
                <a:gd name="connsiteY5" fmla="*/ 462193 h 745925"/>
                <a:gd name="connsiteX6" fmla="*/ 873125 w 1225550"/>
                <a:gd name="connsiteY6" fmla="*/ 713018 h 745925"/>
                <a:gd name="connsiteX7" fmla="*/ 1225550 w 1225550"/>
                <a:gd name="connsiteY7" fmla="*/ 732068 h 745925"/>
                <a:gd name="connsiteX0" fmla="*/ 0 w 1225550"/>
                <a:gd name="connsiteY0" fmla="*/ 738418 h 745925"/>
                <a:gd name="connsiteX1" fmla="*/ 295275 w 1225550"/>
                <a:gd name="connsiteY1" fmla="*/ 709843 h 745925"/>
                <a:gd name="connsiteX2" fmla="*/ 454025 w 1225550"/>
                <a:gd name="connsiteY2" fmla="*/ 455843 h 745925"/>
                <a:gd name="connsiteX3" fmla="*/ 565150 w 1225550"/>
                <a:gd name="connsiteY3" fmla="*/ 52618 h 745925"/>
                <a:gd name="connsiteX4" fmla="*/ 647700 w 1225550"/>
                <a:gd name="connsiteY4" fmla="*/ 49443 h 745925"/>
                <a:gd name="connsiteX5" fmla="*/ 752475 w 1225550"/>
                <a:gd name="connsiteY5" fmla="*/ 462193 h 745925"/>
                <a:gd name="connsiteX6" fmla="*/ 873125 w 1225550"/>
                <a:gd name="connsiteY6" fmla="*/ 713018 h 745925"/>
                <a:gd name="connsiteX7" fmla="*/ 1225550 w 1225550"/>
                <a:gd name="connsiteY7" fmla="*/ 732068 h 745925"/>
                <a:gd name="connsiteX0" fmla="*/ 0 w 1225550"/>
                <a:gd name="connsiteY0" fmla="*/ 738418 h 742830"/>
                <a:gd name="connsiteX1" fmla="*/ 295275 w 1225550"/>
                <a:gd name="connsiteY1" fmla="*/ 709843 h 742830"/>
                <a:gd name="connsiteX2" fmla="*/ 454025 w 1225550"/>
                <a:gd name="connsiteY2" fmla="*/ 455843 h 742830"/>
                <a:gd name="connsiteX3" fmla="*/ 565150 w 1225550"/>
                <a:gd name="connsiteY3" fmla="*/ 52618 h 742830"/>
                <a:gd name="connsiteX4" fmla="*/ 647700 w 1225550"/>
                <a:gd name="connsiteY4" fmla="*/ 49443 h 742830"/>
                <a:gd name="connsiteX5" fmla="*/ 752475 w 1225550"/>
                <a:gd name="connsiteY5" fmla="*/ 462193 h 742830"/>
                <a:gd name="connsiteX6" fmla="*/ 873125 w 1225550"/>
                <a:gd name="connsiteY6" fmla="*/ 713018 h 742830"/>
                <a:gd name="connsiteX7" fmla="*/ 1225550 w 1225550"/>
                <a:gd name="connsiteY7" fmla="*/ 732068 h 742830"/>
                <a:gd name="connsiteX0" fmla="*/ 0 w 1225550"/>
                <a:gd name="connsiteY0" fmla="*/ 738418 h 746253"/>
                <a:gd name="connsiteX1" fmla="*/ 295275 w 1225550"/>
                <a:gd name="connsiteY1" fmla="*/ 709843 h 746253"/>
                <a:gd name="connsiteX2" fmla="*/ 454025 w 1225550"/>
                <a:gd name="connsiteY2" fmla="*/ 455843 h 746253"/>
                <a:gd name="connsiteX3" fmla="*/ 565150 w 1225550"/>
                <a:gd name="connsiteY3" fmla="*/ 52618 h 746253"/>
                <a:gd name="connsiteX4" fmla="*/ 647700 w 1225550"/>
                <a:gd name="connsiteY4" fmla="*/ 49443 h 746253"/>
                <a:gd name="connsiteX5" fmla="*/ 752475 w 1225550"/>
                <a:gd name="connsiteY5" fmla="*/ 462193 h 746253"/>
                <a:gd name="connsiteX6" fmla="*/ 873125 w 1225550"/>
                <a:gd name="connsiteY6" fmla="*/ 713018 h 746253"/>
                <a:gd name="connsiteX7" fmla="*/ 1225550 w 1225550"/>
                <a:gd name="connsiteY7" fmla="*/ 738418 h 746253"/>
                <a:gd name="connsiteX0" fmla="*/ 0 w 1225550"/>
                <a:gd name="connsiteY0" fmla="*/ 738418 h 743660"/>
                <a:gd name="connsiteX1" fmla="*/ 295275 w 1225550"/>
                <a:gd name="connsiteY1" fmla="*/ 709843 h 743660"/>
                <a:gd name="connsiteX2" fmla="*/ 454025 w 1225550"/>
                <a:gd name="connsiteY2" fmla="*/ 455843 h 743660"/>
                <a:gd name="connsiteX3" fmla="*/ 565150 w 1225550"/>
                <a:gd name="connsiteY3" fmla="*/ 52618 h 743660"/>
                <a:gd name="connsiteX4" fmla="*/ 647700 w 1225550"/>
                <a:gd name="connsiteY4" fmla="*/ 49443 h 743660"/>
                <a:gd name="connsiteX5" fmla="*/ 752475 w 1225550"/>
                <a:gd name="connsiteY5" fmla="*/ 462193 h 743660"/>
                <a:gd name="connsiteX6" fmla="*/ 873125 w 1225550"/>
                <a:gd name="connsiteY6" fmla="*/ 713018 h 743660"/>
                <a:gd name="connsiteX7" fmla="*/ 1225550 w 1225550"/>
                <a:gd name="connsiteY7" fmla="*/ 738418 h 743660"/>
                <a:gd name="connsiteX0" fmla="*/ 0 w 1225550"/>
                <a:gd name="connsiteY0" fmla="*/ 738418 h 743660"/>
                <a:gd name="connsiteX1" fmla="*/ 295275 w 1225550"/>
                <a:gd name="connsiteY1" fmla="*/ 709843 h 743660"/>
                <a:gd name="connsiteX2" fmla="*/ 454025 w 1225550"/>
                <a:gd name="connsiteY2" fmla="*/ 455843 h 743660"/>
                <a:gd name="connsiteX3" fmla="*/ 565150 w 1225550"/>
                <a:gd name="connsiteY3" fmla="*/ 52618 h 743660"/>
                <a:gd name="connsiteX4" fmla="*/ 647700 w 1225550"/>
                <a:gd name="connsiteY4" fmla="*/ 49443 h 743660"/>
                <a:gd name="connsiteX5" fmla="*/ 752475 w 1225550"/>
                <a:gd name="connsiteY5" fmla="*/ 462193 h 743660"/>
                <a:gd name="connsiteX6" fmla="*/ 873125 w 1225550"/>
                <a:gd name="connsiteY6" fmla="*/ 713018 h 743660"/>
                <a:gd name="connsiteX7" fmla="*/ 1225550 w 1225550"/>
                <a:gd name="connsiteY7" fmla="*/ 738418 h 743660"/>
                <a:gd name="connsiteX0" fmla="*/ 0 w 1225550"/>
                <a:gd name="connsiteY0" fmla="*/ 718746 h 723988"/>
                <a:gd name="connsiteX1" fmla="*/ 295275 w 1225550"/>
                <a:gd name="connsiteY1" fmla="*/ 690171 h 723988"/>
                <a:gd name="connsiteX2" fmla="*/ 454025 w 1225550"/>
                <a:gd name="connsiteY2" fmla="*/ 436171 h 723988"/>
                <a:gd name="connsiteX3" fmla="*/ 539750 w 1225550"/>
                <a:gd name="connsiteY3" fmla="*/ 77396 h 723988"/>
                <a:gd name="connsiteX4" fmla="*/ 647700 w 1225550"/>
                <a:gd name="connsiteY4" fmla="*/ 29771 h 723988"/>
                <a:gd name="connsiteX5" fmla="*/ 752475 w 1225550"/>
                <a:gd name="connsiteY5" fmla="*/ 442521 h 723988"/>
                <a:gd name="connsiteX6" fmla="*/ 873125 w 1225550"/>
                <a:gd name="connsiteY6" fmla="*/ 693346 h 723988"/>
                <a:gd name="connsiteX7" fmla="*/ 1225550 w 1225550"/>
                <a:gd name="connsiteY7" fmla="*/ 718746 h 723988"/>
                <a:gd name="connsiteX0" fmla="*/ 0 w 1225550"/>
                <a:gd name="connsiteY0" fmla="*/ 718746 h 723988"/>
                <a:gd name="connsiteX1" fmla="*/ 295275 w 1225550"/>
                <a:gd name="connsiteY1" fmla="*/ 690171 h 723988"/>
                <a:gd name="connsiteX2" fmla="*/ 454025 w 1225550"/>
                <a:gd name="connsiteY2" fmla="*/ 436171 h 723988"/>
                <a:gd name="connsiteX3" fmla="*/ 539750 w 1225550"/>
                <a:gd name="connsiteY3" fmla="*/ 77396 h 723988"/>
                <a:gd name="connsiteX4" fmla="*/ 647700 w 1225550"/>
                <a:gd name="connsiteY4" fmla="*/ 29771 h 723988"/>
                <a:gd name="connsiteX5" fmla="*/ 752475 w 1225550"/>
                <a:gd name="connsiteY5" fmla="*/ 442521 h 723988"/>
                <a:gd name="connsiteX6" fmla="*/ 873125 w 1225550"/>
                <a:gd name="connsiteY6" fmla="*/ 693346 h 723988"/>
                <a:gd name="connsiteX7" fmla="*/ 1225550 w 1225550"/>
                <a:gd name="connsiteY7" fmla="*/ 718746 h 723988"/>
                <a:gd name="connsiteX0" fmla="*/ 0 w 1225550"/>
                <a:gd name="connsiteY0" fmla="*/ 684826 h 690068"/>
                <a:gd name="connsiteX1" fmla="*/ 295275 w 1225550"/>
                <a:gd name="connsiteY1" fmla="*/ 656251 h 690068"/>
                <a:gd name="connsiteX2" fmla="*/ 454025 w 1225550"/>
                <a:gd name="connsiteY2" fmla="*/ 402251 h 690068"/>
                <a:gd name="connsiteX3" fmla="*/ 539750 w 1225550"/>
                <a:gd name="connsiteY3" fmla="*/ 43476 h 690068"/>
                <a:gd name="connsiteX4" fmla="*/ 657225 w 1225550"/>
                <a:gd name="connsiteY4" fmla="*/ 46651 h 690068"/>
                <a:gd name="connsiteX5" fmla="*/ 752475 w 1225550"/>
                <a:gd name="connsiteY5" fmla="*/ 408601 h 690068"/>
                <a:gd name="connsiteX6" fmla="*/ 873125 w 1225550"/>
                <a:gd name="connsiteY6" fmla="*/ 659426 h 690068"/>
                <a:gd name="connsiteX7" fmla="*/ 1225550 w 1225550"/>
                <a:gd name="connsiteY7" fmla="*/ 684826 h 690068"/>
                <a:gd name="connsiteX0" fmla="*/ 0 w 1225550"/>
                <a:gd name="connsiteY0" fmla="*/ 684826 h 690068"/>
                <a:gd name="connsiteX1" fmla="*/ 295275 w 1225550"/>
                <a:gd name="connsiteY1" fmla="*/ 656251 h 690068"/>
                <a:gd name="connsiteX2" fmla="*/ 454025 w 1225550"/>
                <a:gd name="connsiteY2" fmla="*/ 402251 h 690068"/>
                <a:gd name="connsiteX3" fmla="*/ 539750 w 1225550"/>
                <a:gd name="connsiteY3" fmla="*/ 43476 h 690068"/>
                <a:gd name="connsiteX4" fmla="*/ 657225 w 1225550"/>
                <a:gd name="connsiteY4" fmla="*/ 46651 h 690068"/>
                <a:gd name="connsiteX5" fmla="*/ 752475 w 1225550"/>
                <a:gd name="connsiteY5" fmla="*/ 408601 h 690068"/>
                <a:gd name="connsiteX6" fmla="*/ 873125 w 1225550"/>
                <a:gd name="connsiteY6" fmla="*/ 659426 h 690068"/>
                <a:gd name="connsiteX7" fmla="*/ 1225550 w 1225550"/>
                <a:gd name="connsiteY7" fmla="*/ 684826 h 690068"/>
                <a:gd name="connsiteX0" fmla="*/ 0 w 1225550"/>
                <a:gd name="connsiteY0" fmla="*/ 684826 h 690068"/>
                <a:gd name="connsiteX1" fmla="*/ 295275 w 1225550"/>
                <a:gd name="connsiteY1" fmla="*/ 656251 h 690068"/>
                <a:gd name="connsiteX2" fmla="*/ 454025 w 1225550"/>
                <a:gd name="connsiteY2" fmla="*/ 402251 h 690068"/>
                <a:gd name="connsiteX3" fmla="*/ 539750 w 1225550"/>
                <a:gd name="connsiteY3" fmla="*/ 43476 h 690068"/>
                <a:gd name="connsiteX4" fmla="*/ 657225 w 1225550"/>
                <a:gd name="connsiteY4" fmla="*/ 46651 h 690068"/>
                <a:gd name="connsiteX5" fmla="*/ 752475 w 1225550"/>
                <a:gd name="connsiteY5" fmla="*/ 408601 h 690068"/>
                <a:gd name="connsiteX6" fmla="*/ 873125 w 1225550"/>
                <a:gd name="connsiteY6" fmla="*/ 659426 h 690068"/>
                <a:gd name="connsiteX7" fmla="*/ 1225550 w 1225550"/>
                <a:gd name="connsiteY7" fmla="*/ 684826 h 690068"/>
                <a:gd name="connsiteX0" fmla="*/ 0 w 1225550"/>
                <a:gd name="connsiteY0" fmla="*/ 677151 h 682393"/>
                <a:gd name="connsiteX1" fmla="*/ 295275 w 1225550"/>
                <a:gd name="connsiteY1" fmla="*/ 648576 h 682393"/>
                <a:gd name="connsiteX2" fmla="*/ 454025 w 1225550"/>
                <a:gd name="connsiteY2" fmla="*/ 394576 h 682393"/>
                <a:gd name="connsiteX3" fmla="*/ 539750 w 1225550"/>
                <a:gd name="connsiteY3" fmla="*/ 35801 h 682393"/>
                <a:gd name="connsiteX4" fmla="*/ 657225 w 1225550"/>
                <a:gd name="connsiteY4" fmla="*/ 38976 h 682393"/>
                <a:gd name="connsiteX5" fmla="*/ 752475 w 1225550"/>
                <a:gd name="connsiteY5" fmla="*/ 400926 h 682393"/>
                <a:gd name="connsiteX6" fmla="*/ 873125 w 1225550"/>
                <a:gd name="connsiteY6" fmla="*/ 651751 h 682393"/>
                <a:gd name="connsiteX7" fmla="*/ 1225550 w 1225550"/>
                <a:gd name="connsiteY7" fmla="*/ 677151 h 682393"/>
                <a:gd name="connsiteX0" fmla="*/ 0 w 1225550"/>
                <a:gd name="connsiteY0" fmla="*/ 695875 h 701117"/>
                <a:gd name="connsiteX1" fmla="*/ 295275 w 1225550"/>
                <a:gd name="connsiteY1" fmla="*/ 667300 h 701117"/>
                <a:gd name="connsiteX2" fmla="*/ 454025 w 1225550"/>
                <a:gd name="connsiteY2" fmla="*/ 413300 h 701117"/>
                <a:gd name="connsiteX3" fmla="*/ 539750 w 1225550"/>
                <a:gd name="connsiteY3" fmla="*/ 54525 h 701117"/>
                <a:gd name="connsiteX4" fmla="*/ 657225 w 1225550"/>
                <a:gd name="connsiteY4" fmla="*/ 57700 h 701117"/>
                <a:gd name="connsiteX5" fmla="*/ 752475 w 1225550"/>
                <a:gd name="connsiteY5" fmla="*/ 419650 h 701117"/>
                <a:gd name="connsiteX6" fmla="*/ 873125 w 1225550"/>
                <a:gd name="connsiteY6" fmla="*/ 670475 h 701117"/>
                <a:gd name="connsiteX7" fmla="*/ 1225550 w 1225550"/>
                <a:gd name="connsiteY7" fmla="*/ 695875 h 701117"/>
                <a:gd name="connsiteX0" fmla="*/ 0 w 1225550"/>
                <a:gd name="connsiteY0" fmla="*/ 707462 h 712704"/>
                <a:gd name="connsiteX1" fmla="*/ 295275 w 1225550"/>
                <a:gd name="connsiteY1" fmla="*/ 678887 h 712704"/>
                <a:gd name="connsiteX2" fmla="*/ 454025 w 1225550"/>
                <a:gd name="connsiteY2" fmla="*/ 424887 h 712704"/>
                <a:gd name="connsiteX3" fmla="*/ 539750 w 1225550"/>
                <a:gd name="connsiteY3" fmla="*/ 66112 h 712704"/>
                <a:gd name="connsiteX4" fmla="*/ 657225 w 1225550"/>
                <a:gd name="connsiteY4" fmla="*/ 69287 h 712704"/>
                <a:gd name="connsiteX5" fmla="*/ 752475 w 1225550"/>
                <a:gd name="connsiteY5" fmla="*/ 431237 h 712704"/>
                <a:gd name="connsiteX6" fmla="*/ 873125 w 1225550"/>
                <a:gd name="connsiteY6" fmla="*/ 682062 h 712704"/>
                <a:gd name="connsiteX7" fmla="*/ 1225550 w 1225550"/>
                <a:gd name="connsiteY7" fmla="*/ 707462 h 7127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225550" h="712704">
                  <a:moveTo>
                    <a:pt x="0" y="707462"/>
                  </a:moveTo>
                  <a:cubicBezTo>
                    <a:pt x="119327" y="700847"/>
                    <a:pt x="213254" y="713283"/>
                    <a:pt x="295275" y="678887"/>
                  </a:cubicBezTo>
                  <a:cubicBezTo>
                    <a:pt x="377296" y="644491"/>
                    <a:pt x="413279" y="527016"/>
                    <a:pt x="454025" y="424887"/>
                  </a:cubicBezTo>
                  <a:cubicBezTo>
                    <a:pt x="494771" y="322758"/>
                    <a:pt x="509058" y="157129"/>
                    <a:pt x="539750" y="66112"/>
                  </a:cubicBezTo>
                  <a:cubicBezTo>
                    <a:pt x="570442" y="-24905"/>
                    <a:pt x="628121" y="-20142"/>
                    <a:pt x="657225" y="69287"/>
                  </a:cubicBezTo>
                  <a:cubicBezTo>
                    <a:pt x="686329" y="158716"/>
                    <a:pt x="716492" y="329108"/>
                    <a:pt x="752475" y="431237"/>
                  </a:cubicBezTo>
                  <a:cubicBezTo>
                    <a:pt x="788458" y="533366"/>
                    <a:pt x="794279" y="636025"/>
                    <a:pt x="873125" y="682062"/>
                  </a:cubicBezTo>
                  <a:cubicBezTo>
                    <a:pt x="951971" y="728100"/>
                    <a:pt x="1087702" y="709049"/>
                    <a:pt x="1225550" y="707462"/>
                  </a:cubicBezTo>
                </a:path>
              </a:pathLst>
            </a:custGeom>
            <a:solidFill>
              <a:srgbClr val="FFD9E6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>
                <a:solidFill>
                  <a:schemeClr val="bg1"/>
                </a:solidFill>
              </a:endParaRPr>
            </a:p>
          </p:txBody>
        </p:sp>
        <p:sp>
          <p:nvSpPr>
            <p:cNvPr id="10" name="TextBox 9"/>
            <p:cNvSpPr txBox="1"/>
            <p:nvPr>
              <p:custDataLst>
                <p:tags r:id="rId7"/>
              </p:custDataLst>
            </p:nvPr>
          </p:nvSpPr>
          <p:spPr>
            <a:xfrm>
              <a:off x="1109405" y="5072353"/>
              <a:ext cx="2250231" cy="3949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none" lIns="88900" tIns="88900" rIns="88900" bIns="88900" rtlCol="0">
              <a:spAutoFit/>
            </a:bodyPr>
            <a:lstStyle/>
            <a:p>
              <a:r>
                <a:rPr lang="en-AU" sz="1400" dirty="0">
                  <a:solidFill>
                    <a:srgbClr val="000000"/>
                  </a:solidFill>
                </a:rPr>
                <a:t>w</a:t>
              </a:r>
              <a:r>
                <a:rPr lang="en-AU" sz="1400" dirty="0" smtClean="0">
                  <a:solidFill>
                    <a:srgbClr val="000000"/>
                  </a:solidFill>
                </a:rPr>
                <a:t>ave function over </a:t>
              </a:r>
              <a:r>
                <a:rPr lang="en-AU" sz="1400" b="1" dirty="0" smtClean="0">
                  <a:solidFill>
                    <a:srgbClr val="000000"/>
                  </a:solidFill>
                </a:rPr>
                <a:t>space</a:t>
              </a:r>
              <a:endParaRPr lang="en-AU" sz="1400" b="1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3586627" y="5073247"/>
            <a:ext cx="3623390" cy="1595020"/>
            <a:chOff x="4440519" y="5073247"/>
            <a:chExt cx="3623390" cy="1595020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5" name="TextBox 84"/>
                <p:cNvSpPr txBox="1"/>
                <p:nvPr/>
              </p:nvSpPr>
              <p:spPr>
                <a:xfrm>
                  <a:off x="4440519" y="5351706"/>
                  <a:ext cx="1258024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AU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𝜙</m:t>
                        </m:r>
                        <m:r>
                          <a:rPr lang="en-AU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(</m:t>
                        </m:r>
                        <m:r>
                          <a:rPr lang="en-AU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  <m:r>
                          <a:rPr lang="en-AU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)</m:t>
                        </m:r>
                      </m:oMath>
                    </m:oMathPara>
                  </a14:m>
                  <a:endParaRPr lang="en-AU" sz="2000">
                    <a:solidFill>
                      <a:schemeClr val="tx1"/>
                    </a:solidFill>
                  </a:endParaRPr>
                </a:p>
              </p:txBody>
            </p:sp>
          </mc:Choice>
          <mc:Fallback xmlns="">
            <p:sp>
              <p:nvSpPr>
                <p:cNvPr id="85" name="TextBox 8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440519" y="5351706"/>
                  <a:ext cx="1258024" cy="400110"/>
                </a:xfrm>
                <a:prstGeom prst="rect">
                  <a:avLst/>
                </a:prstGeom>
                <a:blipFill rotWithShape="0">
                  <a:blip r:embed="rId18"/>
                  <a:stretch>
                    <a:fillRect b="-16667"/>
                  </a:stretch>
                </a:blipFill>
              </p:spPr>
              <p:txBody>
                <a:bodyPr/>
                <a:lstStyle/>
                <a:p>
                  <a:r>
                    <a:rPr lang="en-AU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86" name="Straight Connector 85"/>
            <p:cNvCxnSpPr/>
            <p:nvPr/>
          </p:nvCxnSpPr>
          <p:spPr>
            <a:xfrm>
              <a:off x="5391156" y="5395038"/>
              <a:ext cx="0" cy="1062883"/>
            </a:xfrm>
            <a:prstGeom prst="line">
              <a:avLst/>
            </a:prstGeom>
            <a:ln w="19050">
              <a:solidFill>
                <a:schemeClr val="tx1"/>
              </a:solidFill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>
              <a:off x="5389383" y="6462540"/>
              <a:ext cx="2377556" cy="0"/>
            </a:xfrm>
            <a:prstGeom prst="line">
              <a:avLst/>
            </a:prstGeom>
            <a:ln w="19050">
              <a:solidFill>
                <a:schemeClr val="tx1"/>
              </a:solidFill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9" name="TextBox 88"/>
                <p:cNvSpPr txBox="1"/>
                <p:nvPr/>
              </p:nvSpPr>
              <p:spPr>
                <a:xfrm>
                  <a:off x="7766938" y="6206602"/>
                  <a:ext cx="296971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AU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oMath>
                    </m:oMathPara>
                  </a14:m>
                  <a:endParaRPr lang="en-AU" sz="2400">
                    <a:solidFill>
                      <a:schemeClr val="tx1"/>
                    </a:solidFill>
                  </a:endParaRPr>
                </a:p>
              </p:txBody>
            </p:sp>
          </mc:Choice>
          <mc:Fallback xmlns="">
            <p:sp>
              <p:nvSpPr>
                <p:cNvPr id="89" name="TextBox 8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766938" y="6206602"/>
                  <a:ext cx="296971" cy="461665"/>
                </a:xfrm>
                <a:prstGeom prst="rect">
                  <a:avLst/>
                </a:prstGeom>
                <a:blipFill rotWithShape="0">
                  <a:blip r:embed="rId19"/>
                  <a:stretch>
                    <a:fillRect r="-4082"/>
                  </a:stretch>
                </a:blipFill>
              </p:spPr>
              <p:txBody>
                <a:bodyPr/>
                <a:lstStyle/>
                <a:p>
                  <a:r>
                    <a:rPr lang="en-AU">
                      <a:noFill/>
                    </a:rPr>
                    <a:t> </a:t>
                  </a:r>
                </a:p>
              </p:txBody>
            </p:sp>
          </mc:Fallback>
        </mc:AlternateContent>
        <p:grpSp>
          <p:nvGrpSpPr>
            <p:cNvPr id="7173" name="Group 7172"/>
            <p:cNvGrpSpPr/>
            <p:nvPr/>
          </p:nvGrpSpPr>
          <p:grpSpPr>
            <a:xfrm>
              <a:off x="6826989" y="5383950"/>
              <a:ext cx="741517" cy="560487"/>
              <a:chOff x="7473489" y="4486989"/>
              <a:chExt cx="741517" cy="560487"/>
            </a:xfrm>
          </p:grpSpPr>
          <p:sp>
            <p:nvSpPr>
              <p:cNvPr id="7169" name="Freeform 7168"/>
              <p:cNvSpPr/>
              <p:nvPr/>
            </p:nvSpPr>
            <p:spPr>
              <a:xfrm>
                <a:off x="7473489" y="4532458"/>
                <a:ext cx="741517" cy="514680"/>
              </a:xfrm>
              <a:custGeom>
                <a:avLst/>
                <a:gdLst>
                  <a:gd name="connsiteX0" fmla="*/ 52 w 741517"/>
                  <a:gd name="connsiteY0" fmla="*/ 5314 h 514680"/>
                  <a:gd name="connsiteX1" fmla="*/ 181027 w 741517"/>
                  <a:gd name="connsiteY1" fmla="*/ 67226 h 514680"/>
                  <a:gd name="connsiteX2" fmla="*/ 628702 w 741517"/>
                  <a:gd name="connsiteY2" fmla="*/ 429176 h 514680"/>
                  <a:gd name="connsiteX3" fmla="*/ 738239 w 741517"/>
                  <a:gd name="connsiteY3" fmla="*/ 433939 h 514680"/>
                  <a:gd name="connsiteX4" fmla="*/ 704902 w 741517"/>
                  <a:gd name="connsiteY4" fmla="*/ 495851 h 514680"/>
                  <a:gd name="connsiteX5" fmla="*/ 623939 w 741517"/>
                  <a:gd name="connsiteY5" fmla="*/ 481564 h 514680"/>
                  <a:gd name="connsiteX6" fmla="*/ 195314 w 741517"/>
                  <a:gd name="connsiteY6" fmla="*/ 138664 h 514680"/>
                  <a:gd name="connsiteX7" fmla="*/ 52 w 741517"/>
                  <a:gd name="connsiteY7" fmla="*/ 5314 h 5146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741517" h="514680">
                    <a:moveTo>
                      <a:pt x="52" y="5314"/>
                    </a:moveTo>
                    <a:cubicBezTo>
                      <a:pt x="-2329" y="-6592"/>
                      <a:pt x="76252" y="-3418"/>
                      <a:pt x="181027" y="67226"/>
                    </a:cubicBezTo>
                    <a:cubicBezTo>
                      <a:pt x="285802" y="137870"/>
                      <a:pt x="535833" y="368057"/>
                      <a:pt x="628702" y="429176"/>
                    </a:cubicBezTo>
                    <a:cubicBezTo>
                      <a:pt x="721571" y="490295"/>
                      <a:pt x="725539" y="422827"/>
                      <a:pt x="738239" y="433939"/>
                    </a:cubicBezTo>
                    <a:cubicBezTo>
                      <a:pt x="750939" y="445051"/>
                      <a:pt x="723952" y="487914"/>
                      <a:pt x="704902" y="495851"/>
                    </a:cubicBezTo>
                    <a:cubicBezTo>
                      <a:pt x="685852" y="503788"/>
                      <a:pt x="708870" y="541095"/>
                      <a:pt x="623939" y="481564"/>
                    </a:cubicBezTo>
                    <a:cubicBezTo>
                      <a:pt x="539008" y="422033"/>
                      <a:pt x="293739" y="213276"/>
                      <a:pt x="195314" y="138664"/>
                    </a:cubicBezTo>
                    <a:cubicBezTo>
                      <a:pt x="96889" y="64052"/>
                      <a:pt x="2433" y="17220"/>
                      <a:pt x="52" y="5314"/>
                    </a:cubicBezTo>
                    <a:close/>
                  </a:path>
                </a:pathLst>
              </a:cu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AU">
                  <a:solidFill>
                    <a:schemeClr val="bg1"/>
                  </a:solidFill>
                </a:endParaRPr>
              </a:p>
            </p:txBody>
          </p:sp>
          <p:sp>
            <p:nvSpPr>
              <p:cNvPr id="7171" name="Freeform 7170"/>
              <p:cNvSpPr/>
              <p:nvPr/>
            </p:nvSpPr>
            <p:spPr>
              <a:xfrm>
                <a:off x="7599360" y="4486989"/>
                <a:ext cx="550966" cy="560487"/>
              </a:xfrm>
              <a:custGeom>
                <a:avLst/>
                <a:gdLst>
                  <a:gd name="connsiteX0" fmla="*/ 3227 w 550966"/>
                  <a:gd name="connsiteY0" fmla="*/ 560484 h 560487"/>
                  <a:gd name="connsiteX1" fmla="*/ 208015 w 550966"/>
                  <a:gd name="connsiteY1" fmla="*/ 331884 h 560487"/>
                  <a:gd name="connsiteX2" fmla="*/ 460427 w 550966"/>
                  <a:gd name="connsiteY2" fmla="*/ 84234 h 560487"/>
                  <a:gd name="connsiteX3" fmla="*/ 550915 w 550966"/>
                  <a:gd name="connsiteY3" fmla="*/ 46134 h 560487"/>
                  <a:gd name="connsiteX4" fmla="*/ 450902 w 550966"/>
                  <a:gd name="connsiteY4" fmla="*/ 17559 h 560487"/>
                  <a:gd name="connsiteX5" fmla="*/ 112765 w 550966"/>
                  <a:gd name="connsiteY5" fmla="*/ 336647 h 560487"/>
                  <a:gd name="connsiteX6" fmla="*/ 3227 w 550966"/>
                  <a:gd name="connsiteY6" fmla="*/ 560484 h 5604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550966" h="560487">
                    <a:moveTo>
                      <a:pt x="3227" y="560484"/>
                    </a:moveTo>
                    <a:cubicBezTo>
                      <a:pt x="19102" y="559690"/>
                      <a:pt x="131815" y="411259"/>
                      <a:pt x="208015" y="331884"/>
                    </a:cubicBezTo>
                    <a:cubicBezTo>
                      <a:pt x="284215" y="252509"/>
                      <a:pt x="403277" y="131859"/>
                      <a:pt x="460427" y="84234"/>
                    </a:cubicBezTo>
                    <a:cubicBezTo>
                      <a:pt x="517577" y="36609"/>
                      <a:pt x="552502" y="57246"/>
                      <a:pt x="550915" y="46134"/>
                    </a:cubicBezTo>
                    <a:cubicBezTo>
                      <a:pt x="549328" y="35022"/>
                      <a:pt x="523927" y="-30860"/>
                      <a:pt x="450902" y="17559"/>
                    </a:cubicBezTo>
                    <a:cubicBezTo>
                      <a:pt x="377877" y="65978"/>
                      <a:pt x="194521" y="246953"/>
                      <a:pt x="112765" y="336647"/>
                    </a:cubicBezTo>
                    <a:cubicBezTo>
                      <a:pt x="31009" y="426341"/>
                      <a:pt x="-12648" y="561278"/>
                      <a:pt x="3227" y="560484"/>
                    </a:cubicBezTo>
                    <a:close/>
                  </a:path>
                </a:pathLst>
              </a:cu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AU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97" name="Freeform 96"/>
            <p:cNvSpPr/>
            <p:nvPr/>
          </p:nvSpPr>
          <p:spPr>
            <a:xfrm>
              <a:off x="5901094" y="5743476"/>
              <a:ext cx="1225550" cy="712704"/>
            </a:xfrm>
            <a:custGeom>
              <a:avLst/>
              <a:gdLst>
                <a:gd name="connsiteX0" fmla="*/ 0 w 1225550"/>
                <a:gd name="connsiteY0" fmla="*/ 736798 h 744305"/>
                <a:gd name="connsiteX1" fmla="*/ 295275 w 1225550"/>
                <a:gd name="connsiteY1" fmla="*/ 708223 h 744305"/>
                <a:gd name="connsiteX2" fmla="*/ 454025 w 1225550"/>
                <a:gd name="connsiteY2" fmla="*/ 454223 h 744305"/>
                <a:gd name="connsiteX3" fmla="*/ 542925 w 1225550"/>
                <a:gd name="connsiteY3" fmla="*/ 50998 h 744305"/>
                <a:gd name="connsiteX4" fmla="*/ 635000 w 1225550"/>
                <a:gd name="connsiteY4" fmla="*/ 57348 h 744305"/>
                <a:gd name="connsiteX5" fmla="*/ 765175 w 1225550"/>
                <a:gd name="connsiteY5" fmla="*/ 520898 h 744305"/>
                <a:gd name="connsiteX6" fmla="*/ 873125 w 1225550"/>
                <a:gd name="connsiteY6" fmla="*/ 711398 h 744305"/>
                <a:gd name="connsiteX7" fmla="*/ 1225550 w 1225550"/>
                <a:gd name="connsiteY7" fmla="*/ 730448 h 744305"/>
                <a:gd name="connsiteX0" fmla="*/ 0 w 1225550"/>
                <a:gd name="connsiteY0" fmla="*/ 733107 h 740614"/>
                <a:gd name="connsiteX1" fmla="*/ 295275 w 1225550"/>
                <a:gd name="connsiteY1" fmla="*/ 704532 h 740614"/>
                <a:gd name="connsiteX2" fmla="*/ 454025 w 1225550"/>
                <a:gd name="connsiteY2" fmla="*/ 450532 h 740614"/>
                <a:gd name="connsiteX3" fmla="*/ 542925 w 1225550"/>
                <a:gd name="connsiteY3" fmla="*/ 47307 h 740614"/>
                <a:gd name="connsiteX4" fmla="*/ 635000 w 1225550"/>
                <a:gd name="connsiteY4" fmla="*/ 53657 h 740614"/>
                <a:gd name="connsiteX5" fmla="*/ 752475 w 1225550"/>
                <a:gd name="connsiteY5" fmla="*/ 456882 h 740614"/>
                <a:gd name="connsiteX6" fmla="*/ 873125 w 1225550"/>
                <a:gd name="connsiteY6" fmla="*/ 707707 h 740614"/>
                <a:gd name="connsiteX7" fmla="*/ 1225550 w 1225550"/>
                <a:gd name="connsiteY7" fmla="*/ 726757 h 740614"/>
                <a:gd name="connsiteX0" fmla="*/ 0 w 1225550"/>
                <a:gd name="connsiteY0" fmla="*/ 738418 h 745925"/>
                <a:gd name="connsiteX1" fmla="*/ 295275 w 1225550"/>
                <a:gd name="connsiteY1" fmla="*/ 709843 h 745925"/>
                <a:gd name="connsiteX2" fmla="*/ 454025 w 1225550"/>
                <a:gd name="connsiteY2" fmla="*/ 455843 h 745925"/>
                <a:gd name="connsiteX3" fmla="*/ 542925 w 1225550"/>
                <a:gd name="connsiteY3" fmla="*/ 52618 h 745925"/>
                <a:gd name="connsiteX4" fmla="*/ 660400 w 1225550"/>
                <a:gd name="connsiteY4" fmla="*/ 49443 h 745925"/>
                <a:gd name="connsiteX5" fmla="*/ 752475 w 1225550"/>
                <a:gd name="connsiteY5" fmla="*/ 462193 h 745925"/>
                <a:gd name="connsiteX6" fmla="*/ 873125 w 1225550"/>
                <a:gd name="connsiteY6" fmla="*/ 713018 h 745925"/>
                <a:gd name="connsiteX7" fmla="*/ 1225550 w 1225550"/>
                <a:gd name="connsiteY7" fmla="*/ 732068 h 745925"/>
                <a:gd name="connsiteX0" fmla="*/ 0 w 1225550"/>
                <a:gd name="connsiteY0" fmla="*/ 738418 h 745925"/>
                <a:gd name="connsiteX1" fmla="*/ 295275 w 1225550"/>
                <a:gd name="connsiteY1" fmla="*/ 709843 h 745925"/>
                <a:gd name="connsiteX2" fmla="*/ 454025 w 1225550"/>
                <a:gd name="connsiteY2" fmla="*/ 455843 h 745925"/>
                <a:gd name="connsiteX3" fmla="*/ 565150 w 1225550"/>
                <a:gd name="connsiteY3" fmla="*/ 52618 h 745925"/>
                <a:gd name="connsiteX4" fmla="*/ 660400 w 1225550"/>
                <a:gd name="connsiteY4" fmla="*/ 49443 h 745925"/>
                <a:gd name="connsiteX5" fmla="*/ 752475 w 1225550"/>
                <a:gd name="connsiteY5" fmla="*/ 462193 h 745925"/>
                <a:gd name="connsiteX6" fmla="*/ 873125 w 1225550"/>
                <a:gd name="connsiteY6" fmla="*/ 713018 h 745925"/>
                <a:gd name="connsiteX7" fmla="*/ 1225550 w 1225550"/>
                <a:gd name="connsiteY7" fmla="*/ 732068 h 745925"/>
                <a:gd name="connsiteX0" fmla="*/ 0 w 1225550"/>
                <a:gd name="connsiteY0" fmla="*/ 738418 h 745925"/>
                <a:gd name="connsiteX1" fmla="*/ 295275 w 1225550"/>
                <a:gd name="connsiteY1" fmla="*/ 709843 h 745925"/>
                <a:gd name="connsiteX2" fmla="*/ 454025 w 1225550"/>
                <a:gd name="connsiteY2" fmla="*/ 455843 h 745925"/>
                <a:gd name="connsiteX3" fmla="*/ 565150 w 1225550"/>
                <a:gd name="connsiteY3" fmla="*/ 52618 h 745925"/>
                <a:gd name="connsiteX4" fmla="*/ 647700 w 1225550"/>
                <a:gd name="connsiteY4" fmla="*/ 49443 h 745925"/>
                <a:gd name="connsiteX5" fmla="*/ 752475 w 1225550"/>
                <a:gd name="connsiteY5" fmla="*/ 462193 h 745925"/>
                <a:gd name="connsiteX6" fmla="*/ 873125 w 1225550"/>
                <a:gd name="connsiteY6" fmla="*/ 713018 h 745925"/>
                <a:gd name="connsiteX7" fmla="*/ 1225550 w 1225550"/>
                <a:gd name="connsiteY7" fmla="*/ 732068 h 745925"/>
                <a:gd name="connsiteX0" fmla="*/ 0 w 1225550"/>
                <a:gd name="connsiteY0" fmla="*/ 738418 h 742830"/>
                <a:gd name="connsiteX1" fmla="*/ 295275 w 1225550"/>
                <a:gd name="connsiteY1" fmla="*/ 709843 h 742830"/>
                <a:gd name="connsiteX2" fmla="*/ 454025 w 1225550"/>
                <a:gd name="connsiteY2" fmla="*/ 455843 h 742830"/>
                <a:gd name="connsiteX3" fmla="*/ 565150 w 1225550"/>
                <a:gd name="connsiteY3" fmla="*/ 52618 h 742830"/>
                <a:gd name="connsiteX4" fmla="*/ 647700 w 1225550"/>
                <a:gd name="connsiteY4" fmla="*/ 49443 h 742830"/>
                <a:gd name="connsiteX5" fmla="*/ 752475 w 1225550"/>
                <a:gd name="connsiteY5" fmla="*/ 462193 h 742830"/>
                <a:gd name="connsiteX6" fmla="*/ 873125 w 1225550"/>
                <a:gd name="connsiteY6" fmla="*/ 713018 h 742830"/>
                <a:gd name="connsiteX7" fmla="*/ 1225550 w 1225550"/>
                <a:gd name="connsiteY7" fmla="*/ 732068 h 742830"/>
                <a:gd name="connsiteX0" fmla="*/ 0 w 1225550"/>
                <a:gd name="connsiteY0" fmla="*/ 738418 h 746253"/>
                <a:gd name="connsiteX1" fmla="*/ 295275 w 1225550"/>
                <a:gd name="connsiteY1" fmla="*/ 709843 h 746253"/>
                <a:gd name="connsiteX2" fmla="*/ 454025 w 1225550"/>
                <a:gd name="connsiteY2" fmla="*/ 455843 h 746253"/>
                <a:gd name="connsiteX3" fmla="*/ 565150 w 1225550"/>
                <a:gd name="connsiteY3" fmla="*/ 52618 h 746253"/>
                <a:gd name="connsiteX4" fmla="*/ 647700 w 1225550"/>
                <a:gd name="connsiteY4" fmla="*/ 49443 h 746253"/>
                <a:gd name="connsiteX5" fmla="*/ 752475 w 1225550"/>
                <a:gd name="connsiteY5" fmla="*/ 462193 h 746253"/>
                <a:gd name="connsiteX6" fmla="*/ 873125 w 1225550"/>
                <a:gd name="connsiteY6" fmla="*/ 713018 h 746253"/>
                <a:gd name="connsiteX7" fmla="*/ 1225550 w 1225550"/>
                <a:gd name="connsiteY7" fmla="*/ 738418 h 746253"/>
                <a:gd name="connsiteX0" fmla="*/ 0 w 1225550"/>
                <a:gd name="connsiteY0" fmla="*/ 738418 h 743660"/>
                <a:gd name="connsiteX1" fmla="*/ 295275 w 1225550"/>
                <a:gd name="connsiteY1" fmla="*/ 709843 h 743660"/>
                <a:gd name="connsiteX2" fmla="*/ 454025 w 1225550"/>
                <a:gd name="connsiteY2" fmla="*/ 455843 h 743660"/>
                <a:gd name="connsiteX3" fmla="*/ 565150 w 1225550"/>
                <a:gd name="connsiteY3" fmla="*/ 52618 h 743660"/>
                <a:gd name="connsiteX4" fmla="*/ 647700 w 1225550"/>
                <a:gd name="connsiteY4" fmla="*/ 49443 h 743660"/>
                <a:gd name="connsiteX5" fmla="*/ 752475 w 1225550"/>
                <a:gd name="connsiteY5" fmla="*/ 462193 h 743660"/>
                <a:gd name="connsiteX6" fmla="*/ 873125 w 1225550"/>
                <a:gd name="connsiteY6" fmla="*/ 713018 h 743660"/>
                <a:gd name="connsiteX7" fmla="*/ 1225550 w 1225550"/>
                <a:gd name="connsiteY7" fmla="*/ 738418 h 743660"/>
                <a:gd name="connsiteX0" fmla="*/ 0 w 1225550"/>
                <a:gd name="connsiteY0" fmla="*/ 738418 h 743660"/>
                <a:gd name="connsiteX1" fmla="*/ 295275 w 1225550"/>
                <a:gd name="connsiteY1" fmla="*/ 709843 h 743660"/>
                <a:gd name="connsiteX2" fmla="*/ 454025 w 1225550"/>
                <a:gd name="connsiteY2" fmla="*/ 455843 h 743660"/>
                <a:gd name="connsiteX3" fmla="*/ 565150 w 1225550"/>
                <a:gd name="connsiteY3" fmla="*/ 52618 h 743660"/>
                <a:gd name="connsiteX4" fmla="*/ 647700 w 1225550"/>
                <a:gd name="connsiteY4" fmla="*/ 49443 h 743660"/>
                <a:gd name="connsiteX5" fmla="*/ 752475 w 1225550"/>
                <a:gd name="connsiteY5" fmla="*/ 462193 h 743660"/>
                <a:gd name="connsiteX6" fmla="*/ 873125 w 1225550"/>
                <a:gd name="connsiteY6" fmla="*/ 713018 h 743660"/>
                <a:gd name="connsiteX7" fmla="*/ 1225550 w 1225550"/>
                <a:gd name="connsiteY7" fmla="*/ 738418 h 743660"/>
                <a:gd name="connsiteX0" fmla="*/ 0 w 1225550"/>
                <a:gd name="connsiteY0" fmla="*/ 718746 h 723988"/>
                <a:gd name="connsiteX1" fmla="*/ 295275 w 1225550"/>
                <a:gd name="connsiteY1" fmla="*/ 690171 h 723988"/>
                <a:gd name="connsiteX2" fmla="*/ 454025 w 1225550"/>
                <a:gd name="connsiteY2" fmla="*/ 436171 h 723988"/>
                <a:gd name="connsiteX3" fmla="*/ 539750 w 1225550"/>
                <a:gd name="connsiteY3" fmla="*/ 77396 h 723988"/>
                <a:gd name="connsiteX4" fmla="*/ 647700 w 1225550"/>
                <a:gd name="connsiteY4" fmla="*/ 29771 h 723988"/>
                <a:gd name="connsiteX5" fmla="*/ 752475 w 1225550"/>
                <a:gd name="connsiteY5" fmla="*/ 442521 h 723988"/>
                <a:gd name="connsiteX6" fmla="*/ 873125 w 1225550"/>
                <a:gd name="connsiteY6" fmla="*/ 693346 h 723988"/>
                <a:gd name="connsiteX7" fmla="*/ 1225550 w 1225550"/>
                <a:gd name="connsiteY7" fmla="*/ 718746 h 723988"/>
                <a:gd name="connsiteX0" fmla="*/ 0 w 1225550"/>
                <a:gd name="connsiteY0" fmla="*/ 718746 h 723988"/>
                <a:gd name="connsiteX1" fmla="*/ 295275 w 1225550"/>
                <a:gd name="connsiteY1" fmla="*/ 690171 h 723988"/>
                <a:gd name="connsiteX2" fmla="*/ 454025 w 1225550"/>
                <a:gd name="connsiteY2" fmla="*/ 436171 h 723988"/>
                <a:gd name="connsiteX3" fmla="*/ 539750 w 1225550"/>
                <a:gd name="connsiteY3" fmla="*/ 77396 h 723988"/>
                <a:gd name="connsiteX4" fmla="*/ 647700 w 1225550"/>
                <a:gd name="connsiteY4" fmla="*/ 29771 h 723988"/>
                <a:gd name="connsiteX5" fmla="*/ 752475 w 1225550"/>
                <a:gd name="connsiteY5" fmla="*/ 442521 h 723988"/>
                <a:gd name="connsiteX6" fmla="*/ 873125 w 1225550"/>
                <a:gd name="connsiteY6" fmla="*/ 693346 h 723988"/>
                <a:gd name="connsiteX7" fmla="*/ 1225550 w 1225550"/>
                <a:gd name="connsiteY7" fmla="*/ 718746 h 723988"/>
                <a:gd name="connsiteX0" fmla="*/ 0 w 1225550"/>
                <a:gd name="connsiteY0" fmla="*/ 684826 h 690068"/>
                <a:gd name="connsiteX1" fmla="*/ 295275 w 1225550"/>
                <a:gd name="connsiteY1" fmla="*/ 656251 h 690068"/>
                <a:gd name="connsiteX2" fmla="*/ 454025 w 1225550"/>
                <a:gd name="connsiteY2" fmla="*/ 402251 h 690068"/>
                <a:gd name="connsiteX3" fmla="*/ 539750 w 1225550"/>
                <a:gd name="connsiteY3" fmla="*/ 43476 h 690068"/>
                <a:gd name="connsiteX4" fmla="*/ 657225 w 1225550"/>
                <a:gd name="connsiteY4" fmla="*/ 46651 h 690068"/>
                <a:gd name="connsiteX5" fmla="*/ 752475 w 1225550"/>
                <a:gd name="connsiteY5" fmla="*/ 408601 h 690068"/>
                <a:gd name="connsiteX6" fmla="*/ 873125 w 1225550"/>
                <a:gd name="connsiteY6" fmla="*/ 659426 h 690068"/>
                <a:gd name="connsiteX7" fmla="*/ 1225550 w 1225550"/>
                <a:gd name="connsiteY7" fmla="*/ 684826 h 690068"/>
                <a:gd name="connsiteX0" fmla="*/ 0 w 1225550"/>
                <a:gd name="connsiteY0" fmla="*/ 684826 h 690068"/>
                <a:gd name="connsiteX1" fmla="*/ 295275 w 1225550"/>
                <a:gd name="connsiteY1" fmla="*/ 656251 h 690068"/>
                <a:gd name="connsiteX2" fmla="*/ 454025 w 1225550"/>
                <a:gd name="connsiteY2" fmla="*/ 402251 h 690068"/>
                <a:gd name="connsiteX3" fmla="*/ 539750 w 1225550"/>
                <a:gd name="connsiteY3" fmla="*/ 43476 h 690068"/>
                <a:gd name="connsiteX4" fmla="*/ 657225 w 1225550"/>
                <a:gd name="connsiteY4" fmla="*/ 46651 h 690068"/>
                <a:gd name="connsiteX5" fmla="*/ 752475 w 1225550"/>
                <a:gd name="connsiteY5" fmla="*/ 408601 h 690068"/>
                <a:gd name="connsiteX6" fmla="*/ 873125 w 1225550"/>
                <a:gd name="connsiteY6" fmla="*/ 659426 h 690068"/>
                <a:gd name="connsiteX7" fmla="*/ 1225550 w 1225550"/>
                <a:gd name="connsiteY7" fmla="*/ 684826 h 690068"/>
                <a:gd name="connsiteX0" fmla="*/ 0 w 1225550"/>
                <a:gd name="connsiteY0" fmla="*/ 684826 h 690068"/>
                <a:gd name="connsiteX1" fmla="*/ 295275 w 1225550"/>
                <a:gd name="connsiteY1" fmla="*/ 656251 h 690068"/>
                <a:gd name="connsiteX2" fmla="*/ 454025 w 1225550"/>
                <a:gd name="connsiteY2" fmla="*/ 402251 h 690068"/>
                <a:gd name="connsiteX3" fmla="*/ 539750 w 1225550"/>
                <a:gd name="connsiteY3" fmla="*/ 43476 h 690068"/>
                <a:gd name="connsiteX4" fmla="*/ 657225 w 1225550"/>
                <a:gd name="connsiteY4" fmla="*/ 46651 h 690068"/>
                <a:gd name="connsiteX5" fmla="*/ 752475 w 1225550"/>
                <a:gd name="connsiteY5" fmla="*/ 408601 h 690068"/>
                <a:gd name="connsiteX6" fmla="*/ 873125 w 1225550"/>
                <a:gd name="connsiteY6" fmla="*/ 659426 h 690068"/>
                <a:gd name="connsiteX7" fmla="*/ 1225550 w 1225550"/>
                <a:gd name="connsiteY7" fmla="*/ 684826 h 690068"/>
                <a:gd name="connsiteX0" fmla="*/ 0 w 1225550"/>
                <a:gd name="connsiteY0" fmla="*/ 677151 h 682393"/>
                <a:gd name="connsiteX1" fmla="*/ 295275 w 1225550"/>
                <a:gd name="connsiteY1" fmla="*/ 648576 h 682393"/>
                <a:gd name="connsiteX2" fmla="*/ 454025 w 1225550"/>
                <a:gd name="connsiteY2" fmla="*/ 394576 h 682393"/>
                <a:gd name="connsiteX3" fmla="*/ 539750 w 1225550"/>
                <a:gd name="connsiteY3" fmla="*/ 35801 h 682393"/>
                <a:gd name="connsiteX4" fmla="*/ 657225 w 1225550"/>
                <a:gd name="connsiteY4" fmla="*/ 38976 h 682393"/>
                <a:gd name="connsiteX5" fmla="*/ 752475 w 1225550"/>
                <a:gd name="connsiteY5" fmla="*/ 400926 h 682393"/>
                <a:gd name="connsiteX6" fmla="*/ 873125 w 1225550"/>
                <a:gd name="connsiteY6" fmla="*/ 651751 h 682393"/>
                <a:gd name="connsiteX7" fmla="*/ 1225550 w 1225550"/>
                <a:gd name="connsiteY7" fmla="*/ 677151 h 682393"/>
                <a:gd name="connsiteX0" fmla="*/ 0 w 1225550"/>
                <a:gd name="connsiteY0" fmla="*/ 695875 h 701117"/>
                <a:gd name="connsiteX1" fmla="*/ 295275 w 1225550"/>
                <a:gd name="connsiteY1" fmla="*/ 667300 h 701117"/>
                <a:gd name="connsiteX2" fmla="*/ 454025 w 1225550"/>
                <a:gd name="connsiteY2" fmla="*/ 413300 h 701117"/>
                <a:gd name="connsiteX3" fmla="*/ 539750 w 1225550"/>
                <a:gd name="connsiteY3" fmla="*/ 54525 h 701117"/>
                <a:gd name="connsiteX4" fmla="*/ 657225 w 1225550"/>
                <a:gd name="connsiteY4" fmla="*/ 57700 h 701117"/>
                <a:gd name="connsiteX5" fmla="*/ 752475 w 1225550"/>
                <a:gd name="connsiteY5" fmla="*/ 419650 h 701117"/>
                <a:gd name="connsiteX6" fmla="*/ 873125 w 1225550"/>
                <a:gd name="connsiteY6" fmla="*/ 670475 h 701117"/>
                <a:gd name="connsiteX7" fmla="*/ 1225550 w 1225550"/>
                <a:gd name="connsiteY7" fmla="*/ 695875 h 701117"/>
                <a:gd name="connsiteX0" fmla="*/ 0 w 1225550"/>
                <a:gd name="connsiteY0" fmla="*/ 707462 h 712704"/>
                <a:gd name="connsiteX1" fmla="*/ 295275 w 1225550"/>
                <a:gd name="connsiteY1" fmla="*/ 678887 h 712704"/>
                <a:gd name="connsiteX2" fmla="*/ 454025 w 1225550"/>
                <a:gd name="connsiteY2" fmla="*/ 424887 h 712704"/>
                <a:gd name="connsiteX3" fmla="*/ 539750 w 1225550"/>
                <a:gd name="connsiteY3" fmla="*/ 66112 h 712704"/>
                <a:gd name="connsiteX4" fmla="*/ 657225 w 1225550"/>
                <a:gd name="connsiteY4" fmla="*/ 69287 h 712704"/>
                <a:gd name="connsiteX5" fmla="*/ 752475 w 1225550"/>
                <a:gd name="connsiteY5" fmla="*/ 431237 h 712704"/>
                <a:gd name="connsiteX6" fmla="*/ 873125 w 1225550"/>
                <a:gd name="connsiteY6" fmla="*/ 682062 h 712704"/>
                <a:gd name="connsiteX7" fmla="*/ 1225550 w 1225550"/>
                <a:gd name="connsiteY7" fmla="*/ 707462 h 7127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225550" h="712704">
                  <a:moveTo>
                    <a:pt x="0" y="707462"/>
                  </a:moveTo>
                  <a:cubicBezTo>
                    <a:pt x="119327" y="700847"/>
                    <a:pt x="213254" y="713283"/>
                    <a:pt x="295275" y="678887"/>
                  </a:cubicBezTo>
                  <a:cubicBezTo>
                    <a:pt x="377296" y="644491"/>
                    <a:pt x="413279" y="527016"/>
                    <a:pt x="454025" y="424887"/>
                  </a:cubicBezTo>
                  <a:cubicBezTo>
                    <a:pt x="494771" y="322758"/>
                    <a:pt x="509058" y="157129"/>
                    <a:pt x="539750" y="66112"/>
                  </a:cubicBezTo>
                  <a:cubicBezTo>
                    <a:pt x="570442" y="-24905"/>
                    <a:pt x="628121" y="-20142"/>
                    <a:pt x="657225" y="69287"/>
                  </a:cubicBezTo>
                  <a:cubicBezTo>
                    <a:pt x="686329" y="158716"/>
                    <a:pt x="716492" y="329108"/>
                    <a:pt x="752475" y="431237"/>
                  </a:cubicBezTo>
                  <a:cubicBezTo>
                    <a:pt x="788458" y="533366"/>
                    <a:pt x="794279" y="636025"/>
                    <a:pt x="873125" y="682062"/>
                  </a:cubicBezTo>
                  <a:cubicBezTo>
                    <a:pt x="951971" y="728100"/>
                    <a:pt x="1087702" y="709049"/>
                    <a:pt x="1225550" y="707462"/>
                  </a:cubicBezTo>
                </a:path>
              </a:pathLst>
            </a:custGeom>
            <a:solidFill>
              <a:srgbClr val="FFD9E6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>
                <a:solidFill>
                  <a:schemeClr val="bg1"/>
                </a:solidFill>
              </a:endParaRPr>
            </a:p>
          </p:txBody>
        </p:sp>
        <p:sp>
          <p:nvSpPr>
            <p:cNvPr id="98" name="TextBox 1"/>
            <p:cNvSpPr txBox="1">
              <a:spLocks noChangeArrowheads="1"/>
            </p:cNvSpPr>
            <p:nvPr/>
          </p:nvSpPr>
          <p:spPr bwMode="auto">
            <a:xfrm>
              <a:off x="6797585" y="5932595"/>
              <a:ext cx="1099981" cy="5283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Tahoma" pitchFamily="34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itchFamily="34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itchFamily="34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itchFamily="34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itchFamily="34" charset="0"/>
                  <a:cs typeface="Arial" charset="0"/>
                </a:defRPr>
              </a:lvl9pPr>
            </a:lstStyle>
            <a:p>
              <a:pPr eaLnBrk="1" hangingPunct="1">
                <a:lnSpc>
                  <a:spcPts val="1700"/>
                </a:lnSpc>
              </a:pPr>
              <a:r>
                <a:rPr lang="en-AU" altLang="en-US" sz="1600" dirty="0" smtClean="0"/>
                <a:t>mass not </a:t>
              </a:r>
            </a:p>
            <a:p>
              <a:pPr eaLnBrk="1" hangingPunct="1">
                <a:lnSpc>
                  <a:spcPts val="1700"/>
                </a:lnSpc>
              </a:pPr>
              <a:r>
                <a:rPr lang="en-AU" altLang="en-US" sz="1600" dirty="0" smtClean="0"/>
                <a:t>conserved</a:t>
              </a:r>
              <a:endParaRPr lang="en-AU" altLang="en-US" sz="1600" b="1" dirty="0" smtClean="0"/>
            </a:p>
          </p:txBody>
        </p:sp>
        <p:sp>
          <p:nvSpPr>
            <p:cNvPr id="62" name="TextBox 61"/>
            <p:cNvSpPr txBox="1"/>
            <p:nvPr>
              <p:custDataLst>
                <p:tags r:id="rId6"/>
              </p:custDataLst>
            </p:nvPr>
          </p:nvSpPr>
          <p:spPr>
            <a:xfrm>
              <a:off x="5492856" y="5073247"/>
              <a:ext cx="2144433" cy="3949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none" lIns="88900" tIns="88900" rIns="88900" bIns="88900" rtlCol="0">
              <a:spAutoFit/>
            </a:bodyPr>
            <a:lstStyle/>
            <a:p>
              <a:r>
                <a:rPr lang="en-AU" sz="1400" dirty="0">
                  <a:solidFill>
                    <a:srgbClr val="000000"/>
                  </a:solidFill>
                </a:rPr>
                <a:t>w</a:t>
              </a:r>
              <a:r>
                <a:rPr lang="en-AU" sz="1400" dirty="0" smtClean="0">
                  <a:solidFill>
                    <a:srgbClr val="000000"/>
                  </a:solidFill>
                </a:rPr>
                <a:t>ave function over </a:t>
              </a:r>
              <a:r>
                <a:rPr lang="en-AU" sz="1400" b="1" dirty="0" smtClean="0">
                  <a:solidFill>
                    <a:srgbClr val="000000"/>
                  </a:solidFill>
                </a:rPr>
                <a:t>time</a:t>
              </a:r>
              <a:endParaRPr lang="en-AU" sz="1400" b="1" dirty="0">
                <a:solidFill>
                  <a:srgbClr val="000000"/>
                </a:solidFill>
              </a:endParaRPr>
            </a:p>
          </p:txBody>
        </p:sp>
        <p:sp>
          <p:nvSpPr>
            <p:cNvPr id="70" name="TextBox 1"/>
            <p:cNvSpPr txBox="1">
              <a:spLocks noChangeArrowheads="1"/>
            </p:cNvSpPr>
            <p:nvPr/>
          </p:nvSpPr>
          <p:spPr bwMode="auto">
            <a:xfrm>
              <a:off x="5419341" y="5414911"/>
              <a:ext cx="968535" cy="9643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Tahoma" pitchFamily="34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itchFamily="34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itchFamily="34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itchFamily="34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itchFamily="34" charset="0"/>
                  <a:cs typeface="Arial" charset="0"/>
                </a:defRPr>
              </a:lvl9pPr>
            </a:lstStyle>
            <a:p>
              <a:pPr eaLnBrk="1" hangingPunct="1">
                <a:lnSpc>
                  <a:spcPts val="1700"/>
                </a:lnSpc>
              </a:pPr>
              <a:r>
                <a:rPr lang="en-AU" altLang="en-US" sz="1600" dirty="0" smtClean="0"/>
                <a:t>no </a:t>
              </a:r>
              <a:br>
                <a:rPr lang="en-AU" altLang="en-US" sz="1600" dirty="0" smtClean="0"/>
              </a:br>
              <a:r>
                <a:rPr lang="en-AU" altLang="en-US" sz="1600" dirty="0" smtClean="0"/>
                <a:t>equation</a:t>
              </a:r>
              <a:br>
                <a:rPr lang="en-AU" altLang="en-US" sz="1600" dirty="0" smtClean="0"/>
              </a:br>
              <a:r>
                <a:rPr lang="en-AU" altLang="en-US" sz="1600" dirty="0" smtClean="0"/>
                <a:t>of </a:t>
              </a:r>
              <a:br>
                <a:rPr lang="en-AU" altLang="en-US" sz="1600" dirty="0" smtClean="0"/>
              </a:br>
              <a:r>
                <a:rPr lang="en-AU" altLang="en-US" sz="1600" dirty="0" smtClean="0"/>
                <a:t>motion</a:t>
              </a:r>
              <a:endParaRPr lang="en-AU" altLang="en-US" sz="1600" b="1" dirty="0" smtClean="0"/>
            </a:p>
          </p:txBody>
        </p:sp>
      </p:grpSp>
      <p:sp>
        <p:nvSpPr>
          <p:cNvPr id="18" name="TextBox 17"/>
          <p:cNvSpPr txBox="1"/>
          <p:nvPr>
            <p:custDataLst>
              <p:tags r:id="rId4"/>
            </p:custDataLst>
          </p:nvPr>
        </p:nvSpPr>
        <p:spPr>
          <a:xfrm>
            <a:off x="7307425" y="5112165"/>
            <a:ext cx="1801775" cy="1410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none" lIns="88900" tIns="88900" rIns="88900" bIns="88900" rtlCol="0">
            <a:spAutoFit/>
          </a:bodyPr>
          <a:lstStyle/>
          <a:p>
            <a:r>
              <a:rPr lang="en-AU" sz="1600" b="1" dirty="0" smtClean="0">
                <a:solidFill>
                  <a:srgbClr val="FF0000"/>
                </a:solidFill>
              </a:rPr>
              <a:t>But symmetry </a:t>
            </a:r>
          </a:p>
          <a:p>
            <a:r>
              <a:rPr lang="en-AU" sz="1600" b="1" dirty="0" smtClean="0">
                <a:solidFill>
                  <a:srgbClr val="FF0000"/>
                </a:solidFill>
              </a:rPr>
              <a:t>between </a:t>
            </a:r>
          </a:p>
          <a:p>
            <a:r>
              <a:rPr lang="en-AU" sz="1600" b="1" dirty="0" smtClean="0">
                <a:solidFill>
                  <a:srgbClr val="FF0000"/>
                </a:solidFill>
              </a:rPr>
              <a:t>space and time </a:t>
            </a:r>
          </a:p>
          <a:p>
            <a:r>
              <a:rPr lang="en-AU" sz="1600" b="1" dirty="0" smtClean="0">
                <a:solidFill>
                  <a:srgbClr val="FF0000"/>
                </a:solidFill>
              </a:rPr>
              <a:t>implies this</a:t>
            </a:r>
          </a:p>
          <a:p>
            <a:r>
              <a:rPr lang="en-AU" sz="1600" b="1" dirty="0" smtClean="0">
                <a:solidFill>
                  <a:srgbClr val="FF0000"/>
                </a:solidFill>
              </a:rPr>
              <a:t>possibility</a:t>
            </a:r>
            <a:endParaRPr lang="en-AU" sz="1600" b="1" dirty="0">
              <a:solidFill>
                <a:srgbClr val="FF0000"/>
              </a:solidFill>
            </a:endParaRPr>
          </a:p>
        </p:txBody>
      </p:sp>
      <p:sp>
        <p:nvSpPr>
          <p:cNvPr id="64" name="Freeform 63"/>
          <p:cNvSpPr/>
          <p:nvPr/>
        </p:nvSpPr>
        <p:spPr>
          <a:xfrm>
            <a:off x="7667638" y="1230517"/>
            <a:ext cx="179450" cy="2471475"/>
          </a:xfrm>
          <a:custGeom>
            <a:avLst/>
            <a:gdLst>
              <a:gd name="connsiteX0" fmla="*/ 182880 w 262140"/>
              <a:gd name="connsiteY0" fmla="*/ 2456688 h 2456688"/>
              <a:gd name="connsiteX1" fmla="*/ 12192 w 262140"/>
              <a:gd name="connsiteY1" fmla="*/ 1816608 h 2456688"/>
              <a:gd name="connsiteX2" fmla="*/ 262128 w 262140"/>
              <a:gd name="connsiteY2" fmla="*/ 981456 h 2456688"/>
              <a:gd name="connsiteX3" fmla="*/ 0 w 262140"/>
              <a:gd name="connsiteY3" fmla="*/ 0 h 2456688"/>
              <a:gd name="connsiteX0" fmla="*/ 269144 w 348404"/>
              <a:gd name="connsiteY0" fmla="*/ 2419717 h 2419717"/>
              <a:gd name="connsiteX1" fmla="*/ 98456 w 348404"/>
              <a:gd name="connsiteY1" fmla="*/ 1779637 h 2419717"/>
              <a:gd name="connsiteX2" fmla="*/ 348392 w 348404"/>
              <a:gd name="connsiteY2" fmla="*/ 944485 h 2419717"/>
              <a:gd name="connsiteX3" fmla="*/ 0 w 348404"/>
              <a:gd name="connsiteY3" fmla="*/ 0 h 2419717"/>
              <a:gd name="connsiteX0" fmla="*/ 274842 w 354099"/>
              <a:gd name="connsiteY0" fmla="*/ 2419717 h 2419717"/>
              <a:gd name="connsiteX1" fmla="*/ 637 w 354099"/>
              <a:gd name="connsiteY1" fmla="*/ 1831396 h 2419717"/>
              <a:gd name="connsiteX2" fmla="*/ 354090 w 354099"/>
              <a:gd name="connsiteY2" fmla="*/ 944485 h 2419717"/>
              <a:gd name="connsiteX3" fmla="*/ 5698 w 354099"/>
              <a:gd name="connsiteY3" fmla="*/ 0 h 2419717"/>
              <a:gd name="connsiteX0" fmla="*/ 274842 w 354099"/>
              <a:gd name="connsiteY0" fmla="*/ 2449293 h 2449293"/>
              <a:gd name="connsiteX1" fmla="*/ 637 w 354099"/>
              <a:gd name="connsiteY1" fmla="*/ 1860972 h 2449293"/>
              <a:gd name="connsiteX2" fmla="*/ 354090 w 354099"/>
              <a:gd name="connsiteY2" fmla="*/ 974061 h 2449293"/>
              <a:gd name="connsiteX3" fmla="*/ 185620 w 354099"/>
              <a:gd name="connsiteY3" fmla="*/ 0 h 2449293"/>
              <a:gd name="connsiteX0" fmla="*/ 274842 w 354099"/>
              <a:gd name="connsiteY0" fmla="*/ 2449293 h 2449293"/>
              <a:gd name="connsiteX1" fmla="*/ 637 w 354099"/>
              <a:gd name="connsiteY1" fmla="*/ 1860972 h 2449293"/>
              <a:gd name="connsiteX2" fmla="*/ 354090 w 354099"/>
              <a:gd name="connsiteY2" fmla="*/ 974061 h 2449293"/>
              <a:gd name="connsiteX3" fmla="*/ 185620 w 354099"/>
              <a:gd name="connsiteY3" fmla="*/ 0 h 2449293"/>
              <a:gd name="connsiteX0" fmla="*/ 96175 w 175442"/>
              <a:gd name="connsiteY0" fmla="*/ 2449293 h 2449293"/>
              <a:gd name="connsiteX1" fmla="*/ 4357 w 175442"/>
              <a:gd name="connsiteY1" fmla="*/ 1856042 h 2449293"/>
              <a:gd name="connsiteX2" fmla="*/ 175423 w 175442"/>
              <a:gd name="connsiteY2" fmla="*/ 974061 h 2449293"/>
              <a:gd name="connsiteX3" fmla="*/ 6953 w 175442"/>
              <a:gd name="connsiteY3" fmla="*/ 0 h 2449293"/>
              <a:gd name="connsiteX0" fmla="*/ 82930 w 179450"/>
              <a:gd name="connsiteY0" fmla="*/ 2471475 h 2471475"/>
              <a:gd name="connsiteX1" fmla="*/ 8365 w 179450"/>
              <a:gd name="connsiteY1" fmla="*/ 1856042 h 2471475"/>
              <a:gd name="connsiteX2" fmla="*/ 179431 w 179450"/>
              <a:gd name="connsiteY2" fmla="*/ 974061 h 2471475"/>
              <a:gd name="connsiteX3" fmla="*/ 10961 w 179450"/>
              <a:gd name="connsiteY3" fmla="*/ 0 h 2471475"/>
              <a:gd name="connsiteX0" fmla="*/ 82930 w 179450"/>
              <a:gd name="connsiteY0" fmla="*/ 2471475 h 2471475"/>
              <a:gd name="connsiteX1" fmla="*/ 8365 w 179450"/>
              <a:gd name="connsiteY1" fmla="*/ 1856042 h 2471475"/>
              <a:gd name="connsiteX2" fmla="*/ 179431 w 179450"/>
              <a:gd name="connsiteY2" fmla="*/ 974061 h 2471475"/>
              <a:gd name="connsiteX3" fmla="*/ 10961 w 179450"/>
              <a:gd name="connsiteY3" fmla="*/ 0 h 2471475"/>
              <a:gd name="connsiteX0" fmla="*/ 82930 w 179450"/>
              <a:gd name="connsiteY0" fmla="*/ 2471475 h 2471475"/>
              <a:gd name="connsiteX1" fmla="*/ 8365 w 179450"/>
              <a:gd name="connsiteY1" fmla="*/ 1856042 h 2471475"/>
              <a:gd name="connsiteX2" fmla="*/ 179431 w 179450"/>
              <a:gd name="connsiteY2" fmla="*/ 974061 h 2471475"/>
              <a:gd name="connsiteX3" fmla="*/ 10961 w 179450"/>
              <a:gd name="connsiteY3" fmla="*/ 0 h 2471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9450" h="2471475">
                <a:moveTo>
                  <a:pt x="82930" y="2471475"/>
                </a:moveTo>
                <a:cubicBezTo>
                  <a:pt x="-9018" y="2274371"/>
                  <a:pt x="-7718" y="2105611"/>
                  <a:pt x="8365" y="1856042"/>
                </a:cubicBezTo>
                <a:cubicBezTo>
                  <a:pt x="24448" y="1606473"/>
                  <a:pt x="181463" y="1276829"/>
                  <a:pt x="179431" y="974061"/>
                </a:cubicBezTo>
                <a:cubicBezTo>
                  <a:pt x="177399" y="671293"/>
                  <a:pt x="138544" y="371384"/>
                  <a:pt x="10961" y="0"/>
                </a:cubicBezTo>
              </a:path>
            </a:pathLst>
          </a:cu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>
              <a:ln w="3175">
                <a:solidFill>
                  <a:schemeClr val="tx1"/>
                </a:solidFill>
              </a:ln>
            </a:endParaRPr>
          </a:p>
        </p:txBody>
      </p:sp>
      <p:sp>
        <p:nvSpPr>
          <p:cNvPr id="63" name="Freeform 62"/>
          <p:cNvSpPr/>
          <p:nvPr/>
        </p:nvSpPr>
        <p:spPr>
          <a:xfrm>
            <a:off x="7587094" y="1249430"/>
            <a:ext cx="354099" cy="2419717"/>
          </a:xfrm>
          <a:custGeom>
            <a:avLst/>
            <a:gdLst>
              <a:gd name="connsiteX0" fmla="*/ 182880 w 262140"/>
              <a:gd name="connsiteY0" fmla="*/ 2456688 h 2456688"/>
              <a:gd name="connsiteX1" fmla="*/ 12192 w 262140"/>
              <a:gd name="connsiteY1" fmla="*/ 1816608 h 2456688"/>
              <a:gd name="connsiteX2" fmla="*/ 262128 w 262140"/>
              <a:gd name="connsiteY2" fmla="*/ 981456 h 2456688"/>
              <a:gd name="connsiteX3" fmla="*/ 0 w 262140"/>
              <a:gd name="connsiteY3" fmla="*/ 0 h 2456688"/>
              <a:gd name="connsiteX0" fmla="*/ 269144 w 348404"/>
              <a:gd name="connsiteY0" fmla="*/ 2419717 h 2419717"/>
              <a:gd name="connsiteX1" fmla="*/ 98456 w 348404"/>
              <a:gd name="connsiteY1" fmla="*/ 1779637 h 2419717"/>
              <a:gd name="connsiteX2" fmla="*/ 348392 w 348404"/>
              <a:gd name="connsiteY2" fmla="*/ 944485 h 2419717"/>
              <a:gd name="connsiteX3" fmla="*/ 0 w 348404"/>
              <a:gd name="connsiteY3" fmla="*/ 0 h 2419717"/>
              <a:gd name="connsiteX0" fmla="*/ 274842 w 354099"/>
              <a:gd name="connsiteY0" fmla="*/ 2419717 h 2419717"/>
              <a:gd name="connsiteX1" fmla="*/ 637 w 354099"/>
              <a:gd name="connsiteY1" fmla="*/ 1831396 h 2419717"/>
              <a:gd name="connsiteX2" fmla="*/ 354090 w 354099"/>
              <a:gd name="connsiteY2" fmla="*/ 944485 h 2419717"/>
              <a:gd name="connsiteX3" fmla="*/ 5698 w 354099"/>
              <a:gd name="connsiteY3" fmla="*/ 0 h 24197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4099" h="2419717">
                <a:moveTo>
                  <a:pt x="274842" y="2419717"/>
                </a:moveTo>
                <a:cubicBezTo>
                  <a:pt x="182894" y="2222613"/>
                  <a:pt x="-12571" y="2077268"/>
                  <a:pt x="637" y="1831396"/>
                </a:cubicBezTo>
                <a:cubicBezTo>
                  <a:pt x="13845" y="1585524"/>
                  <a:pt x="356122" y="1247253"/>
                  <a:pt x="354090" y="944485"/>
                </a:cubicBezTo>
                <a:cubicBezTo>
                  <a:pt x="352058" y="641717"/>
                  <a:pt x="135746" y="339344"/>
                  <a:pt x="5698" y="0"/>
                </a:cubicBezTo>
              </a:path>
            </a:pathLst>
          </a:cu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>
              <a:ln w="3175">
                <a:solidFill>
                  <a:schemeClr val="tx1"/>
                </a:solidFill>
              </a:ln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124995" y="5781076"/>
            <a:ext cx="182430" cy="126415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>
              <a:solidFill>
                <a:schemeClr val="bg1"/>
              </a:solidFill>
            </a:endParaRPr>
          </a:p>
        </p:txBody>
      </p:sp>
      <p:sp>
        <p:nvSpPr>
          <p:cNvPr id="19" name="Left Brace 18"/>
          <p:cNvSpPr/>
          <p:nvPr/>
        </p:nvSpPr>
        <p:spPr>
          <a:xfrm>
            <a:off x="7153179" y="5199907"/>
            <a:ext cx="263739" cy="1285349"/>
          </a:xfrm>
          <a:prstGeom prst="leftBrace">
            <a:avLst>
              <a:gd name="adj1" fmla="val 19805"/>
              <a:gd name="adj2" fmla="val 50000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68" name="TextBox 1"/>
          <p:cNvSpPr txBox="1">
            <a:spLocks noChangeArrowheads="1"/>
          </p:cNvSpPr>
          <p:nvPr/>
        </p:nvSpPr>
        <p:spPr bwMode="auto">
          <a:xfrm>
            <a:off x="497199" y="2038932"/>
            <a:ext cx="63831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/>
            <a:r>
              <a:rPr lang="en-AU" altLang="en-US" b="1" dirty="0" smtClean="0"/>
              <a:t>QFT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336399" y="1621534"/>
            <a:ext cx="11103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AU" sz="1400" dirty="0" smtClean="0"/>
              <a:t>spacetime </a:t>
            </a:r>
          </a:p>
          <a:p>
            <a:r>
              <a:rPr lang="en-AU" sz="1400" dirty="0" smtClean="0"/>
              <a:t>background</a:t>
            </a:r>
            <a:endParaRPr lang="en-AU" sz="1400" dirty="0"/>
          </a:p>
        </p:txBody>
      </p:sp>
      <p:sp>
        <p:nvSpPr>
          <p:cNvPr id="6" name="Down Arrow 5"/>
          <p:cNvSpPr/>
          <p:nvPr/>
        </p:nvSpPr>
        <p:spPr>
          <a:xfrm>
            <a:off x="706582" y="1313902"/>
            <a:ext cx="184969" cy="350998"/>
          </a:xfrm>
          <a:prstGeom prst="downArrow">
            <a:avLst/>
          </a:prstGeom>
          <a:solidFill>
            <a:srgbClr val="0000A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>
            <p:custDataLst>
              <p:tags r:id="rId5"/>
            </p:custDataLst>
          </p:nvPr>
        </p:nvSpPr>
        <p:spPr>
          <a:xfrm>
            <a:off x="230599" y="419749"/>
            <a:ext cx="4572000" cy="548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none" lIns="88900" tIns="88900" rIns="88900" bIns="88900" rtlCol="0">
            <a:noAutofit/>
          </a:bodyPr>
          <a:lstStyle/>
          <a:p>
            <a:r>
              <a:rPr lang="en-AU" sz="2400" b="1" dirty="0">
                <a:solidFill>
                  <a:srgbClr val="0000A0"/>
                </a:solidFill>
              </a:rPr>
              <a:t>Why is time different to space?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AU" smtClean="0"/>
              <a:t> 9 / 17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39064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195609" y="1656133"/>
            <a:ext cx="2936379" cy="2336946"/>
            <a:chOff x="1195609" y="2119084"/>
            <a:chExt cx="2936379" cy="2336946"/>
          </a:xfrm>
        </p:grpSpPr>
        <p:sp>
          <p:nvSpPr>
            <p:cNvPr id="39" name="Rectangle 38"/>
            <p:cNvSpPr/>
            <p:nvPr/>
          </p:nvSpPr>
          <p:spPr>
            <a:xfrm>
              <a:off x="1306286" y="2158144"/>
              <a:ext cx="2825702" cy="2228226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rgbClr val="FFABC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>
                <a:solidFill>
                  <a:schemeClr val="bg1"/>
                </a:solidFill>
              </a:endParaRPr>
            </a:p>
          </p:txBody>
        </p:sp>
        <p:sp>
          <p:nvSpPr>
            <p:cNvPr id="10" name="TextBox 9"/>
            <p:cNvSpPr txBox="1"/>
            <p:nvPr>
              <p:custDataLst>
                <p:tags r:id="rId7"/>
              </p:custDataLst>
            </p:nvPr>
          </p:nvSpPr>
          <p:spPr>
            <a:xfrm>
              <a:off x="1779661" y="2119084"/>
              <a:ext cx="2239082" cy="4273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none" lIns="88900" tIns="88900" rIns="88900" bIns="88900" rtlCol="0">
              <a:noAutofit/>
            </a:bodyPr>
            <a:lstStyle/>
            <a:p>
              <a:r>
                <a:rPr lang="en-AU" sz="1600" b="1" smtClean="0">
                  <a:solidFill>
                    <a:srgbClr val="000000"/>
                  </a:solidFill>
                </a:rPr>
                <a:t>fundamental level</a:t>
              </a:r>
              <a:endParaRPr lang="en-AU" sz="1600" b="1">
                <a:solidFill>
                  <a:srgbClr val="000000"/>
                </a:solidFill>
              </a:endParaRPr>
            </a:p>
          </p:txBody>
        </p:sp>
        <p:grpSp>
          <p:nvGrpSpPr>
            <p:cNvPr id="36" name="Group 35"/>
            <p:cNvGrpSpPr/>
            <p:nvPr/>
          </p:nvGrpSpPr>
          <p:grpSpPr>
            <a:xfrm>
              <a:off x="1195609" y="2437384"/>
              <a:ext cx="2497422" cy="1737964"/>
              <a:chOff x="848964" y="2080859"/>
              <a:chExt cx="2497422" cy="1737964"/>
            </a:xfrm>
          </p:grpSpPr>
          <p:cxnSp>
            <p:nvCxnSpPr>
              <p:cNvPr id="5" name="Straight Connector 4"/>
              <p:cNvCxnSpPr/>
              <p:nvPr/>
            </p:nvCxnSpPr>
            <p:spPr>
              <a:xfrm>
                <a:off x="1739350" y="2195511"/>
                <a:ext cx="0" cy="1018828"/>
              </a:xfrm>
              <a:prstGeom prst="line">
                <a:avLst/>
              </a:prstGeom>
              <a:ln w="19050">
                <a:solidFill>
                  <a:schemeClr val="tx1"/>
                </a:solidFill>
                <a:headEnd type="arrow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" name="Straight Connector 7"/>
              <p:cNvCxnSpPr/>
              <p:nvPr/>
            </p:nvCxnSpPr>
            <p:spPr>
              <a:xfrm>
                <a:off x="1745700" y="3214339"/>
                <a:ext cx="1174750" cy="306191"/>
              </a:xfrm>
              <a:prstGeom prst="line">
                <a:avLst/>
              </a:prstGeom>
              <a:ln w="19050">
                <a:solidFill>
                  <a:schemeClr val="tx1"/>
                </a:solidFill>
                <a:headEnd type="none" w="med" len="med"/>
                <a:tailEnd type="arrow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Straight Connector 13"/>
              <p:cNvCxnSpPr>
                <a:cxnSpLocks noChangeAspect="1"/>
              </p:cNvCxnSpPr>
              <p:nvPr/>
            </p:nvCxnSpPr>
            <p:spPr>
              <a:xfrm flipV="1">
                <a:off x="1734728" y="2563882"/>
                <a:ext cx="1117720" cy="643986"/>
              </a:xfrm>
              <a:prstGeom prst="line">
                <a:avLst/>
              </a:prstGeom>
              <a:ln w="19050">
                <a:solidFill>
                  <a:schemeClr val="tx1"/>
                </a:solidFill>
                <a:headEnd type="none" w="med" len="med"/>
                <a:tailEnd type="arrow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" name="Oval 14"/>
              <p:cNvSpPr/>
              <p:nvPr/>
            </p:nvSpPr>
            <p:spPr>
              <a:xfrm rot="535471">
                <a:off x="2142467" y="2927862"/>
                <a:ext cx="769643" cy="387935"/>
              </a:xfrm>
              <a:prstGeom prst="ellipse">
                <a:avLst/>
              </a:prstGeom>
              <a:solidFill>
                <a:srgbClr val="FFD9E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AU">
                  <a:solidFill>
                    <a:schemeClr val="bg1"/>
                  </a:solidFill>
                </a:endParaRPr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135" name="TextBox 134"/>
                  <p:cNvSpPr txBox="1"/>
                  <p:nvPr/>
                </p:nvSpPr>
                <p:spPr>
                  <a:xfrm>
                    <a:off x="2741598" y="3449491"/>
                    <a:ext cx="230075" cy="3693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en-AU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𝑥</m:t>
                          </m:r>
                        </m:oMath>
                      </m:oMathPara>
                    </a14:m>
                    <a:endParaRPr lang="en-AU">
                      <a:solidFill>
                        <a:schemeClr val="tx1"/>
                      </a:solidFill>
                    </a:endParaRPr>
                  </a:p>
                </p:txBody>
              </p:sp>
            </mc:Choice>
            <mc:Fallback xmlns="">
              <p:sp>
                <p:nvSpPr>
                  <p:cNvPr id="135" name="TextBox 134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2741598" y="3449491"/>
                    <a:ext cx="230075" cy="369332"/>
                  </a:xfrm>
                  <a:prstGeom prst="rect">
                    <a:avLst/>
                  </a:prstGeom>
                  <a:blipFill rotWithShape="0">
                    <a:blip r:embed="rId10"/>
                    <a:stretch>
                      <a:fillRect r="-21622"/>
                    </a:stretch>
                  </a:blipFill>
                </p:spPr>
                <p:txBody>
                  <a:bodyPr/>
                  <a:lstStyle/>
                  <a:p>
                    <a:r>
                      <a:rPr lang="en-AU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136" name="TextBox 135"/>
                  <p:cNvSpPr txBox="1"/>
                  <p:nvPr/>
                </p:nvSpPr>
                <p:spPr>
                  <a:xfrm>
                    <a:off x="848964" y="2080859"/>
                    <a:ext cx="974640" cy="3693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en-AU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𝜓</m:t>
                          </m:r>
                          <m:r>
                            <a:rPr lang="en-AU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(</m:t>
                          </m:r>
                          <m:r>
                            <a:rPr lang="en-AU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𝑥</m:t>
                          </m:r>
                          <m:r>
                            <a:rPr lang="en-AU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,</m:t>
                          </m:r>
                          <m:r>
                            <a:rPr lang="en-AU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  <m:r>
                            <a:rPr lang="en-AU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)</m:t>
                          </m:r>
                        </m:oMath>
                      </m:oMathPara>
                    </a14:m>
                    <a:endParaRPr lang="en-AU">
                      <a:solidFill>
                        <a:schemeClr val="tx1"/>
                      </a:solidFill>
                    </a:endParaRPr>
                  </a:p>
                </p:txBody>
              </p:sp>
            </mc:Choice>
            <mc:Fallback xmlns="">
              <p:sp>
                <p:nvSpPr>
                  <p:cNvPr id="136" name="TextBox 135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848964" y="2080859"/>
                    <a:ext cx="974640" cy="369332"/>
                  </a:xfrm>
                  <a:prstGeom prst="rect">
                    <a:avLst/>
                  </a:prstGeom>
                  <a:blipFill rotWithShape="0">
                    <a:blip r:embed="rId11"/>
                    <a:stretch>
                      <a:fillRect b="-16667"/>
                    </a:stretch>
                  </a:blipFill>
                </p:spPr>
                <p:txBody>
                  <a:bodyPr/>
                  <a:lstStyle/>
                  <a:p>
                    <a:r>
                      <a:rPr lang="en-AU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137" name="TextBox 136"/>
                  <p:cNvSpPr txBox="1"/>
                  <p:nvPr/>
                </p:nvSpPr>
                <p:spPr>
                  <a:xfrm>
                    <a:off x="2818549" y="2388351"/>
                    <a:ext cx="230075" cy="3693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en-AU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oMath>
                      </m:oMathPara>
                    </a14:m>
                    <a:endParaRPr lang="en-AU">
                      <a:solidFill>
                        <a:schemeClr val="tx1"/>
                      </a:solidFill>
                    </a:endParaRPr>
                  </a:p>
                </p:txBody>
              </p:sp>
            </mc:Choice>
            <mc:Fallback xmlns="">
              <p:sp>
                <p:nvSpPr>
                  <p:cNvPr id="137" name="TextBox 136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2818549" y="2388351"/>
                    <a:ext cx="230075" cy="369332"/>
                  </a:xfrm>
                  <a:prstGeom prst="rect">
                    <a:avLst/>
                  </a:prstGeom>
                  <a:blipFill rotWithShape="0">
                    <a:blip r:embed="rId12"/>
                    <a:stretch>
                      <a:fillRect r="-13158"/>
                    </a:stretch>
                  </a:blipFill>
                </p:spPr>
                <p:txBody>
                  <a:bodyPr/>
                  <a:lstStyle/>
                  <a:p>
                    <a:r>
                      <a:rPr lang="en-AU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sp>
            <p:nvSpPr>
              <p:cNvPr id="157" name="TextBox 1"/>
              <p:cNvSpPr txBox="1">
                <a:spLocks noChangeArrowheads="1"/>
              </p:cNvSpPr>
              <p:nvPr/>
            </p:nvSpPr>
            <p:spPr bwMode="auto">
              <a:xfrm rot="19813070">
                <a:off x="1647618" y="2341367"/>
                <a:ext cx="1698768" cy="2769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9pPr>
              </a:lstStyle>
              <a:p>
                <a:pPr eaLnBrk="1" hangingPunct="1"/>
                <a:r>
                  <a:rPr lang="en-AU" altLang="en-US" sz="1200"/>
                  <a:t>m</a:t>
                </a:r>
                <a:r>
                  <a:rPr lang="en-AU" altLang="en-US" sz="1200" smtClean="0"/>
                  <a:t>ass </a:t>
                </a:r>
                <a:r>
                  <a:rPr lang="en-AU" altLang="en-US" sz="1200" b="1" smtClean="0"/>
                  <a:t>not</a:t>
                </a:r>
                <a:r>
                  <a:rPr lang="en-AU" altLang="en-US" sz="1200" smtClean="0"/>
                  <a:t> conserved</a:t>
                </a:r>
                <a:endParaRPr lang="en-AU" altLang="en-US" sz="1200" b="1" smtClean="0"/>
              </a:p>
            </p:txBody>
          </p:sp>
          <p:sp>
            <p:nvSpPr>
              <p:cNvPr id="27" name="Freeform 26"/>
              <p:cNvSpPr/>
              <p:nvPr/>
            </p:nvSpPr>
            <p:spPr>
              <a:xfrm>
                <a:off x="2500313" y="2627154"/>
                <a:ext cx="103187" cy="473234"/>
              </a:xfrm>
              <a:custGeom>
                <a:avLst/>
                <a:gdLst>
                  <a:gd name="connsiteX0" fmla="*/ 103187 w 103187"/>
                  <a:gd name="connsiteY0" fmla="*/ 473234 h 473234"/>
                  <a:gd name="connsiteX1" fmla="*/ 71437 w 103187"/>
                  <a:gd name="connsiteY1" fmla="*/ 324009 h 473234"/>
                  <a:gd name="connsiteX2" fmla="*/ 47625 w 103187"/>
                  <a:gd name="connsiteY2" fmla="*/ 92234 h 473234"/>
                  <a:gd name="connsiteX3" fmla="*/ 23812 w 103187"/>
                  <a:gd name="connsiteY3" fmla="*/ 8096 h 473234"/>
                  <a:gd name="connsiteX4" fmla="*/ 0 w 103187"/>
                  <a:gd name="connsiteY4" fmla="*/ 8096 h 4732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3187" h="473234">
                    <a:moveTo>
                      <a:pt x="103187" y="473234"/>
                    </a:moveTo>
                    <a:cubicBezTo>
                      <a:pt x="91942" y="430371"/>
                      <a:pt x="80697" y="387509"/>
                      <a:pt x="71437" y="324009"/>
                    </a:cubicBezTo>
                    <a:cubicBezTo>
                      <a:pt x="62177" y="260509"/>
                      <a:pt x="55562" y="144886"/>
                      <a:pt x="47625" y="92234"/>
                    </a:cubicBezTo>
                    <a:cubicBezTo>
                      <a:pt x="39688" y="39582"/>
                      <a:pt x="31749" y="22119"/>
                      <a:pt x="23812" y="8096"/>
                    </a:cubicBezTo>
                    <a:cubicBezTo>
                      <a:pt x="15875" y="-5927"/>
                      <a:pt x="7937" y="1084"/>
                      <a:pt x="0" y="8096"/>
                    </a:cubicBezTo>
                  </a:path>
                </a:pathLst>
              </a:custGeom>
              <a:noFill/>
              <a:ln w="12700">
                <a:solidFill>
                  <a:srgbClr val="FFD9E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AU"/>
              </a:p>
            </p:txBody>
          </p:sp>
          <p:sp>
            <p:nvSpPr>
              <p:cNvPr id="92" name="Freeform 91"/>
              <p:cNvSpPr/>
              <p:nvPr/>
            </p:nvSpPr>
            <p:spPr>
              <a:xfrm>
                <a:off x="2293588" y="2632715"/>
                <a:ext cx="384184" cy="585695"/>
              </a:xfrm>
              <a:custGeom>
                <a:avLst/>
                <a:gdLst>
                  <a:gd name="connsiteX0" fmla="*/ 0 w 1225550"/>
                  <a:gd name="connsiteY0" fmla="*/ 736798 h 744305"/>
                  <a:gd name="connsiteX1" fmla="*/ 295275 w 1225550"/>
                  <a:gd name="connsiteY1" fmla="*/ 708223 h 744305"/>
                  <a:gd name="connsiteX2" fmla="*/ 454025 w 1225550"/>
                  <a:gd name="connsiteY2" fmla="*/ 454223 h 744305"/>
                  <a:gd name="connsiteX3" fmla="*/ 542925 w 1225550"/>
                  <a:gd name="connsiteY3" fmla="*/ 50998 h 744305"/>
                  <a:gd name="connsiteX4" fmla="*/ 635000 w 1225550"/>
                  <a:gd name="connsiteY4" fmla="*/ 57348 h 744305"/>
                  <a:gd name="connsiteX5" fmla="*/ 765175 w 1225550"/>
                  <a:gd name="connsiteY5" fmla="*/ 520898 h 744305"/>
                  <a:gd name="connsiteX6" fmla="*/ 873125 w 1225550"/>
                  <a:gd name="connsiteY6" fmla="*/ 711398 h 744305"/>
                  <a:gd name="connsiteX7" fmla="*/ 1225550 w 1225550"/>
                  <a:gd name="connsiteY7" fmla="*/ 730448 h 744305"/>
                  <a:gd name="connsiteX0" fmla="*/ 0 w 1225550"/>
                  <a:gd name="connsiteY0" fmla="*/ 733107 h 740614"/>
                  <a:gd name="connsiteX1" fmla="*/ 295275 w 1225550"/>
                  <a:gd name="connsiteY1" fmla="*/ 704532 h 740614"/>
                  <a:gd name="connsiteX2" fmla="*/ 454025 w 1225550"/>
                  <a:gd name="connsiteY2" fmla="*/ 450532 h 740614"/>
                  <a:gd name="connsiteX3" fmla="*/ 542925 w 1225550"/>
                  <a:gd name="connsiteY3" fmla="*/ 47307 h 740614"/>
                  <a:gd name="connsiteX4" fmla="*/ 635000 w 1225550"/>
                  <a:gd name="connsiteY4" fmla="*/ 53657 h 740614"/>
                  <a:gd name="connsiteX5" fmla="*/ 752475 w 1225550"/>
                  <a:gd name="connsiteY5" fmla="*/ 456882 h 740614"/>
                  <a:gd name="connsiteX6" fmla="*/ 873125 w 1225550"/>
                  <a:gd name="connsiteY6" fmla="*/ 707707 h 740614"/>
                  <a:gd name="connsiteX7" fmla="*/ 1225550 w 1225550"/>
                  <a:gd name="connsiteY7" fmla="*/ 726757 h 740614"/>
                  <a:gd name="connsiteX0" fmla="*/ 0 w 1225550"/>
                  <a:gd name="connsiteY0" fmla="*/ 738418 h 745925"/>
                  <a:gd name="connsiteX1" fmla="*/ 295275 w 1225550"/>
                  <a:gd name="connsiteY1" fmla="*/ 709843 h 745925"/>
                  <a:gd name="connsiteX2" fmla="*/ 454025 w 1225550"/>
                  <a:gd name="connsiteY2" fmla="*/ 455843 h 745925"/>
                  <a:gd name="connsiteX3" fmla="*/ 542925 w 1225550"/>
                  <a:gd name="connsiteY3" fmla="*/ 52618 h 745925"/>
                  <a:gd name="connsiteX4" fmla="*/ 660400 w 1225550"/>
                  <a:gd name="connsiteY4" fmla="*/ 49443 h 745925"/>
                  <a:gd name="connsiteX5" fmla="*/ 752475 w 1225550"/>
                  <a:gd name="connsiteY5" fmla="*/ 462193 h 745925"/>
                  <a:gd name="connsiteX6" fmla="*/ 873125 w 1225550"/>
                  <a:gd name="connsiteY6" fmla="*/ 713018 h 745925"/>
                  <a:gd name="connsiteX7" fmla="*/ 1225550 w 1225550"/>
                  <a:gd name="connsiteY7" fmla="*/ 732068 h 745925"/>
                  <a:gd name="connsiteX0" fmla="*/ 0 w 1225550"/>
                  <a:gd name="connsiteY0" fmla="*/ 738418 h 745925"/>
                  <a:gd name="connsiteX1" fmla="*/ 295275 w 1225550"/>
                  <a:gd name="connsiteY1" fmla="*/ 709843 h 745925"/>
                  <a:gd name="connsiteX2" fmla="*/ 454025 w 1225550"/>
                  <a:gd name="connsiteY2" fmla="*/ 455843 h 745925"/>
                  <a:gd name="connsiteX3" fmla="*/ 565150 w 1225550"/>
                  <a:gd name="connsiteY3" fmla="*/ 52618 h 745925"/>
                  <a:gd name="connsiteX4" fmla="*/ 660400 w 1225550"/>
                  <a:gd name="connsiteY4" fmla="*/ 49443 h 745925"/>
                  <a:gd name="connsiteX5" fmla="*/ 752475 w 1225550"/>
                  <a:gd name="connsiteY5" fmla="*/ 462193 h 745925"/>
                  <a:gd name="connsiteX6" fmla="*/ 873125 w 1225550"/>
                  <a:gd name="connsiteY6" fmla="*/ 713018 h 745925"/>
                  <a:gd name="connsiteX7" fmla="*/ 1225550 w 1225550"/>
                  <a:gd name="connsiteY7" fmla="*/ 732068 h 745925"/>
                  <a:gd name="connsiteX0" fmla="*/ 0 w 1225550"/>
                  <a:gd name="connsiteY0" fmla="*/ 738418 h 745925"/>
                  <a:gd name="connsiteX1" fmla="*/ 295275 w 1225550"/>
                  <a:gd name="connsiteY1" fmla="*/ 709843 h 745925"/>
                  <a:gd name="connsiteX2" fmla="*/ 454025 w 1225550"/>
                  <a:gd name="connsiteY2" fmla="*/ 455843 h 745925"/>
                  <a:gd name="connsiteX3" fmla="*/ 565150 w 1225550"/>
                  <a:gd name="connsiteY3" fmla="*/ 52618 h 745925"/>
                  <a:gd name="connsiteX4" fmla="*/ 647700 w 1225550"/>
                  <a:gd name="connsiteY4" fmla="*/ 49443 h 745925"/>
                  <a:gd name="connsiteX5" fmla="*/ 752475 w 1225550"/>
                  <a:gd name="connsiteY5" fmla="*/ 462193 h 745925"/>
                  <a:gd name="connsiteX6" fmla="*/ 873125 w 1225550"/>
                  <a:gd name="connsiteY6" fmla="*/ 713018 h 745925"/>
                  <a:gd name="connsiteX7" fmla="*/ 1225550 w 1225550"/>
                  <a:gd name="connsiteY7" fmla="*/ 732068 h 745925"/>
                  <a:gd name="connsiteX0" fmla="*/ 0 w 1225550"/>
                  <a:gd name="connsiteY0" fmla="*/ 738418 h 742830"/>
                  <a:gd name="connsiteX1" fmla="*/ 295275 w 1225550"/>
                  <a:gd name="connsiteY1" fmla="*/ 709843 h 742830"/>
                  <a:gd name="connsiteX2" fmla="*/ 454025 w 1225550"/>
                  <a:gd name="connsiteY2" fmla="*/ 455843 h 742830"/>
                  <a:gd name="connsiteX3" fmla="*/ 565150 w 1225550"/>
                  <a:gd name="connsiteY3" fmla="*/ 52618 h 742830"/>
                  <a:gd name="connsiteX4" fmla="*/ 647700 w 1225550"/>
                  <a:gd name="connsiteY4" fmla="*/ 49443 h 742830"/>
                  <a:gd name="connsiteX5" fmla="*/ 752475 w 1225550"/>
                  <a:gd name="connsiteY5" fmla="*/ 462193 h 742830"/>
                  <a:gd name="connsiteX6" fmla="*/ 873125 w 1225550"/>
                  <a:gd name="connsiteY6" fmla="*/ 713018 h 742830"/>
                  <a:gd name="connsiteX7" fmla="*/ 1225550 w 1225550"/>
                  <a:gd name="connsiteY7" fmla="*/ 732068 h 742830"/>
                  <a:gd name="connsiteX0" fmla="*/ 0 w 1225550"/>
                  <a:gd name="connsiteY0" fmla="*/ 738418 h 746253"/>
                  <a:gd name="connsiteX1" fmla="*/ 295275 w 1225550"/>
                  <a:gd name="connsiteY1" fmla="*/ 709843 h 746253"/>
                  <a:gd name="connsiteX2" fmla="*/ 454025 w 1225550"/>
                  <a:gd name="connsiteY2" fmla="*/ 455843 h 746253"/>
                  <a:gd name="connsiteX3" fmla="*/ 565150 w 1225550"/>
                  <a:gd name="connsiteY3" fmla="*/ 52618 h 746253"/>
                  <a:gd name="connsiteX4" fmla="*/ 647700 w 1225550"/>
                  <a:gd name="connsiteY4" fmla="*/ 49443 h 746253"/>
                  <a:gd name="connsiteX5" fmla="*/ 752475 w 1225550"/>
                  <a:gd name="connsiteY5" fmla="*/ 462193 h 746253"/>
                  <a:gd name="connsiteX6" fmla="*/ 873125 w 1225550"/>
                  <a:gd name="connsiteY6" fmla="*/ 713018 h 746253"/>
                  <a:gd name="connsiteX7" fmla="*/ 1225550 w 1225550"/>
                  <a:gd name="connsiteY7" fmla="*/ 738418 h 746253"/>
                  <a:gd name="connsiteX0" fmla="*/ 0 w 1225550"/>
                  <a:gd name="connsiteY0" fmla="*/ 738418 h 743660"/>
                  <a:gd name="connsiteX1" fmla="*/ 295275 w 1225550"/>
                  <a:gd name="connsiteY1" fmla="*/ 709843 h 743660"/>
                  <a:gd name="connsiteX2" fmla="*/ 454025 w 1225550"/>
                  <a:gd name="connsiteY2" fmla="*/ 455843 h 743660"/>
                  <a:gd name="connsiteX3" fmla="*/ 565150 w 1225550"/>
                  <a:gd name="connsiteY3" fmla="*/ 52618 h 743660"/>
                  <a:gd name="connsiteX4" fmla="*/ 647700 w 1225550"/>
                  <a:gd name="connsiteY4" fmla="*/ 49443 h 743660"/>
                  <a:gd name="connsiteX5" fmla="*/ 752475 w 1225550"/>
                  <a:gd name="connsiteY5" fmla="*/ 462193 h 743660"/>
                  <a:gd name="connsiteX6" fmla="*/ 873125 w 1225550"/>
                  <a:gd name="connsiteY6" fmla="*/ 713018 h 743660"/>
                  <a:gd name="connsiteX7" fmla="*/ 1225550 w 1225550"/>
                  <a:gd name="connsiteY7" fmla="*/ 738418 h 743660"/>
                  <a:gd name="connsiteX0" fmla="*/ 0 w 1225550"/>
                  <a:gd name="connsiteY0" fmla="*/ 738418 h 743660"/>
                  <a:gd name="connsiteX1" fmla="*/ 295275 w 1225550"/>
                  <a:gd name="connsiteY1" fmla="*/ 709843 h 743660"/>
                  <a:gd name="connsiteX2" fmla="*/ 454025 w 1225550"/>
                  <a:gd name="connsiteY2" fmla="*/ 455843 h 743660"/>
                  <a:gd name="connsiteX3" fmla="*/ 565150 w 1225550"/>
                  <a:gd name="connsiteY3" fmla="*/ 52618 h 743660"/>
                  <a:gd name="connsiteX4" fmla="*/ 647700 w 1225550"/>
                  <a:gd name="connsiteY4" fmla="*/ 49443 h 743660"/>
                  <a:gd name="connsiteX5" fmla="*/ 752475 w 1225550"/>
                  <a:gd name="connsiteY5" fmla="*/ 462193 h 743660"/>
                  <a:gd name="connsiteX6" fmla="*/ 873125 w 1225550"/>
                  <a:gd name="connsiteY6" fmla="*/ 713018 h 743660"/>
                  <a:gd name="connsiteX7" fmla="*/ 1225550 w 1225550"/>
                  <a:gd name="connsiteY7" fmla="*/ 738418 h 743660"/>
                  <a:gd name="connsiteX0" fmla="*/ 0 w 1225550"/>
                  <a:gd name="connsiteY0" fmla="*/ 718746 h 723988"/>
                  <a:gd name="connsiteX1" fmla="*/ 295275 w 1225550"/>
                  <a:gd name="connsiteY1" fmla="*/ 690171 h 723988"/>
                  <a:gd name="connsiteX2" fmla="*/ 454025 w 1225550"/>
                  <a:gd name="connsiteY2" fmla="*/ 436171 h 723988"/>
                  <a:gd name="connsiteX3" fmla="*/ 539750 w 1225550"/>
                  <a:gd name="connsiteY3" fmla="*/ 77396 h 723988"/>
                  <a:gd name="connsiteX4" fmla="*/ 647700 w 1225550"/>
                  <a:gd name="connsiteY4" fmla="*/ 29771 h 723988"/>
                  <a:gd name="connsiteX5" fmla="*/ 752475 w 1225550"/>
                  <a:gd name="connsiteY5" fmla="*/ 442521 h 723988"/>
                  <a:gd name="connsiteX6" fmla="*/ 873125 w 1225550"/>
                  <a:gd name="connsiteY6" fmla="*/ 693346 h 723988"/>
                  <a:gd name="connsiteX7" fmla="*/ 1225550 w 1225550"/>
                  <a:gd name="connsiteY7" fmla="*/ 718746 h 723988"/>
                  <a:gd name="connsiteX0" fmla="*/ 0 w 1225550"/>
                  <a:gd name="connsiteY0" fmla="*/ 718746 h 723988"/>
                  <a:gd name="connsiteX1" fmla="*/ 295275 w 1225550"/>
                  <a:gd name="connsiteY1" fmla="*/ 690171 h 723988"/>
                  <a:gd name="connsiteX2" fmla="*/ 454025 w 1225550"/>
                  <a:gd name="connsiteY2" fmla="*/ 436171 h 723988"/>
                  <a:gd name="connsiteX3" fmla="*/ 539750 w 1225550"/>
                  <a:gd name="connsiteY3" fmla="*/ 77396 h 723988"/>
                  <a:gd name="connsiteX4" fmla="*/ 647700 w 1225550"/>
                  <a:gd name="connsiteY4" fmla="*/ 29771 h 723988"/>
                  <a:gd name="connsiteX5" fmla="*/ 752475 w 1225550"/>
                  <a:gd name="connsiteY5" fmla="*/ 442521 h 723988"/>
                  <a:gd name="connsiteX6" fmla="*/ 873125 w 1225550"/>
                  <a:gd name="connsiteY6" fmla="*/ 693346 h 723988"/>
                  <a:gd name="connsiteX7" fmla="*/ 1225550 w 1225550"/>
                  <a:gd name="connsiteY7" fmla="*/ 718746 h 723988"/>
                  <a:gd name="connsiteX0" fmla="*/ 0 w 1225550"/>
                  <a:gd name="connsiteY0" fmla="*/ 684826 h 690068"/>
                  <a:gd name="connsiteX1" fmla="*/ 295275 w 1225550"/>
                  <a:gd name="connsiteY1" fmla="*/ 656251 h 690068"/>
                  <a:gd name="connsiteX2" fmla="*/ 454025 w 1225550"/>
                  <a:gd name="connsiteY2" fmla="*/ 402251 h 690068"/>
                  <a:gd name="connsiteX3" fmla="*/ 539750 w 1225550"/>
                  <a:gd name="connsiteY3" fmla="*/ 43476 h 690068"/>
                  <a:gd name="connsiteX4" fmla="*/ 657225 w 1225550"/>
                  <a:gd name="connsiteY4" fmla="*/ 46651 h 690068"/>
                  <a:gd name="connsiteX5" fmla="*/ 752475 w 1225550"/>
                  <a:gd name="connsiteY5" fmla="*/ 408601 h 690068"/>
                  <a:gd name="connsiteX6" fmla="*/ 873125 w 1225550"/>
                  <a:gd name="connsiteY6" fmla="*/ 659426 h 690068"/>
                  <a:gd name="connsiteX7" fmla="*/ 1225550 w 1225550"/>
                  <a:gd name="connsiteY7" fmla="*/ 684826 h 690068"/>
                  <a:gd name="connsiteX0" fmla="*/ 0 w 1225550"/>
                  <a:gd name="connsiteY0" fmla="*/ 684826 h 690068"/>
                  <a:gd name="connsiteX1" fmla="*/ 295275 w 1225550"/>
                  <a:gd name="connsiteY1" fmla="*/ 656251 h 690068"/>
                  <a:gd name="connsiteX2" fmla="*/ 454025 w 1225550"/>
                  <a:gd name="connsiteY2" fmla="*/ 402251 h 690068"/>
                  <a:gd name="connsiteX3" fmla="*/ 539750 w 1225550"/>
                  <a:gd name="connsiteY3" fmla="*/ 43476 h 690068"/>
                  <a:gd name="connsiteX4" fmla="*/ 657225 w 1225550"/>
                  <a:gd name="connsiteY4" fmla="*/ 46651 h 690068"/>
                  <a:gd name="connsiteX5" fmla="*/ 752475 w 1225550"/>
                  <a:gd name="connsiteY5" fmla="*/ 408601 h 690068"/>
                  <a:gd name="connsiteX6" fmla="*/ 873125 w 1225550"/>
                  <a:gd name="connsiteY6" fmla="*/ 659426 h 690068"/>
                  <a:gd name="connsiteX7" fmla="*/ 1225550 w 1225550"/>
                  <a:gd name="connsiteY7" fmla="*/ 684826 h 690068"/>
                  <a:gd name="connsiteX0" fmla="*/ 0 w 1225550"/>
                  <a:gd name="connsiteY0" fmla="*/ 684826 h 690068"/>
                  <a:gd name="connsiteX1" fmla="*/ 295275 w 1225550"/>
                  <a:gd name="connsiteY1" fmla="*/ 656251 h 690068"/>
                  <a:gd name="connsiteX2" fmla="*/ 454025 w 1225550"/>
                  <a:gd name="connsiteY2" fmla="*/ 402251 h 690068"/>
                  <a:gd name="connsiteX3" fmla="*/ 539750 w 1225550"/>
                  <a:gd name="connsiteY3" fmla="*/ 43476 h 690068"/>
                  <a:gd name="connsiteX4" fmla="*/ 657225 w 1225550"/>
                  <a:gd name="connsiteY4" fmla="*/ 46651 h 690068"/>
                  <a:gd name="connsiteX5" fmla="*/ 752475 w 1225550"/>
                  <a:gd name="connsiteY5" fmla="*/ 408601 h 690068"/>
                  <a:gd name="connsiteX6" fmla="*/ 873125 w 1225550"/>
                  <a:gd name="connsiteY6" fmla="*/ 659426 h 690068"/>
                  <a:gd name="connsiteX7" fmla="*/ 1225550 w 1225550"/>
                  <a:gd name="connsiteY7" fmla="*/ 684826 h 690068"/>
                  <a:gd name="connsiteX0" fmla="*/ 0 w 1225550"/>
                  <a:gd name="connsiteY0" fmla="*/ 677151 h 682393"/>
                  <a:gd name="connsiteX1" fmla="*/ 295275 w 1225550"/>
                  <a:gd name="connsiteY1" fmla="*/ 648576 h 682393"/>
                  <a:gd name="connsiteX2" fmla="*/ 454025 w 1225550"/>
                  <a:gd name="connsiteY2" fmla="*/ 394576 h 682393"/>
                  <a:gd name="connsiteX3" fmla="*/ 539750 w 1225550"/>
                  <a:gd name="connsiteY3" fmla="*/ 35801 h 682393"/>
                  <a:gd name="connsiteX4" fmla="*/ 657225 w 1225550"/>
                  <a:gd name="connsiteY4" fmla="*/ 38976 h 682393"/>
                  <a:gd name="connsiteX5" fmla="*/ 752475 w 1225550"/>
                  <a:gd name="connsiteY5" fmla="*/ 400926 h 682393"/>
                  <a:gd name="connsiteX6" fmla="*/ 873125 w 1225550"/>
                  <a:gd name="connsiteY6" fmla="*/ 651751 h 682393"/>
                  <a:gd name="connsiteX7" fmla="*/ 1225550 w 1225550"/>
                  <a:gd name="connsiteY7" fmla="*/ 677151 h 682393"/>
                  <a:gd name="connsiteX0" fmla="*/ 0 w 1225550"/>
                  <a:gd name="connsiteY0" fmla="*/ 695875 h 701117"/>
                  <a:gd name="connsiteX1" fmla="*/ 295275 w 1225550"/>
                  <a:gd name="connsiteY1" fmla="*/ 667300 h 701117"/>
                  <a:gd name="connsiteX2" fmla="*/ 454025 w 1225550"/>
                  <a:gd name="connsiteY2" fmla="*/ 413300 h 701117"/>
                  <a:gd name="connsiteX3" fmla="*/ 539750 w 1225550"/>
                  <a:gd name="connsiteY3" fmla="*/ 54525 h 701117"/>
                  <a:gd name="connsiteX4" fmla="*/ 657225 w 1225550"/>
                  <a:gd name="connsiteY4" fmla="*/ 57700 h 701117"/>
                  <a:gd name="connsiteX5" fmla="*/ 752475 w 1225550"/>
                  <a:gd name="connsiteY5" fmla="*/ 419650 h 701117"/>
                  <a:gd name="connsiteX6" fmla="*/ 873125 w 1225550"/>
                  <a:gd name="connsiteY6" fmla="*/ 670475 h 701117"/>
                  <a:gd name="connsiteX7" fmla="*/ 1225550 w 1225550"/>
                  <a:gd name="connsiteY7" fmla="*/ 695875 h 701117"/>
                  <a:gd name="connsiteX0" fmla="*/ 0 w 1225550"/>
                  <a:gd name="connsiteY0" fmla="*/ 707462 h 712704"/>
                  <a:gd name="connsiteX1" fmla="*/ 295275 w 1225550"/>
                  <a:gd name="connsiteY1" fmla="*/ 678887 h 712704"/>
                  <a:gd name="connsiteX2" fmla="*/ 454025 w 1225550"/>
                  <a:gd name="connsiteY2" fmla="*/ 424887 h 712704"/>
                  <a:gd name="connsiteX3" fmla="*/ 539750 w 1225550"/>
                  <a:gd name="connsiteY3" fmla="*/ 66112 h 712704"/>
                  <a:gd name="connsiteX4" fmla="*/ 657225 w 1225550"/>
                  <a:gd name="connsiteY4" fmla="*/ 69287 h 712704"/>
                  <a:gd name="connsiteX5" fmla="*/ 752475 w 1225550"/>
                  <a:gd name="connsiteY5" fmla="*/ 431237 h 712704"/>
                  <a:gd name="connsiteX6" fmla="*/ 873125 w 1225550"/>
                  <a:gd name="connsiteY6" fmla="*/ 682062 h 712704"/>
                  <a:gd name="connsiteX7" fmla="*/ 1225550 w 1225550"/>
                  <a:gd name="connsiteY7" fmla="*/ 707462 h 712704"/>
                  <a:gd name="connsiteX0" fmla="*/ 0 w 1184568"/>
                  <a:gd name="connsiteY0" fmla="*/ 707462 h 781263"/>
                  <a:gd name="connsiteX1" fmla="*/ 295275 w 1184568"/>
                  <a:gd name="connsiteY1" fmla="*/ 678887 h 781263"/>
                  <a:gd name="connsiteX2" fmla="*/ 454025 w 1184568"/>
                  <a:gd name="connsiteY2" fmla="*/ 424887 h 781263"/>
                  <a:gd name="connsiteX3" fmla="*/ 539750 w 1184568"/>
                  <a:gd name="connsiteY3" fmla="*/ 66112 h 781263"/>
                  <a:gd name="connsiteX4" fmla="*/ 657225 w 1184568"/>
                  <a:gd name="connsiteY4" fmla="*/ 69287 h 781263"/>
                  <a:gd name="connsiteX5" fmla="*/ 752475 w 1184568"/>
                  <a:gd name="connsiteY5" fmla="*/ 431237 h 781263"/>
                  <a:gd name="connsiteX6" fmla="*/ 873125 w 1184568"/>
                  <a:gd name="connsiteY6" fmla="*/ 682062 h 781263"/>
                  <a:gd name="connsiteX7" fmla="*/ 1184568 w 1184568"/>
                  <a:gd name="connsiteY7" fmla="*/ 781229 h 781263"/>
                  <a:gd name="connsiteX0" fmla="*/ 0 w 1233746"/>
                  <a:gd name="connsiteY0" fmla="*/ 650089 h 781262"/>
                  <a:gd name="connsiteX1" fmla="*/ 344453 w 1233746"/>
                  <a:gd name="connsiteY1" fmla="*/ 678887 h 781262"/>
                  <a:gd name="connsiteX2" fmla="*/ 503203 w 1233746"/>
                  <a:gd name="connsiteY2" fmla="*/ 424887 h 781262"/>
                  <a:gd name="connsiteX3" fmla="*/ 588928 w 1233746"/>
                  <a:gd name="connsiteY3" fmla="*/ 66112 h 781262"/>
                  <a:gd name="connsiteX4" fmla="*/ 706403 w 1233746"/>
                  <a:gd name="connsiteY4" fmla="*/ 69287 h 781262"/>
                  <a:gd name="connsiteX5" fmla="*/ 801653 w 1233746"/>
                  <a:gd name="connsiteY5" fmla="*/ 431237 h 781262"/>
                  <a:gd name="connsiteX6" fmla="*/ 922303 w 1233746"/>
                  <a:gd name="connsiteY6" fmla="*/ 682062 h 781262"/>
                  <a:gd name="connsiteX7" fmla="*/ 1233746 w 1233746"/>
                  <a:gd name="connsiteY7" fmla="*/ 781229 h 781262"/>
                  <a:gd name="connsiteX0" fmla="*/ 0 w 889293"/>
                  <a:gd name="connsiteY0" fmla="*/ 678887 h 781262"/>
                  <a:gd name="connsiteX1" fmla="*/ 158750 w 889293"/>
                  <a:gd name="connsiteY1" fmla="*/ 424887 h 781262"/>
                  <a:gd name="connsiteX2" fmla="*/ 244475 w 889293"/>
                  <a:gd name="connsiteY2" fmla="*/ 66112 h 781262"/>
                  <a:gd name="connsiteX3" fmla="*/ 361950 w 889293"/>
                  <a:gd name="connsiteY3" fmla="*/ 69287 h 781262"/>
                  <a:gd name="connsiteX4" fmla="*/ 457200 w 889293"/>
                  <a:gd name="connsiteY4" fmla="*/ 431237 h 781262"/>
                  <a:gd name="connsiteX5" fmla="*/ 577850 w 889293"/>
                  <a:gd name="connsiteY5" fmla="*/ 682062 h 781262"/>
                  <a:gd name="connsiteX6" fmla="*/ 889293 w 889293"/>
                  <a:gd name="connsiteY6" fmla="*/ 781229 h 781262"/>
                  <a:gd name="connsiteX0" fmla="*/ 0 w 889293"/>
                  <a:gd name="connsiteY0" fmla="*/ 678887 h 786471"/>
                  <a:gd name="connsiteX1" fmla="*/ 158750 w 889293"/>
                  <a:gd name="connsiteY1" fmla="*/ 424887 h 786471"/>
                  <a:gd name="connsiteX2" fmla="*/ 244475 w 889293"/>
                  <a:gd name="connsiteY2" fmla="*/ 66112 h 786471"/>
                  <a:gd name="connsiteX3" fmla="*/ 361950 w 889293"/>
                  <a:gd name="connsiteY3" fmla="*/ 69287 h 786471"/>
                  <a:gd name="connsiteX4" fmla="*/ 457200 w 889293"/>
                  <a:gd name="connsiteY4" fmla="*/ 431237 h 786471"/>
                  <a:gd name="connsiteX5" fmla="*/ 573752 w 889293"/>
                  <a:gd name="connsiteY5" fmla="*/ 755829 h 786471"/>
                  <a:gd name="connsiteX6" fmla="*/ 889293 w 889293"/>
                  <a:gd name="connsiteY6" fmla="*/ 781229 h 786471"/>
                  <a:gd name="connsiteX0" fmla="*/ 0 w 573752"/>
                  <a:gd name="connsiteY0" fmla="*/ 678887 h 755828"/>
                  <a:gd name="connsiteX1" fmla="*/ 158750 w 573752"/>
                  <a:gd name="connsiteY1" fmla="*/ 424887 h 755828"/>
                  <a:gd name="connsiteX2" fmla="*/ 244475 w 573752"/>
                  <a:gd name="connsiteY2" fmla="*/ 66112 h 755828"/>
                  <a:gd name="connsiteX3" fmla="*/ 361950 w 573752"/>
                  <a:gd name="connsiteY3" fmla="*/ 69287 h 755828"/>
                  <a:gd name="connsiteX4" fmla="*/ 457200 w 573752"/>
                  <a:gd name="connsiteY4" fmla="*/ 431237 h 755828"/>
                  <a:gd name="connsiteX5" fmla="*/ 573752 w 573752"/>
                  <a:gd name="connsiteY5" fmla="*/ 755829 h 755828"/>
                  <a:gd name="connsiteX0" fmla="*/ 0 w 614734"/>
                  <a:gd name="connsiteY0" fmla="*/ 678887 h 755829"/>
                  <a:gd name="connsiteX1" fmla="*/ 158750 w 614734"/>
                  <a:gd name="connsiteY1" fmla="*/ 424887 h 755829"/>
                  <a:gd name="connsiteX2" fmla="*/ 244475 w 614734"/>
                  <a:gd name="connsiteY2" fmla="*/ 66112 h 755829"/>
                  <a:gd name="connsiteX3" fmla="*/ 361950 w 614734"/>
                  <a:gd name="connsiteY3" fmla="*/ 69287 h 755829"/>
                  <a:gd name="connsiteX4" fmla="*/ 457200 w 614734"/>
                  <a:gd name="connsiteY4" fmla="*/ 431237 h 755829"/>
                  <a:gd name="connsiteX5" fmla="*/ 614734 w 614734"/>
                  <a:gd name="connsiteY5" fmla="*/ 755829 h 755829"/>
                  <a:gd name="connsiteX0" fmla="*/ 0 w 614734"/>
                  <a:gd name="connsiteY0" fmla="*/ 678887 h 755829"/>
                  <a:gd name="connsiteX1" fmla="*/ 158750 w 614734"/>
                  <a:gd name="connsiteY1" fmla="*/ 424887 h 755829"/>
                  <a:gd name="connsiteX2" fmla="*/ 244475 w 614734"/>
                  <a:gd name="connsiteY2" fmla="*/ 66112 h 755829"/>
                  <a:gd name="connsiteX3" fmla="*/ 361950 w 614734"/>
                  <a:gd name="connsiteY3" fmla="*/ 69287 h 755829"/>
                  <a:gd name="connsiteX4" fmla="*/ 457200 w 614734"/>
                  <a:gd name="connsiteY4" fmla="*/ 431237 h 755829"/>
                  <a:gd name="connsiteX5" fmla="*/ 614734 w 614734"/>
                  <a:gd name="connsiteY5" fmla="*/ 755829 h 755829"/>
                  <a:gd name="connsiteX0" fmla="*/ 0 w 614734"/>
                  <a:gd name="connsiteY0" fmla="*/ 678887 h 755829"/>
                  <a:gd name="connsiteX1" fmla="*/ 158750 w 614734"/>
                  <a:gd name="connsiteY1" fmla="*/ 424887 h 755829"/>
                  <a:gd name="connsiteX2" fmla="*/ 244475 w 614734"/>
                  <a:gd name="connsiteY2" fmla="*/ 66112 h 755829"/>
                  <a:gd name="connsiteX3" fmla="*/ 361950 w 614734"/>
                  <a:gd name="connsiteY3" fmla="*/ 69287 h 755829"/>
                  <a:gd name="connsiteX4" fmla="*/ 457200 w 614734"/>
                  <a:gd name="connsiteY4" fmla="*/ 431237 h 755829"/>
                  <a:gd name="connsiteX5" fmla="*/ 614734 w 614734"/>
                  <a:gd name="connsiteY5" fmla="*/ 755829 h 755829"/>
                  <a:gd name="connsiteX0" fmla="*/ 0 w 614734"/>
                  <a:gd name="connsiteY0" fmla="*/ 669166 h 746108"/>
                  <a:gd name="connsiteX1" fmla="*/ 158750 w 614734"/>
                  <a:gd name="connsiteY1" fmla="*/ 415166 h 746108"/>
                  <a:gd name="connsiteX2" fmla="*/ 244475 w 614734"/>
                  <a:gd name="connsiteY2" fmla="*/ 56391 h 746108"/>
                  <a:gd name="connsiteX3" fmla="*/ 361950 w 614734"/>
                  <a:gd name="connsiteY3" fmla="*/ 59566 h 746108"/>
                  <a:gd name="connsiteX4" fmla="*/ 453101 w 614734"/>
                  <a:gd name="connsiteY4" fmla="*/ 425615 h 746108"/>
                  <a:gd name="connsiteX5" fmla="*/ 614734 w 614734"/>
                  <a:gd name="connsiteY5" fmla="*/ 746108 h 746108"/>
                  <a:gd name="connsiteX0" fmla="*/ 0 w 614734"/>
                  <a:gd name="connsiteY0" fmla="*/ 669166 h 746108"/>
                  <a:gd name="connsiteX1" fmla="*/ 158750 w 614734"/>
                  <a:gd name="connsiteY1" fmla="*/ 415166 h 746108"/>
                  <a:gd name="connsiteX2" fmla="*/ 244475 w 614734"/>
                  <a:gd name="connsiteY2" fmla="*/ 56391 h 746108"/>
                  <a:gd name="connsiteX3" fmla="*/ 361950 w 614734"/>
                  <a:gd name="connsiteY3" fmla="*/ 59566 h 746108"/>
                  <a:gd name="connsiteX4" fmla="*/ 453101 w 614734"/>
                  <a:gd name="connsiteY4" fmla="*/ 425615 h 746108"/>
                  <a:gd name="connsiteX5" fmla="*/ 614734 w 614734"/>
                  <a:gd name="connsiteY5" fmla="*/ 746108 h 746108"/>
                  <a:gd name="connsiteX0" fmla="*/ 0 w 614734"/>
                  <a:gd name="connsiteY0" fmla="*/ 669615 h 746557"/>
                  <a:gd name="connsiteX1" fmla="*/ 158750 w 614734"/>
                  <a:gd name="connsiteY1" fmla="*/ 415615 h 746557"/>
                  <a:gd name="connsiteX2" fmla="*/ 244475 w 614734"/>
                  <a:gd name="connsiteY2" fmla="*/ 56840 h 746557"/>
                  <a:gd name="connsiteX3" fmla="*/ 361950 w 614734"/>
                  <a:gd name="connsiteY3" fmla="*/ 60015 h 746557"/>
                  <a:gd name="connsiteX4" fmla="*/ 432611 w 614734"/>
                  <a:gd name="connsiteY4" fmla="*/ 434260 h 746557"/>
                  <a:gd name="connsiteX5" fmla="*/ 614734 w 614734"/>
                  <a:gd name="connsiteY5" fmla="*/ 746557 h 746557"/>
                  <a:gd name="connsiteX0" fmla="*/ 0 w 614734"/>
                  <a:gd name="connsiteY0" fmla="*/ 671909 h 748851"/>
                  <a:gd name="connsiteX1" fmla="*/ 158750 w 614734"/>
                  <a:gd name="connsiteY1" fmla="*/ 417909 h 748851"/>
                  <a:gd name="connsiteX2" fmla="*/ 244475 w 614734"/>
                  <a:gd name="connsiteY2" fmla="*/ 59134 h 748851"/>
                  <a:gd name="connsiteX3" fmla="*/ 361950 w 614734"/>
                  <a:gd name="connsiteY3" fmla="*/ 62309 h 748851"/>
                  <a:gd name="connsiteX4" fmla="*/ 422366 w 614734"/>
                  <a:gd name="connsiteY4" fmla="*/ 477536 h 748851"/>
                  <a:gd name="connsiteX5" fmla="*/ 614734 w 614734"/>
                  <a:gd name="connsiteY5" fmla="*/ 748851 h 748851"/>
                  <a:gd name="connsiteX0" fmla="*/ 0 w 602440"/>
                  <a:gd name="connsiteY0" fmla="*/ 671909 h 718116"/>
                  <a:gd name="connsiteX1" fmla="*/ 158750 w 602440"/>
                  <a:gd name="connsiteY1" fmla="*/ 417909 h 718116"/>
                  <a:gd name="connsiteX2" fmla="*/ 244475 w 602440"/>
                  <a:gd name="connsiteY2" fmla="*/ 59134 h 718116"/>
                  <a:gd name="connsiteX3" fmla="*/ 361950 w 602440"/>
                  <a:gd name="connsiteY3" fmla="*/ 62309 h 718116"/>
                  <a:gd name="connsiteX4" fmla="*/ 422366 w 602440"/>
                  <a:gd name="connsiteY4" fmla="*/ 477536 h 718116"/>
                  <a:gd name="connsiteX5" fmla="*/ 602440 w 602440"/>
                  <a:gd name="connsiteY5" fmla="*/ 718116 h 718116"/>
                  <a:gd name="connsiteX0" fmla="*/ 0 w 602440"/>
                  <a:gd name="connsiteY0" fmla="*/ 649846 h 696053"/>
                  <a:gd name="connsiteX1" fmla="*/ 158750 w 602440"/>
                  <a:gd name="connsiteY1" fmla="*/ 395846 h 696053"/>
                  <a:gd name="connsiteX2" fmla="*/ 244475 w 602440"/>
                  <a:gd name="connsiteY2" fmla="*/ 37071 h 696053"/>
                  <a:gd name="connsiteX3" fmla="*/ 368096 w 602440"/>
                  <a:gd name="connsiteY3" fmla="*/ 58687 h 696053"/>
                  <a:gd name="connsiteX4" fmla="*/ 422366 w 602440"/>
                  <a:gd name="connsiteY4" fmla="*/ 455473 h 696053"/>
                  <a:gd name="connsiteX5" fmla="*/ 602440 w 602440"/>
                  <a:gd name="connsiteY5" fmla="*/ 696053 h 696053"/>
                  <a:gd name="connsiteX0" fmla="*/ 0 w 602440"/>
                  <a:gd name="connsiteY0" fmla="*/ 663924 h 710131"/>
                  <a:gd name="connsiteX1" fmla="*/ 158750 w 602440"/>
                  <a:gd name="connsiteY1" fmla="*/ 409924 h 710131"/>
                  <a:gd name="connsiteX2" fmla="*/ 252671 w 602440"/>
                  <a:gd name="connsiteY2" fmla="*/ 30658 h 710131"/>
                  <a:gd name="connsiteX3" fmla="*/ 368096 w 602440"/>
                  <a:gd name="connsiteY3" fmla="*/ 72765 h 710131"/>
                  <a:gd name="connsiteX4" fmla="*/ 422366 w 602440"/>
                  <a:gd name="connsiteY4" fmla="*/ 469551 h 710131"/>
                  <a:gd name="connsiteX5" fmla="*/ 602440 w 602440"/>
                  <a:gd name="connsiteY5" fmla="*/ 710131 h 710131"/>
                  <a:gd name="connsiteX0" fmla="*/ 0 w 602440"/>
                  <a:gd name="connsiteY0" fmla="*/ 667532 h 713739"/>
                  <a:gd name="connsiteX1" fmla="*/ 158750 w 602440"/>
                  <a:gd name="connsiteY1" fmla="*/ 413532 h 713739"/>
                  <a:gd name="connsiteX2" fmla="*/ 252671 w 602440"/>
                  <a:gd name="connsiteY2" fmla="*/ 34266 h 713739"/>
                  <a:gd name="connsiteX3" fmla="*/ 368096 w 602440"/>
                  <a:gd name="connsiteY3" fmla="*/ 76373 h 713739"/>
                  <a:gd name="connsiteX4" fmla="*/ 422366 w 602440"/>
                  <a:gd name="connsiteY4" fmla="*/ 473159 h 713739"/>
                  <a:gd name="connsiteX5" fmla="*/ 602440 w 602440"/>
                  <a:gd name="connsiteY5" fmla="*/ 713739 h 713739"/>
                  <a:gd name="connsiteX0" fmla="*/ 0 w 602440"/>
                  <a:gd name="connsiteY0" fmla="*/ 664554 h 710761"/>
                  <a:gd name="connsiteX1" fmla="*/ 158750 w 602440"/>
                  <a:gd name="connsiteY1" fmla="*/ 410554 h 710761"/>
                  <a:gd name="connsiteX2" fmla="*/ 252671 w 602440"/>
                  <a:gd name="connsiteY2" fmla="*/ 35386 h 710761"/>
                  <a:gd name="connsiteX3" fmla="*/ 368096 w 602440"/>
                  <a:gd name="connsiteY3" fmla="*/ 73395 h 710761"/>
                  <a:gd name="connsiteX4" fmla="*/ 422366 w 602440"/>
                  <a:gd name="connsiteY4" fmla="*/ 470181 h 710761"/>
                  <a:gd name="connsiteX5" fmla="*/ 602440 w 602440"/>
                  <a:gd name="connsiteY5" fmla="*/ 710761 h 710761"/>
                  <a:gd name="connsiteX0" fmla="*/ 0 w 602440"/>
                  <a:gd name="connsiteY0" fmla="*/ 663357 h 709564"/>
                  <a:gd name="connsiteX1" fmla="*/ 150554 w 602440"/>
                  <a:gd name="connsiteY1" fmla="*/ 442143 h 709564"/>
                  <a:gd name="connsiteX2" fmla="*/ 252671 w 602440"/>
                  <a:gd name="connsiteY2" fmla="*/ 34189 h 709564"/>
                  <a:gd name="connsiteX3" fmla="*/ 368096 w 602440"/>
                  <a:gd name="connsiteY3" fmla="*/ 72198 h 709564"/>
                  <a:gd name="connsiteX4" fmla="*/ 422366 w 602440"/>
                  <a:gd name="connsiteY4" fmla="*/ 468984 h 709564"/>
                  <a:gd name="connsiteX5" fmla="*/ 602440 w 602440"/>
                  <a:gd name="connsiteY5" fmla="*/ 709564 h 709564"/>
                  <a:gd name="connsiteX0" fmla="*/ 0 w 602440"/>
                  <a:gd name="connsiteY0" fmla="*/ 663357 h 709564"/>
                  <a:gd name="connsiteX1" fmla="*/ 150554 w 602440"/>
                  <a:gd name="connsiteY1" fmla="*/ 442143 h 709564"/>
                  <a:gd name="connsiteX2" fmla="*/ 252671 w 602440"/>
                  <a:gd name="connsiteY2" fmla="*/ 34189 h 709564"/>
                  <a:gd name="connsiteX3" fmla="*/ 368096 w 602440"/>
                  <a:gd name="connsiteY3" fmla="*/ 72198 h 709564"/>
                  <a:gd name="connsiteX4" fmla="*/ 422366 w 602440"/>
                  <a:gd name="connsiteY4" fmla="*/ 468984 h 709564"/>
                  <a:gd name="connsiteX5" fmla="*/ 602440 w 602440"/>
                  <a:gd name="connsiteY5" fmla="*/ 709564 h 709564"/>
                  <a:gd name="connsiteX0" fmla="*/ 0 w 604490"/>
                  <a:gd name="connsiteY0" fmla="*/ 651063 h 709564"/>
                  <a:gd name="connsiteX1" fmla="*/ 152604 w 604490"/>
                  <a:gd name="connsiteY1" fmla="*/ 442143 h 709564"/>
                  <a:gd name="connsiteX2" fmla="*/ 254721 w 604490"/>
                  <a:gd name="connsiteY2" fmla="*/ 34189 h 709564"/>
                  <a:gd name="connsiteX3" fmla="*/ 370146 w 604490"/>
                  <a:gd name="connsiteY3" fmla="*/ 72198 h 709564"/>
                  <a:gd name="connsiteX4" fmla="*/ 424416 w 604490"/>
                  <a:gd name="connsiteY4" fmla="*/ 468984 h 709564"/>
                  <a:gd name="connsiteX5" fmla="*/ 604490 w 604490"/>
                  <a:gd name="connsiteY5" fmla="*/ 709564 h 709564"/>
                  <a:gd name="connsiteX0" fmla="*/ 0 w 604490"/>
                  <a:gd name="connsiteY0" fmla="*/ 651063 h 709564"/>
                  <a:gd name="connsiteX1" fmla="*/ 152604 w 604490"/>
                  <a:gd name="connsiteY1" fmla="*/ 442143 h 709564"/>
                  <a:gd name="connsiteX2" fmla="*/ 254721 w 604490"/>
                  <a:gd name="connsiteY2" fmla="*/ 34189 h 709564"/>
                  <a:gd name="connsiteX3" fmla="*/ 370146 w 604490"/>
                  <a:gd name="connsiteY3" fmla="*/ 72198 h 709564"/>
                  <a:gd name="connsiteX4" fmla="*/ 424416 w 604490"/>
                  <a:gd name="connsiteY4" fmla="*/ 468984 h 709564"/>
                  <a:gd name="connsiteX5" fmla="*/ 604490 w 604490"/>
                  <a:gd name="connsiteY5" fmla="*/ 709564 h 709564"/>
                  <a:gd name="connsiteX0" fmla="*/ 0 w 604490"/>
                  <a:gd name="connsiteY0" fmla="*/ 651063 h 709564"/>
                  <a:gd name="connsiteX1" fmla="*/ 152604 w 604490"/>
                  <a:gd name="connsiteY1" fmla="*/ 442143 h 709564"/>
                  <a:gd name="connsiteX2" fmla="*/ 254721 w 604490"/>
                  <a:gd name="connsiteY2" fmla="*/ 34189 h 709564"/>
                  <a:gd name="connsiteX3" fmla="*/ 370146 w 604490"/>
                  <a:gd name="connsiteY3" fmla="*/ 72198 h 709564"/>
                  <a:gd name="connsiteX4" fmla="*/ 424416 w 604490"/>
                  <a:gd name="connsiteY4" fmla="*/ 468984 h 709564"/>
                  <a:gd name="connsiteX5" fmla="*/ 604490 w 604490"/>
                  <a:gd name="connsiteY5" fmla="*/ 709564 h 709564"/>
                  <a:gd name="connsiteX0" fmla="*/ 0 w 604490"/>
                  <a:gd name="connsiteY0" fmla="*/ 651063 h 709564"/>
                  <a:gd name="connsiteX1" fmla="*/ 152604 w 604490"/>
                  <a:gd name="connsiteY1" fmla="*/ 442143 h 709564"/>
                  <a:gd name="connsiteX2" fmla="*/ 254721 w 604490"/>
                  <a:gd name="connsiteY2" fmla="*/ 34189 h 709564"/>
                  <a:gd name="connsiteX3" fmla="*/ 370146 w 604490"/>
                  <a:gd name="connsiteY3" fmla="*/ 72198 h 709564"/>
                  <a:gd name="connsiteX4" fmla="*/ 424416 w 604490"/>
                  <a:gd name="connsiteY4" fmla="*/ 468984 h 709564"/>
                  <a:gd name="connsiteX5" fmla="*/ 604490 w 604490"/>
                  <a:gd name="connsiteY5" fmla="*/ 709564 h 709564"/>
                  <a:gd name="connsiteX0" fmla="*/ 0 w 604490"/>
                  <a:gd name="connsiteY0" fmla="*/ 650766 h 709267"/>
                  <a:gd name="connsiteX1" fmla="*/ 164898 w 604490"/>
                  <a:gd name="connsiteY1" fmla="*/ 437748 h 709267"/>
                  <a:gd name="connsiteX2" fmla="*/ 254721 w 604490"/>
                  <a:gd name="connsiteY2" fmla="*/ 33892 h 709267"/>
                  <a:gd name="connsiteX3" fmla="*/ 370146 w 604490"/>
                  <a:gd name="connsiteY3" fmla="*/ 71901 h 709267"/>
                  <a:gd name="connsiteX4" fmla="*/ 424416 w 604490"/>
                  <a:gd name="connsiteY4" fmla="*/ 468687 h 709267"/>
                  <a:gd name="connsiteX5" fmla="*/ 604490 w 604490"/>
                  <a:gd name="connsiteY5" fmla="*/ 709267 h 709267"/>
                  <a:gd name="connsiteX0" fmla="*/ 0 w 604490"/>
                  <a:gd name="connsiteY0" fmla="*/ 650766 h 709267"/>
                  <a:gd name="connsiteX1" fmla="*/ 164898 w 604490"/>
                  <a:gd name="connsiteY1" fmla="*/ 437748 h 709267"/>
                  <a:gd name="connsiteX2" fmla="*/ 254721 w 604490"/>
                  <a:gd name="connsiteY2" fmla="*/ 33892 h 709267"/>
                  <a:gd name="connsiteX3" fmla="*/ 370146 w 604490"/>
                  <a:gd name="connsiteY3" fmla="*/ 71901 h 709267"/>
                  <a:gd name="connsiteX4" fmla="*/ 424416 w 604490"/>
                  <a:gd name="connsiteY4" fmla="*/ 468687 h 709267"/>
                  <a:gd name="connsiteX5" fmla="*/ 604490 w 604490"/>
                  <a:gd name="connsiteY5" fmla="*/ 709267 h 709267"/>
                  <a:gd name="connsiteX0" fmla="*/ 0 w 604490"/>
                  <a:gd name="connsiteY0" fmla="*/ 650766 h 709267"/>
                  <a:gd name="connsiteX1" fmla="*/ 164898 w 604490"/>
                  <a:gd name="connsiteY1" fmla="*/ 437748 h 709267"/>
                  <a:gd name="connsiteX2" fmla="*/ 254721 w 604490"/>
                  <a:gd name="connsiteY2" fmla="*/ 33892 h 709267"/>
                  <a:gd name="connsiteX3" fmla="*/ 370146 w 604490"/>
                  <a:gd name="connsiteY3" fmla="*/ 71901 h 709267"/>
                  <a:gd name="connsiteX4" fmla="*/ 424416 w 604490"/>
                  <a:gd name="connsiteY4" fmla="*/ 468687 h 709267"/>
                  <a:gd name="connsiteX5" fmla="*/ 604490 w 604490"/>
                  <a:gd name="connsiteY5" fmla="*/ 709267 h 709267"/>
                  <a:gd name="connsiteX0" fmla="*/ 0 w 604490"/>
                  <a:gd name="connsiteY0" fmla="*/ 653464 h 711965"/>
                  <a:gd name="connsiteX1" fmla="*/ 164898 w 604490"/>
                  <a:gd name="connsiteY1" fmla="*/ 440446 h 711965"/>
                  <a:gd name="connsiteX2" fmla="*/ 254721 w 604490"/>
                  <a:gd name="connsiteY2" fmla="*/ 36590 h 711965"/>
                  <a:gd name="connsiteX3" fmla="*/ 370146 w 604490"/>
                  <a:gd name="connsiteY3" fmla="*/ 74599 h 711965"/>
                  <a:gd name="connsiteX4" fmla="*/ 442857 w 604490"/>
                  <a:gd name="connsiteY4" fmla="*/ 528759 h 711965"/>
                  <a:gd name="connsiteX5" fmla="*/ 604490 w 604490"/>
                  <a:gd name="connsiteY5" fmla="*/ 711965 h 711965"/>
                  <a:gd name="connsiteX0" fmla="*/ 0 w 604490"/>
                  <a:gd name="connsiteY0" fmla="*/ 653464 h 711965"/>
                  <a:gd name="connsiteX1" fmla="*/ 164898 w 604490"/>
                  <a:gd name="connsiteY1" fmla="*/ 440446 h 711965"/>
                  <a:gd name="connsiteX2" fmla="*/ 254721 w 604490"/>
                  <a:gd name="connsiteY2" fmla="*/ 36590 h 711965"/>
                  <a:gd name="connsiteX3" fmla="*/ 370146 w 604490"/>
                  <a:gd name="connsiteY3" fmla="*/ 74599 h 711965"/>
                  <a:gd name="connsiteX4" fmla="*/ 442857 w 604490"/>
                  <a:gd name="connsiteY4" fmla="*/ 528759 h 711965"/>
                  <a:gd name="connsiteX5" fmla="*/ 604490 w 604490"/>
                  <a:gd name="connsiteY5" fmla="*/ 711965 h 711965"/>
                  <a:gd name="connsiteX0" fmla="*/ 0 w 586049"/>
                  <a:gd name="connsiteY0" fmla="*/ 653464 h 740652"/>
                  <a:gd name="connsiteX1" fmla="*/ 164898 w 586049"/>
                  <a:gd name="connsiteY1" fmla="*/ 440446 h 740652"/>
                  <a:gd name="connsiteX2" fmla="*/ 254721 w 586049"/>
                  <a:gd name="connsiteY2" fmla="*/ 36590 h 740652"/>
                  <a:gd name="connsiteX3" fmla="*/ 370146 w 586049"/>
                  <a:gd name="connsiteY3" fmla="*/ 74599 h 740652"/>
                  <a:gd name="connsiteX4" fmla="*/ 442857 w 586049"/>
                  <a:gd name="connsiteY4" fmla="*/ 528759 h 740652"/>
                  <a:gd name="connsiteX5" fmla="*/ 586049 w 586049"/>
                  <a:gd name="connsiteY5" fmla="*/ 740652 h 740652"/>
                  <a:gd name="connsiteX0" fmla="*/ 0 w 586049"/>
                  <a:gd name="connsiteY0" fmla="*/ 653464 h 740652"/>
                  <a:gd name="connsiteX1" fmla="*/ 164898 w 586049"/>
                  <a:gd name="connsiteY1" fmla="*/ 440446 h 740652"/>
                  <a:gd name="connsiteX2" fmla="*/ 254721 w 586049"/>
                  <a:gd name="connsiteY2" fmla="*/ 36590 h 740652"/>
                  <a:gd name="connsiteX3" fmla="*/ 370146 w 586049"/>
                  <a:gd name="connsiteY3" fmla="*/ 74599 h 740652"/>
                  <a:gd name="connsiteX4" fmla="*/ 442857 w 586049"/>
                  <a:gd name="connsiteY4" fmla="*/ 528759 h 740652"/>
                  <a:gd name="connsiteX5" fmla="*/ 586049 w 586049"/>
                  <a:gd name="connsiteY5" fmla="*/ 740652 h 740652"/>
                  <a:gd name="connsiteX0" fmla="*/ 0 w 586049"/>
                  <a:gd name="connsiteY0" fmla="*/ 655510 h 742698"/>
                  <a:gd name="connsiteX1" fmla="*/ 164898 w 586049"/>
                  <a:gd name="connsiteY1" fmla="*/ 442492 h 742698"/>
                  <a:gd name="connsiteX2" fmla="*/ 254721 w 586049"/>
                  <a:gd name="connsiteY2" fmla="*/ 38636 h 742698"/>
                  <a:gd name="connsiteX3" fmla="*/ 370146 w 586049"/>
                  <a:gd name="connsiteY3" fmla="*/ 76645 h 742698"/>
                  <a:gd name="connsiteX4" fmla="*/ 451054 w 586049"/>
                  <a:gd name="connsiteY4" fmla="*/ 571787 h 742698"/>
                  <a:gd name="connsiteX5" fmla="*/ 586049 w 586049"/>
                  <a:gd name="connsiteY5" fmla="*/ 742698 h 742698"/>
                  <a:gd name="connsiteX0" fmla="*/ 0 w 588099"/>
                  <a:gd name="connsiteY0" fmla="*/ 655510 h 787778"/>
                  <a:gd name="connsiteX1" fmla="*/ 164898 w 588099"/>
                  <a:gd name="connsiteY1" fmla="*/ 442492 h 787778"/>
                  <a:gd name="connsiteX2" fmla="*/ 254721 w 588099"/>
                  <a:gd name="connsiteY2" fmla="*/ 38636 h 787778"/>
                  <a:gd name="connsiteX3" fmla="*/ 370146 w 588099"/>
                  <a:gd name="connsiteY3" fmla="*/ 76645 h 787778"/>
                  <a:gd name="connsiteX4" fmla="*/ 451054 w 588099"/>
                  <a:gd name="connsiteY4" fmla="*/ 571787 h 787778"/>
                  <a:gd name="connsiteX5" fmla="*/ 588099 w 588099"/>
                  <a:gd name="connsiteY5" fmla="*/ 787778 h 787778"/>
                  <a:gd name="connsiteX0" fmla="*/ 0 w 588099"/>
                  <a:gd name="connsiteY0" fmla="*/ 657105 h 789373"/>
                  <a:gd name="connsiteX1" fmla="*/ 164898 w 588099"/>
                  <a:gd name="connsiteY1" fmla="*/ 444087 h 789373"/>
                  <a:gd name="connsiteX2" fmla="*/ 254721 w 588099"/>
                  <a:gd name="connsiteY2" fmla="*/ 40231 h 789373"/>
                  <a:gd name="connsiteX3" fmla="*/ 370146 w 588099"/>
                  <a:gd name="connsiteY3" fmla="*/ 78240 h 789373"/>
                  <a:gd name="connsiteX4" fmla="*/ 446956 w 588099"/>
                  <a:gd name="connsiteY4" fmla="*/ 604119 h 789373"/>
                  <a:gd name="connsiteX5" fmla="*/ 588099 w 588099"/>
                  <a:gd name="connsiteY5" fmla="*/ 789373 h 789373"/>
                  <a:gd name="connsiteX0" fmla="*/ 0 w 588099"/>
                  <a:gd name="connsiteY0" fmla="*/ 657105 h 789373"/>
                  <a:gd name="connsiteX1" fmla="*/ 164898 w 588099"/>
                  <a:gd name="connsiteY1" fmla="*/ 444087 h 789373"/>
                  <a:gd name="connsiteX2" fmla="*/ 254721 w 588099"/>
                  <a:gd name="connsiteY2" fmla="*/ 40231 h 789373"/>
                  <a:gd name="connsiteX3" fmla="*/ 370146 w 588099"/>
                  <a:gd name="connsiteY3" fmla="*/ 78240 h 789373"/>
                  <a:gd name="connsiteX4" fmla="*/ 446956 w 588099"/>
                  <a:gd name="connsiteY4" fmla="*/ 604119 h 789373"/>
                  <a:gd name="connsiteX5" fmla="*/ 588099 w 588099"/>
                  <a:gd name="connsiteY5" fmla="*/ 789373 h 789373"/>
                  <a:gd name="connsiteX0" fmla="*/ 0 w 588099"/>
                  <a:gd name="connsiteY0" fmla="*/ 635019 h 767287"/>
                  <a:gd name="connsiteX1" fmla="*/ 164898 w 588099"/>
                  <a:gd name="connsiteY1" fmla="*/ 422001 h 767287"/>
                  <a:gd name="connsiteX2" fmla="*/ 254721 w 588099"/>
                  <a:gd name="connsiteY2" fmla="*/ 18145 h 767287"/>
                  <a:gd name="connsiteX3" fmla="*/ 382441 w 588099"/>
                  <a:gd name="connsiteY3" fmla="*/ 121725 h 767287"/>
                  <a:gd name="connsiteX4" fmla="*/ 446956 w 588099"/>
                  <a:gd name="connsiteY4" fmla="*/ 582033 h 767287"/>
                  <a:gd name="connsiteX5" fmla="*/ 588099 w 588099"/>
                  <a:gd name="connsiteY5" fmla="*/ 767287 h 767287"/>
                  <a:gd name="connsiteX0" fmla="*/ 0 w 588099"/>
                  <a:gd name="connsiteY0" fmla="*/ 631395 h 763663"/>
                  <a:gd name="connsiteX1" fmla="*/ 164898 w 588099"/>
                  <a:gd name="connsiteY1" fmla="*/ 418377 h 763663"/>
                  <a:gd name="connsiteX2" fmla="*/ 254721 w 588099"/>
                  <a:gd name="connsiteY2" fmla="*/ 14521 h 763663"/>
                  <a:gd name="connsiteX3" fmla="*/ 382441 w 588099"/>
                  <a:gd name="connsiteY3" fmla="*/ 118101 h 763663"/>
                  <a:gd name="connsiteX4" fmla="*/ 446956 w 588099"/>
                  <a:gd name="connsiteY4" fmla="*/ 578409 h 763663"/>
                  <a:gd name="connsiteX5" fmla="*/ 588099 w 588099"/>
                  <a:gd name="connsiteY5" fmla="*/ 763663 h 763663"/>
                  <a:gd name="connsiteX0" fmla="*/ 0 w 588099"/>
                  <a:gd name="connsiteY0" fmla="*/ 631394 h 763662"/>
                  <a:gd name="connsiteX1" fmla="*/ 164898 w 588099"/>
                  <a:gd name="connsiteY1" fmla="*/ 418376 h 763662"/>
                  <a:gd name="connsiteX2" fmla="*/ 254721 w 588099"/>
                  <a:gd name="connsiteY2" fmla="*/ 14520 h 763662"/>
                  <a:gd name="connsiteX3" fmla="*/ 382441 w 588099"/>
                  <a:gd name="connsiteY3" fmla="*/ 118100 h 763662"/>
                  <a:gd name="connsiteX4" fmla="*/ 446956 w 588099"/>
                  <a:gd name="connsiteY4" fmla="*/ 578408 h 763662"/>
                  <a:gd name="connsiteX5" fmla="*/ 588099 w 588099"/>
                  <a:gd name="connsiteY5" fmla="*/ 763662 h 763662"/>
                  <a:gd name="connsiteX0" fmla="*/ 0 w 588099"/>
                  <a:gd name="connsiteY0" fmla="*/ 643164 h 775432"/>
                  <a:gd name="connsiteX1" fmla="*/ 164898 w 588099"/>
                  <a:gd name="connsiteY1" fmla="*/ 430146 h 775432"/>
                  <a:gd name="connsiteX2" fmla="*/ 254721 w 588099"/>
                  <a:gd name="connsiteY2" fmla="*/ 26290 h 775432"/>
                  <a:gd name="connsiteX3" fmla="*/ 382441 w 588099"/>
                  <a:gd name="connsiteY3" fmla="*/ 129870 h 775432"/>
                  <a:gd name="connsiteX4" fmla="*/ 446956 w 588099"/>
                  <a:gd name="connsiteY4" fmla="*/ 590178 h 775432"/>
                  <a:gd name="connsiteX5" fmla="*/ 588099 w 588099"/>
                  <a:gd name="connsiteY5" fmla="*/ 775432 h 775432"/>
                  <a:gd name="connsiteX0" fmla="*/ 0 w 588099"/>
                  <a:gd name="connsiteY0" fmla="*/ 643165 h 775433"/>
                  <a:gd name="connsiteX1" fmla="*/ 164898 w 588099"/>
                  <a:gd name="connsiteY1" fmla="*/ 430147 h 775433"/>
                  <a:gd name="connsiteX2" fmla="*/ 254721 w 588099"/>
                  <a:gd name="connsiteY2" fmla="*/ 26291 h 775433"/>
                  <a:gd name="connsiteX3" fmla="*/ 382441 w 588099"/>
                  <a:gd name="connsiteY3" fmla="*/ 129871 h 775433"/>
                  <a:gd name="connsiteX4" fmla="*/ 446956 w 588099"/>
                  <a:gd name="connsiteY4" fmla="*/ 590179 h 775433"/>
                  <a:gd name="connsiteX5" fmla="*/ 588099 w 588099"/>
                  <a:gd name="connsiteY5" fmla="*/ 775433 h 775433"/>
                  <a:gd name="connsiteX0" fmla="*/ 0 w 588099"/>
                  <a:gd name="connsiteY0" fmla="*/ 643165 h 775433"/>
                  <a:gd name="connsiteX1" fmla="*/ 164898 w 588099"/>
                  <a:gd name="connsiteY1" fmla="*/ 430147 h 775433"/>
                  <a:gd name="connsiteX2" fmla="*/ 254721 w 588099"/>
                  <a:gd name="connsiteY2" fmla="*/ 26291 h 775433"/>
                  <a:gd name="connsiteX3" fmla="*/ 382441 w 588099"/>
                  <a:gd name="connsiteY3" fmla="*/ 129871 h 775433"/>
                  <a:gd name="connsiteX4" fmla="*/ 446956 w 588099"/>
                  <a:gd name="connsiteY4" fmla="*/ 590179 h 775433"/>
                  <a:gd name="connsiteX5" fmla="*/ 588099 w 588099"/>
                  <a:gd name="connsiteY5" fmla="*/ 775433 h 775433"/>
                  <a:gd name="connsiteX0" fmla="*/ 0 w 588099"/>
                  <a:gd name="connsiteY0" fmla="*/ 661379 h 793647"/>
                  <a:gd name="connsiteX1" fmla="*/ 164898 w 588099"/>
                  <a:gd name="connsiteY1" fmla="*/ 448361 h 793647"/>
                  <a:gd name="connsiteX2" fmla="*/ 254721 w 588099"/>
                  <a:gd name="connsiteY2" fmla="*/ 44505 h 793647"/>
                  <a:gd name="connsiteX3" fmla="*/ 382441 w 588099"/>
                  <a:gd name="connsiteY3" fmla="*/ 148085 h 793647"/>
                  <a:gd name="connsiteX4" fmla="*/ 446956 w 588099"/>
                  <a:gd name="connsiteY4" fmla="*/ 608393 h 793647"/>
                  <a:gd name="connsiteX5" fmla="*/ 588099 w 588099"/>
                  <a:gd name="connsiteY5" fmla="*/ 793647 h 793647"/>
                  <a:gd name="connsiteX0" fmla="*/ 0 w 588099"/>
                  <a:gd name="connsiteY0" fmla="*/ 655404 h 787672"/>
                  <a:gd name="connsiteX1" fmla="*/ 164898 w 588099"/>
                  <a:gd name="connsiteY1" fmla="*/ 442386 h 787672"/>
                  <a:gd name="connsiteX2" fmla="*/ 262918 w 588099"/>
                  <a:gd name="connsiteY2" fmla="*/ 46727 h 787672"/>
                  <a:gd name="connsiteX3" fmla="*/ 382441 w 588099"/>
                  <a:gd name="connsiteY3" fmla="*/ 142110 h 787672"/>
                  <a:gd name="connsiteX4" fmla="*/ 446956 w 588099"/>
                  <a:gd name="connsiteY4" fmla="*/ 602418 h 787672"/>
                  <a:gd name="connsiteX5" fmla="*/ 588099 w 588099"/>
                  <a:gd name="connsiteY5" fmla="*/ 787672 h 787672"/>
                  <a:gd name="connsiteX0" fmla="*/ 0 w 588099"/>
                  <a:gd name="connsiteY0" fmla="*/ 655404 h 787672"/>
                  <a:gd name="connsiteX1" fmla="*/ 164898 w 588099"/>
                  <a:gd name="connsiteY1" fmla="*/ 442386 h 787672"/>
                  <a:gd name="connsiteX2" fmla="*/ 262918 w 588099"/>
                  <a:gd name="connsiteY2" fmla="*/ 46727 h 787672"/>
                  <a:gd name="connsiteX3" fmla="*/ 382441 w 588099"/>
                  <a:gd name="connsiteY3" fmla="*/ 142110 h 787672"/>
                  <a:gd name="connsiteX4" fmla="*/ 446956 w 588099"/>
                  <a:gd name="connsiteY4" fmla="*/ 602418 h 787672"/>
                  <a:gd name="connsiteX5" fmla="*/ 588099 w 588099"/>
                  <a:gd name="connsiteY5" fmla="*/ 787672 h 787672"/>
                  <a:gd name="connsiteX0" fmla="*/ 0 w 588099"/>
                  <a:gd name="connsiteY0" fmla="*/ 634602 h 766870"/>
                  <a:gd name="connsiteX1" fmla="*/ 164898 w 588099"/>
                  <a:gd name="connsiteY1" fmla="*/ 421584 h 766870"/>
                  <a:gd name="connsiteX2" fmla="*/ 258819 w 588099"/>
                  <a:gd name="connsiteY2" fmla="*/ 56661 h 766870"/>
                  <a:gd name="connsiteX3" fmla="*/ 382441 w 588099"/>
                  <a:gd name="connsiteY3" fmla="*/ 121308 h 766870"/>
                  <a:gd name="connsiteX4" fmla="*/ 446956 w 588099"/>
                  <a:gd name="connsiteY4" fmla="*/ 581616 h 766870"/>
                  <a:gd name="connsiteX5" fmla="*/ 588099 w 588099"/>
                  <a:gd name="connsiteY5" fmla="*/ 766870 h 766870"/>
                  <a:gd name="connsiteX0" fmla="*/ 0 w 588099"/>
                  <a:gd name="connsiteY0" fmla="*/ 634602 h 766870"/>
                  <a:gd name="connsiteX1" fmla="*/ 150554 w 588099"/>
                  <a:gd name="connsiteY1" fmla="*/ 425682 h 766870"/>
                  <a:gd name="connsiteX2" fmla="*/ 258819 w 588099"/>
                  <a:gd name="connsiteY2" fmla="*/ 56661 h 766870"/>
                  <a:gd name="connsiteX3" fmla="*/ 382441 w 588099"/>
                  <a:gd name="connsiteY3" fmla="*/ 121308 h 766870"/>
                  <a:gd name="connsiteX4" fmla="*/ 446956 w 588099"/>
                  <a:gd name="connsiteY4" fmla="*/ 581616 h 766870"/>
                  <a:gd name="connsiteX5" fmla="*/ 588099 w 588099"/>
                  <a:gd name="connsiteY5" fmla="*/ 766870 h 766870"/>
                  <a:gd name="connsiteX0" fmla="*/ 0 w 588099"/>
                  <a:gd name="connsiteY0" fmla="*/ 634602 h 766870"/>
                  <a:gd name="connsiteX1" fmla="*/ 150554 w 588099"/>
                  <a:gd name="connsiteY1" fmla="*/ 425682 h 766870"/>
                  <a:gd name="connsiteX2" fmla="*/ 258819 w 588099"/>
                  <a:gd name="connsiteY2" fmla="*/ 56661 h 766870"/>
                  <a:gd name="connsiteX3" fmla="*/ 382441 w 588099"/>
                  <a:gd name="connsiteY3" fmla="*/ 121308 h 766870"/>
                  <a:gd name="connsiteX4" fmla="*/ 446956 w 588099"/>
                  <a:gd name="connsiteY4" fmla="*/ 581616 h 766870"/>
                  <a:gd name="connsiteX5" fmla="*/ 588099 w 588099"/>
                  <a:gd name="connsiteY5" fmla="*/ 766870 h 766870"/>
                  <a:gd name="connsiteX0" fmla="*/ 0 w 588099"/>
                  <a:gd name="connsiteY0" fmla="*/ 634602 h 766870"/>
                  <a:gd name="connsiteX1" fmla="*/ 160799 w 588099"/>
                  <a:gd name="connsiteY1" fmla="*/ 437977 h 766870"/>
                  <a:gd name="connsiteX2" fmla="*/ 258819 w 588099"/>
                  <a:gd name="connsiteY2" fmla="*/ 56661 h 766870"/>
                  <a:gd name="connsiteX3" fmla="*/ 382441 w 588099"/>
                  <a:gd name="connsiteY3" fmla="*/ 121308 h 766870"/>
                  <a:gd name="connsiteX4" fmla="*/ 446956 w 588099"/>
                  <a:gd name="connsiteY4" fmla="*/ 581616 h 766870"/>
                  <a:gd name="connsiteX5" fmla="*/ 588099 w 588099"/>
                  <a:gd name="connsiteY5" fmla="*/ 766870 h 766870"/>
                  <a:gd name="connsiteX0" fmla="*/ 0 w 588099"/>
                  <a:gd name="connsiteY0" fmla="*/ 608405 h 740673"/>
                  <a:gd name="connsiteX1" fmla="*/ 160799 w 588099"/>
                  <a:gd name="connsiteY1" fmla="*/ 411780 h 740673"/>
                  <a:gd name="connsiteX2" fmla="*/ 230132 w 588099"/>
                  <a:gd name="connsiteY2" fmla="*/ 77593 h 740673"/>
                  <a:gd name="connsiteX3" fmla="*/ 382441 w 588099"/>
                  <a:gd name="connsiteY3" fmla="*/ 95111 h 740673"/>
                  <a:gd name="connsiteX4" fmla="*/ 446956 w 588099"/>
                  <a:gd name="connsiteY4" fmla="*/ 555419 h 740673"/>
                  <a:gd name="connsiteX5" fmla="*/ 588099 w 588099"/>
                  <a:gd name="connsiteY5" fmla="*/ 740673 h 740673"/>
                  <a:gd name="connsiteX0" fmla="*/ 0 w 588099"/>
                  <a:gd name="connsiteY0" fmla="*/ 609392 h 741660"/>
                  <a:gd name="connsiteX1" fmla="*/ 160799 w 588099"/>
                  <a:gd name="connsiteY1" fmla="*/ 412767 h 741660"/>
                  <a:gd name="connsiteX2" fmla="*/ 264967 w 588099"/>
                  <a:gd name="connsiteY2" fmla="*/ 76530 h 741660"/>
                  <a:gd name="connsiteX3" fmla="*/ 382441 w 588099"/>
                  <a:gd name="connsiteY3" fmla="*/ 96098 h 741660"/>
                  <a:gd name="connsiteX4" fmla="*/ 446956 w 588099"/>
                  <a:gd name="connsiteY4" fmla="*/ 556406 h 741660"/>
                  <a:gd name="connsiteX5" fmla="*/ 588099 w 588099"/>
                  <a:gd name="connsiteY5" fmla="*/ 741660 h 741660"/>
                  <a:gd name="connsiteX0" fmla="*/ 0 w 588099"/>
                  <a:gd name="connsiteY0" fmla="*/ 651033 h 783301"/>
                  <a:gd name="connsiteX1" fmla="*/ 160799 w 588099"/>
                  <a:gd name="connsiteY1" fmla="*/ 454408 h 783301"/>
                  <a:gd name="connsiteX2" fmla="*/ 318244 w 588099"/>
                  <a:gd name="connsiteY2" fmla="*/ 48503 h 783301"/>
                  <a:gd name="connsiteX3" fmla="*/ 382441 w 588099"/>
                  <a:gd name="connsiteY3" fmla="*/ 137739 h 783301"/>
                  <a:gd name="connsiteX4" fmla="*/ 446956 w 588099"/>
                  <a:gd name="connsiteY4" fmla="*/ 598047 h 783301"/>
                  <a:gd name="connsiteX5" fmla="*/ 588099 w 588099"/>
                  <a:gd name="connsiteY5" fmla="*/ 783301 h 783301"/>
                  <a:gd name="connsiteX0" fmla="*/ 0 w 588099"/>
                  <a:gd name="connsiteY0" fmla="*/ 651033 h 783301"/>
                  <a:gd name="connsiteX1" fmla="*/ 160799 w 588099"/>
                  <a:gd name="connsiteY1" fmla="*/ 454408 h 783301"/>
                  <a:gd name="connsiteX2" fmla="*/ 318244 w 588099"/>
                  <a:gd name="connsiteY2" fmla="*/ 48503 h 783301"/>
                  <a:gd name="connsiteX3" fmla="*/ 382441 w 588099"/>
                  <a:gd name="connsiteY3" fmla="*/ 137739 h 783301"/>
                  <a:gd name="connsiteX4" fmla="*/ 446956 w 588099"/>
                  <a:gd name="connsiteY4" fmla="*/ 598047 h 783301"/>
                  <a:gd name="connsiteX5" fmla="*/ 588099 w 588099"/>
                  <a:gd name="connsiteY5" fmla="*/ 783301 h 783301"/>
                  <a:gd name="connsiteX0" fmla="*/ 0 w 588099"/>
                  <a:gd name="connsiteY0" fmla="*/ 602530 h 734798"/>
                  <a:gd name="connsiteX1" fmla="*/ 160799 w 588099"/>
                  <a:gd name="connsiteY1" fmla="*/ 405905 h 734798"/>
                  <a:gd name="connsiteX2" fmla="*/ 318244 w 588099"/>
                  <a:gd name="connsiteY2" fmla="*/ 0 h 734798"/>
                  <a:gd name="connsiteX3" fmla="*/ 382441 w 588099"/>
                  <a:gd name="connsiteY3" fmla="*/ 89236 h 734798"/>
                  <a:gd name="connsiteX4" fmla="*/ 446956 w 588099"/>
                  <a:gd name="connsiteY4" fmla="*/ 549544 h 734798"/>
                  <a:gd name="connsiteX5" fmla="*/ 588099 w 588099"/>
                  <a:gd name="connsiteY5" fmla="*/ 734798 h 734798"/>
                  <a:gd name="connsiteX0" fmla="*/ 0 w 588099"/>
                  <a:gd name="connsiteY0" fmla="*/ 602530 h 734798"/>
                  <a:gd name="connsiteX1" fmla="*/ 160799 w 588099"/>
                  <a:gd name="connsiteY1" fmla="*/ 405905 h 734798"/>
                  <a:gd name="connsiteX2" fmla="*/ 318244 w 588099"/>
                  <a:gd name="connsiteY2" fmla="*/ 0 h 734798"/>
                  <a:gd name="connsiteX3" fmla="*/ 402932 w 588099"/>
                  <a:gd name="connsiteY3" fmla="*/ 249064 h 734798"/>
                  <a:gd name="connsiteX4" fmla="*/ 446956 w 588099"/>
                  <a:gd name="connsiteY4" fmla="*/ 549544 h 734798"/>
                  <a:gd name="connsiteX5" fmla="*/ 588099 w 588099"/>
                  <a:gd name="connsiteY5" fmla="*/ 734798 h 734798"/>
                  <a:gd name="connsiteX0" fmla="*/ 0 w 588099"/>
                  <a:gd name="connsiteY0" fmla="*/ 602530 h 734798"/>
                  <a:gd name="connsiteX1" fmla="*/ 160799 w 588099"/>
                  <a:gd name="connsiteY1" fmla="*/ 405905 h 734798"/>
                  <a:gd name="connsiteX2" fmla="*/ 318244 w 588099"/>
                  <a:gd name="connsiteY2" fmla="*/ 0 h 734798"/>
                  <a:gd name="connsiteX3" fmla="*/ 446956 w 588099"/>
                  <a:gd name="connsiteY3" fmla="*/ 549544 h 734798"/>
                  <a:gd name="connsiteX4" fmla="*/ 588099 w 588099"/>
                  <a:gd name="connsiteY4" fmla="*/ 734798 h 734798"/>
                  <a:gd name="connsiteX0" fmla="*/ 0 w 588099"/>
                  <a:gd name="connsiteY0" fmla="*/ 637364 h 769632"/>
                  <a:gd name="connsiteX1" fmla="*/ 160799 w 588099"/>
                  <a:gd name="connsiteY1" fmla="*/ 440739 h 769632"/>
                  <a:gd name="connsiteX2" fmla="*/ 305949 w 588099"/>
                  <a:gd name="connsiteY2" fmla="*/ 0 h 769632"/>
                  <a:gd name="connsiteX3" fmla="*/ 446956 w 588099"/>
                  <a:gd name="connsiteY3" fmla="*/ 584378 h 769632"/>
                  <a:gd name="connsiteX4" fmla="*/ 588099 w 588099"/>
                  <a:gd name="connsiteY4" fmla="*/ 769632 h 769632"/>
                  <a:gd name="connsiteX0" fmla="*/ 0 w 588099"/>
                  <a:gd name="connsiteY0" fmla="*/ 644879 h 777147"/>
                  <a:gd name="connsiteX1" fmla="*/ 160799 w 588099"/>
                  <a:gd name="connsiteY1" fmla="*/ 448254 h 777147"/>
                  <a:gd name="connsiteX2" fmla="*/ 305949 w 588099"/>
                  <a:gd name="connsiteY2" fmla="*/ 7515 h 777147"/>
                  <a:gd name="connsiteX3" fmla="*/ 446956 w 588099"/>
                  <a:gd name="connsiteY3" fmla="*/ 591893 h 777147"/>
                  <a:gd name="connsiteX4" fmla="*/ 588099 w 588099"/>
                  <a:gd name="connsiteY4" fmla="*/ 777147 h 777147"/>
                  <a:gd name="connsiteX0" fmla="*/ 0 w 588099"/>
                  <a:gd name="connsiteY0" fmla="*/ 637653 h 769921"/>
                  <a:gd name="connsiteX1" fmla="*/ 160799 w 588099"/>
                  <a:gd name="connsiteY1" fmla="*/ 441028 h 769921"/>
                  <a:gd name="connsiteX2" fmla="*/ 305949 w 588099"/>
                  <a:gd name="connsiteY2" fmla="*/ 289 h 769921"/>
                  <a:gd name="connsiteX3" fmla="*/ 446956 w 588099"/>
                  <a:gd name="connsiteY3" fmla="*/ 584667 h 769921"/>
                  <a:gd name="connsiteX4" fmla="*/ 588099 w 588099"/>
                  <a:gd name="connsiteY4" fmla="*/ 769921 h 769921"/>
                  <a:gd name="connsiteX0" fmla="*/ 0 w 588099"/>
                  <a:gd name="connsiteY0" fmla="*/ 637365 h 769633"/>
                  <a:gd name="connsiteX1" fmla="*/ 160799 w 588099"/>
                  <a:gd name="connsiteY1" fmla="*/ 440740 h 769633"/>
                  <a:gd name="connsiteX2" fmla="*/ 305949 w 588099"/>
                  <a:gd name="connsiteY2" fmla="*/ 1 h 769633"/>
                  <a:gd name="connsiteX3" fmla="*/ 446956 w 588099"/>
                  <a:gd name="connsiteY3" fmla="*/ 584379 h 769633"/>
                  <a:gd name="connsiteX4" fmla="*/ 588099 w 588099"/>
                  <a:gd name="connsiteY4" fmla="*/ 769633 h 769633"/>
                  <a:gd name="connsiteX0" fmla="*/ 0 w 588099"/>
                  <a:gd name="connsiteY0" fmla="*/ 637375 h 769643"/>
                  <a:gd name="connsiteX1" fmla="*/ 160799 w 588099"/>
                  <a:gd name="connsiteY1" fmla="*/ 440750 h 769643"/>
                  <a:gd name="connsiteX2" fmla="*/ 305949 w 588099"/>
                  <a:gd name="connsiteY2" fmla="*/ 11 h 769643"/>
                  <a:gd name="connsiteX3" fmla="*/ 446956 w 588099"/>
                  <a:gd name="connsiteY3" fmla="*/ 584389 h 769643"/>
                  <a:gd name="connsiteX4" fmla="*/ 588099 w 588099"/>
                  <a:gd name="connsiteY4" fmla="*/ 769643 h 769643"/>
                  <a:gd name="connsiteX0" fmla="*/ 0 w 588099"/>
                  <a:gd name="connsiteY0" fmla="*/ 637420 h 769688"/>
                  <a:gd name="connsiteX1" fmla="*/ 160799 w 588099"/>
                  <a:gd name="connsiteY1" fmla="*/ 440795 h 769688"/>
                  <a:gd name="connsiteX2" fmla="*/ 305949 w 588099"/>
                  <a:gd name="connsiteY2" fmla="*/ 56 h 769688"/>
                  <a:gd name="connsiteX3" fmla="*/ 446956 w 588099"/>
                  <a:gd name="connsiteY3" fmla="*/ 584434 h 769688"/>
                  <a:gd name="connsiteX4" fmla="*/ 588099 w 588099"/>
                  <a:gd name="connsiteY4" fmla="*/ 769688 h 769688"/>
                  <a:gd name="connsiteX0" fmla="*/ 0 w 588099"/>
                  <a:gd name="connsiteY0" fmla="*/ 637403 h 769671"/>
                  <a:gd name="connsiteX1" fmla="*/ 160799 w 588099"/>
                  <a:gd name="connsiteY1" fmla="*/ 440778 h 769671"/>
                  <a:gd name="connsiteX2" fmla="*/ 305949 w 588099"/>
                  <a:gd name="connsiteY2" fmla="*/ 39 h 769671"/>
                  <a:gd name="connsiteX3" fmla="*/ 446956 w 588099"/>
                  <a:gd name="connsiteY3" fmla="*/ 584417 h 769671"/>
                  <a:gd name="connsiteX4" fmla="*/ 588099 w 588099"/>
                  <a:gd name="connsiteY4" fmla="*/ 769671 h 769671"/>
                  <a:gd name="connsiteX0" fmla="*/ 0 w 588099"/>
                  <a:gd name="connsiteY0" fmla="*/ 638152 h 770420"/>
                  <a:gd name="connsiteX1" fmla="*/ 160799 w 588099"/>
                  <a:gd name="connsiteY1" fmla="*/ 441527 h 770420"/>
                  <a:gd name="connsiteX2" fmla="*/ 305949 w 588099"/>
                  <a:gd name="connsiteY2" fmla="*/ 788 h 770420"/>
                  <a:gd name="connsiteX3" fmla="*/ 446956 w 588099"/>
                  <a:gd name="connsiteY3" fmla="*/ 585166 h 770420"/>
                  <a:gd name="connsiteX4" fmla="*/ 588099 w 588099"/>
                  <a:gd name="connsiteY4" fmla="*/ 770420 h 770420"/>
                  <a:gd name="connsiteX0" fmla="*/ 0 w 588099"/>
                  <a:gd name="connsiteY0" fmla="*/ 639876 h 772144"/>
                  <a:gd name="connsiteX1" fmla="*/ 185388 w 588099"/>
                  <a:gd name="connsiteY1" fmla="*/ 385877 h 772144"/>
                  <a:gd name="connsiteX2" fmla="*/ 305949 w 588099"/>
                  <a:gd name="connsiteY2" fmla="*/ 2512 h 772144"/>
                  <a:gd name="connsiteX3" fmla="*/ 446956 w 588099"/>
                  <a:gd name="connsiteY3" fmla="*/ 586890 h 772144"/>
                  <a:gd name="connsiteX4" fmla="*/ 588099 w 588099"/>
                  <a:gd name="connsiteY4" fmla="*/ 772144 h 772144"/>
                  <a:gd name="connsiteX0" fmla="*/ 0 w 588099"/>
                  <a:gd name="connsiteY0" fmla="*/ 639922 h 772190"/>
                  <a:gd name="connsiteX1" fmla="*/ 185388 w 588099"/>
                  <a:gd name="connsiteY1" fmla="*/ 385923 h 772190"/>
                  <a:gd name="connsiteX2" fmla="*/ 305949 w 588099"/>
                  <a:gd name="connsiteY2" fmla="*/ 2558 h 772190"/>
                  <a:gd name="connsiteX3" fmla="*/ 446956 w 588099"/>
                  <a:gd name="connsiteY3" fmla="*/ 586936 h 772190"/>
                  <a:gd name="connsiteX4" fmla="*/ 588099 w 588099"/>
                  <a:gd name="connsiteY4" fmla="*/ 772190 h 772190"/>
                  <a:gd name="connsiteX0" fmla="*/ 0 w 588099"/>
                  <a:gd name="connsiteY0" fmla="*/ 637694 h 769962"/>
                  <a:gd name="connsiteX1" fmla="*/ 185388 w 588099"/>
                  <a:gd name="connsiteY1" fmla="*/ 383695 h 769962"/>
                  <a:gd name="connsiteX2" fmla="*/ 305949 w 588099"/>
                  <a:gd name="connsiteY2" fmla="*/ 330 h 769962"/>
                  <a:gd name="connsiteX3" fmla="*/ 422367 w 588099"/>
                  <a:gd name="connsiteY3" fmla="*/ 451518 h 769962"/>
                  <a:gd name="connsiteX4" fmla="*/ 588099 w 588099"/>
                  <a:gd name="connsiteY4" fmla="*/ 769962 h 769962"/>
                  <a:gd name="connsiteX0" fmla="*/ 0 w 588099"/>
                  <a:gd name="connsiteY0" fmla="*/ 637694 h 769962"/>
                  <a:gd name="connsiteX1" fmla="*/ 185388 w 588099"/>
                  <a:gd name="connsiteY1" fmla="*/ 383695 h 769962"/>
                  <a:gd name="connsiteX2" fmla="*/ 305949 w 588099"/>
                  <a:gd name="connsiteY2" fmla="*/ 330 h 769962"/>
                  <a:gd name="connsiteX3" fmla="*/ 422367 w 588099"/>
                  <a:gd name="connsiteY3" fmla="*/ 451518 h 769962"/>
                  <a:gd name="connsiteX4" fmla="*/ 588099 w 588099"/>
                  <a:gd name="connsiteY4" fmla="*/ 769962 h 769962"/>
                  <a:gd name="connsiteX0" fmla="*/ 0 w 588099"/>
                  <a:gd name="connsiteY0" fmla="*/ 637694 h 769962"/>
                  <a:gd name="connsiteX1" fmla="*/ 185388 w 588099"/>
                  <a:gd name="connsiteY1" fmla="*/ 383695 h 769962"/>
                  <a:gd name="connsiteX2" fmla="*/ 305949 w 588099"/>
                  <a:gd name="connsiteY2" fmla="*/ 330 h 769962"/>
                  <a:gd name="connsiteX3" fmla="*/ 416220 w 588099"/>
                  <a:gd name="connsiteY3" fmla="*/ 451518 h 769962"/>
                  <a:gd name="connsiteX4" fmla="*/ 588099 w 588099"/>
                  <a:gd name="connsiteY4" fmla="*/ 769962 h 769962"/>
                  <a:gd name="connsiteX0" fmla="*/ 0 w 588099"/>
                  <a:gd name="connsiteY0" fmla="*/ 637694 h 769962"/>
                  <a:gd name="connsiteX1" fmla="*/ 185388 w 588099"/>
                  <a:gd name="connsiteY1" fmla="*/ 383695 h 769962"/>
                  <a:gd name="connsiteX2" fmla="*/ 305949 w 588099"/>
                  <a:gd name="connsiteY2" fmla="*/ 330 h 769962"/>
                  <a:gd name="connsiteX3" fmla="*/ 416220 w 588099"/>
                  <a:gd name="connsiteY3" fmla="*/ 451518 h 769962"/>
                  <a:gd name="connsiteX4" fmla="*/ 588099 w 588099"/>
                  <a:gd name="connsiteY4" fmla="*/ 769962 h 769962"/>
                  <a:gd name="connsiteX0" fmla="*/ 0 w 588099"/>
                  <a:gd name="connsiteY0" fmla="*/ 637588 h 769856"/>
                  <a:gd name="connsiteX1" fmla="*/ 185388 w 588099"/>
                  <a:gd name="connsiteY1" fmla="*/ 383589 h 769856"/>
                  <a:gd name="connsiteX2" fmla="*/ 305949 w 588099"/>
                  <a:gd name="connsiteY2" fmla="*/ 224 h 769856"/>
                  <a:gd name="connsiteX3" fmla="*/ 371140 w 588099"/>
                  <a:gd name="connsiteY3" fmla="*/ 439118 h 769856"/>
                  <a:gd name="connsiteX4" fmla="*/ 588099 w 588099"/>
                  <a:gd name="connsiteY4" fmla="*/ 769856 h 769856"/>
                  <a:gd name="connsiteX0" fmla="*/ 0 w 588099"/>
                  <a:gd name="connsiteY0" fmla="*/ 637700 h 769968"/>
                  <a:gd name="connsiteX1" fmla="*/ 185388 w 588099"/>
                  <a:gd name="connsiteY1" fmla="*/ 383701 h 769968"/>
                  <a:gd name="connsiteX2" fmla="*/ 305949 w 588099"/>
                  <a:gd name="connsiteY2" fmla="*/ 336 h 769968"/>
                  <a:gd name="connsiteX3" fmla="*/ 371140 w 588099"/>
                  <a:gd name="connsiteY3" fmla="*/ 439230 h 769968"/>
                  <a:gd name="connsiteX4" fmla="*/ 588099 w 588099"/>
                  <a:gd name="connsiteY4" fmla="*/ 769968 h 769968"/>
                  <a:gd name="connsiteX0" fmla="*/ 0 w 588099"/>
                  <a:gd name="connsiteY0" fmla="*/ 638716 h 770984"/>
                  <a:gd name="connsiteX1" fmla="*/ 185388 w 588099"/>
                  <a:gd name="connsiteY1" fmla="*/ 384717 h 770984"/>
                  <a:gd name="connsiteX2" fmla="*/ 305949 w 588099"/>
                  <a:gd name="connsiteY2" fmla="*/ 1352 h 770984"/>
                  <a:gd name="connsiteX3" fmla="*/ 371140 w 588099"/>
                  <a:gd name="connsiteY3" fmla="*/ 440246 h 770984"/>
                  <a:gd name="connsiteX4" fmla="*/ 588099 w 588099"/>
                  <a:gd name="connsiteY4" fmla="*/ 770984 h 770984"/>
                  <a:gd name="connsiteX0" fmla="*/ 0 w 588099"/>
                  <a:gd name="connsiteY0" fmla="*/ 637971 h 770239"/>
                  <a:gd name="connsiteX1" fmla="*/ 185388 w 588099"/>
                  <a:gd name="connsiteY1" fmla="*/ 383972 h 770239"/>
                  <a:gd name="connsiteX2" fmla="*/ 305949 w 588099"/>
                  <a:gd name="connsiteY2" fmla="*/ 607 h 770239"/>
                  <a:gd name="connsiteX3" fmla="*/ 371140 w 588099"/>
                  <a:gd name="connsiteY3" fmla="*/ 439501 h 770239"/>
                  <a:gd name="connsiteX4" fmla="*/ 588099 w 588099"/>
                  <a:gd name="connsiteY4" fmla="*/ 770239 h 770239"/>
                  <a:gd name="connsiteX0" fmla="*/ 0 w 588099"/>
                  <a:gd name="connsiteY0" fmla="*/ 637588 h 769856"/>
                  <a:gd name="connsiteX1" fmla="*/ 185388 w 588099"/>
                  <a:gd name="connsiteY1" fmla="*/ 383589 h 769856"/>
                  <a:gd name="connsiteX2" fmla="*/ 305949 w 588099"/>
                  <a:gd name="connsiteY2" fmla="*/ 224 h 769856"/>
                  <a:gd name="connsiteX3" fmla="*/ 387533 w 588099"/>
                  <a:gd name="connsiteY3" fmla="*/ 439118 h 769856"/>
                  <a:gd name="connsiteX4" fmla="*/ 588099 w 588099"/>
                  <a:gd name="connsiteY4" fmla="*/ 769856 h 769856"/>
                  <a:gd name="connsiteX0" fmla="*/ 0 w 588099"/>
                  <a:gd name="connsiteY0" fmla="*/ 637588 h 769856"/>
                  <a:gd name="connsiteX1" fmla="*/ 185388 w 588099"/>
                  <a:gd name="connsiteY1" fmla="*/ 383589 h 769856"/>
                  <a:gd name="connsiteX2" fmla="*/ 305949 w 588099"/>
                  <a:gd name="connsiteY2" fmla="*/ 224 h 769856"/>
                  <a:gd name="connsiteX3" fmla="*/ 401877 w 588099"/>
                  <a:gd name="connsiteY3" fmla="*/ 439118 h 769856"/>
                  <a:gd name="connsiteX4" fmla="*/ 588099 w 588099"/>
                  <a:gd name="connsiteY4" fmla="*/ 769856 h 769856"/>
                  <a:gd name="connsiteX0" fmla="*/ 0 w 588099"/>
                  <a:gd name="connsiteY0" fmla="*/ 637588 h 769856"/>
                  <a:gd name="connsiteX1" fmla="*/ 185388 w 588099"/>
                  <a:gd name="connsiteY1" fmla="*/ 383589 h 769856"/>
                  <a:gd name="connsiteX2" fmla="*/ 305949 w 588099"/>
                  <a:gd name="connsiteY2" fmla="*/ 224 h 769856"/>
                  <a:gd name="connsiteX3" fmla="*/ 401877 w 588099"/>
                  <a:gd name="connsiteY3" fmla="*/ 439118 h 769856"/>
                  <a:gd name="connsiteX4" fmla="*/ 588099 w 588099"/>
                  <a:gd name="connsiteY4" fmla="*/ 769856 h 769856"/>
                  <a:gd name="connsiteX0" fmla="*/ 0 w 502038"/>
                  <a:gd name="connsiteY0" fmla="*/ 637588 h 745267"/>
                  <a:gd name="connsiteX1" fmla="*/ 185388 w 502038"/>
                  <a:gd name="connsiteY1" fmla="*/ 383589 h 745267"/>
                  <a:gd name="connsiteX2" fmla="*/ 305949 w 502038"/>
                  <a:gd name="connsiteY2" fmla="*/ 224 h 745267"/>
                  <a:gd name="connsiteX3" fmla="*/ 401877 w 502038"/>
                  <a:gd name="connsiteY3" fmla="*/ 439118 h 745267"/>
                  <a:gd name="connsiteX4" fmla="*/ 502038 w 502038"/>
                  <a:gd name="connsiteY4" fmla="*/ 745267 h 745267"/>
                  <a:gd name="connsiteX0" fmla="*/ 0 w 502038"/>
                  <a:gd name="connsiteY0" fmla="*/ 637588 h 745267"/>
                  <a:gd name="connsiteX1" fmla="*/ 185388 w 502038"/>
                  <a:gd name="connsiteY1" fmla="*/ 383589 h 745267"/>
                  <a:gd name="connsiteX2" fmla="*/ 305949 w 502038"/>
                  <a:gd name="connsiteY2" fmla="*/ 224 h 745267"/>
                  <a:gd name="connsiteX3" fmla="*/ 401877 w 502038"/>
                  <a:gd name="connsiteY3" fmla="*/ 439118 h 745267"/>
                  <a:gd name="connsiteX4" fmla="*/ 502038 w 502038"/>
                  <a:gd name="connsiteY4" fmla="*/ 745267 h 745267"/>
                  <a:gd name="connsiteX0" fmla="*/ 0 w 502038"/>
                  <a:gd name="connsiteY0" fmla="*/ 637514 h 745193"/>
                  <a:gd name="connsiteX1" fmla="*/ 185388 w 502038"/>
                  <a:gd name="connsiteY1" fmla="*/ 383515 h 745193"/>
                  <a:gd name="connsiteX2" fmla="*/ 305949 w 502038"/>
                  <a:gd name="connsiteY2" fmla="*/ 150 h 745193"/>
                  <a:gd name="connsiteX3" fmla="*/ 373190 w 502038"/>
                  <a:gd name="connsiteY3" fmla="*/ 428798 h 745193"/>
                  <a:gd name="connsiteX4" fmla="*/ 502038 w 502038"/>
                  <a:gd name="connsiteY4" fmla="*/ 745193 h 745193"/>
                  <a:gd name="connsiteX0" fmla="*/ 0 w 502038"/>
                  <a:gd name="connsiteY0" fmla="*/ 637514 h 745193"/>
                  <a:gd name="connsiteX1" fmla="*/ 185388 w 502038"/>
                  <a:gd name="connsiteY1" fmla="*/ 383515 h 745193"/>
                  <a:gd name="connsiteX2" fmla="*/ 305949 w 502038"/>
                  <a:gd name="connsiteY2" fmla="*/ 150 h 745193"/>
                  <a:gd name="connsiteX3" fmla="*/ 373190 w 502038"/>
                  <a:gd name="connsiteY3" fmla="*/ 428798 h 745193"/>
                  <a:gd name="connsiteX4" fmla="*/ 502038 w 502038"/>
                  <a:gd name="connsiteY4" fmla="*/ 745193 h 745193"/>
                  <a:gd name="connsiteX0" fmla="*/ 0 w 502038"/>
                  <a:gd name="connsiteY0" fmla="*/ 637515 h 745194"/>
                  <a:gd name="connsiteX1" fmla="*/ 185388 w 502038"/>
                  <a:gd name="connsiteY1" fmla="*/ 383516 h 745194"/>
                  <a:gd name="connsiteX2" fmla="*/ 305949 w 502038"/>
                  <a:gd name="connsiteY2" fmla="*/ 151 h 745194"/>
                  <a:gd name="connsiteX3" fmla="*/ 373190 w 502038"/>
                  <a:gd name="connsiteY3" fmla="*/ 428799 h 745194"/>
                  <a:gd name="connsiteX4" fmla="*/ 502038 w 502038"/>
                  <a:gd name="connsiteY4" fmla="*/ 745194 h 745194"/>
                  <a:gd name="connsiteX0" fmla="*/ 0 w 502038"/>
                  <a:gd name="connsiteY0" fmla="*/ 637515 h 745194"/>
                  <a:gd name="connsiteX1" fmla="*/ 185388 w 502038"/>
                  <a:gd name="connsiteY1" fmla="*/ 383516 h 745194"/>
                  <a:gd name="connsiteX2" fmla="*/ 305949 w 502038"/>
                  <a:gd name="connsiteY2" fmla="*/ 151 h 745194"/>
                  <a:gd name="connsiteX3" fmla="*/ 373190 w 502038"/>
                  <a:gd name="connsiteY3" fmla="*/ 428799 h 745194"/>
                  <a:gd name="connsiteX4" fmla="*/ 502038 w 502038"/>
                  <a:gd name="connsiteY4" fmla="*/ 745194 h 745194"/>
                  <a:gd name="connsiteX0" fmla="*/ 0 w 502038"/>
                  <a:gd name="connsiteY0" fmla="*/ 637515 h 745194"/>
                  <a:gd name="connsiteX1" fmla="*/ 185388 w 502038"/>
                  <a:gd name="connsiteY1" fmla="*/ 383516 h 745194"/>
                  <a:gd name="connsiteX2" fmla="*/ 305949 w 502038"/>
                  <a:gd name="connsiteY2" fmla="*/ 151 h 745194"/>
                  <a:gd name="connsiteX3" fmla="*/ 373190 w 502038"/>
                  <a:gd name="connsiteY3" fmla="*/ 428799 h 745194"/>
                  <a:gd name="connsiteX4" fmla="*/ 502038 w 502038"/>
                  <a:gd name="connsiteY4" fmla="*/ 745194 h 745194"/>
                  <a:gd name="connsiteX0" fmla="*/ 0 w 502038"/>
                  <a:gd name="connsiteY0" fmla="*/ 637515 h 745194"/>
                  <a:gd name="connsiteX1" fmla="*/ 185388 w 502038"/>
                  <a:gd name="connsiteY1" fmla="*/ 383516 h 745194"/>
                  <a:gd name="connsiteX2" fmla="*/ 305949 w 502038"/>
                  <a:gd name="connsiteY2" fmla="*/ 151 h 745194"/>
                  <a:gd name="connsiteX3" fmla="*/ 373190 w 502038"/>
                  <a:gd name="connsiteY3" fmla="*/ 428799 h 745194"/>
                  <a:gd name="connsiteX4" fmla="*/ 502038 w 502038"/>
                  <a:gd name="connsiteY4" fmla="*/ 745194 h 745194"/>
                  <a:gd name="connsiteX0" fmla="*/ 0 w 495890"/>
                  <a:gd name="connsiteY0" fmla="*/ 619069 h 745189"/>
                  <a:gd name="connsiteX1" fmla="*/ 179240 w 495890"/>
                  <a:gd name="connsiteY1" fmla="*/ 383511 h 745189"/>
                  <a:gd name="connsiteX2" fmla="*/ 299801 w 495890"/>
                  <a:gd name="connsiteY2" fmla="*/ 146 h 745189"/>
                  <a:gd name="connsiteX3" fmla="*/ 367042 w 495890"/>
                  <a:gd name="connsiteY3" fmla="*/ 428794 h 745189"/>
                  <a:gd name="connsiteX4" fmla="*/ 495890 w 495890"/>
                  <a:gd name="connsiteY4" fmla="*/ 745189 h 745189"/>
                  <a:gd name="connsiteX0" fmla="*/ 0 w 495890"/>
                  <a:gd name="connsiteY0" fmla="*/ 619069 h 745189"/>
                  <a:gd name="connsiteX1" fmla="*/ 179240 w 495890"/>
                  <a:gd name="connsiteY1" fmla="*/ 383511 h 745189"/>
                  <a:gd name="connsiteX2" fmla="*/ 299801 w 495890"/>
                  <a:gd name="connsiteY2" fmla="*/ 146 h 745189"/>
                  <a:gd name="connsiteX3" fmla="*/ 367042 w 495890"/>
                  <a:gd name="connsiteY3" fmla="*/ 428794 h 745189"/>
                  <a:gd name="connsiteX4" fmla="*/ 495890 w 495890"/>
                  <a:gd name="connsiteY4" fmla="*/ 745189 h 745189"/>
                  <a:gd name="connsiteX0" fmla="*/ 0 w 495890"/>
                  <a:gd name="connsiteY0" fmla="*/ 619069 h 745189"/>
                  <a:gd name="connsiteX1" fmla="*/ 179240 w 495890"/>
                  <a:gd name="connsiteY1" fmla="*/ 383511 h 745189"/>
                  <a:gd name="connsiteX2" fmla="*/ 299801 w 495890"/>
                  <a:gd name="connsiteY2" fmla="*/ 146 h 745189"/>
                  <a:gd name="connsiteX3" fmla="*/ 367042 w 495890"/>
                  <a:gd name="connsiteY3" fmla="*/ 428794 h 745189"/>
                  <a:gd name="connsiteX4" fmla="*/ 495890 w 495890"/>
                  <a:gd name="connsiteY4" fmla="*/ 745189 h 745189"/>
                  <a:gd name="connsiteX0" fmla="*/ 0 w 495890"/>
                  <a:gd name="connsiteY0" fmla="*/ 619069 h 745189"/>
                  <a:gd name="connsiteX1" fmla="*/ 179240 w 495890"/>
                  <a:gd name="connsiteY1" fmla="*/ 383511 h 745189"/>
                  <a:gd name="connsiteX2" fmla="*/ 299801 w 495890"/>
                  <a:gd name="connsiteY2" fmla="*/ 146 h 745189"/>
                  <a:gd name="connsiteX3" fmla="*/ 367042 w 495890"/>
                  <a:gd name="connsiteY3" fmla="*/ 428794 h 745189"/>
                  <a:gd name="connsiteX4" fmla="*/ 495890 w 495890"/>
                  <a:gd name="connsiteY4" fmla="*/ 745189 h 745189"/>
                  <a:gd name="connsiteX0" fmla="*/ 0 w 495890"/>
                  <a:gd name="connsiteY0" fmla="*/ 619069 h 745189"/>
                  <a:gd name="connsiteX1" fmla="*/ 179240 w 495890"/>
                  <a:gd name="connsiteY1" fmla="*/ 383511 h 745189"/>
                  <a:gd name="connsiteX2" fmla="*/ 299801 w 495890"/>
                  <a:gd name="connsiteY2" fmla="*/ 146 h 745189"/>
                  <a:gd name="connsiteX3" fmla="*/ 332209 w 495890"/>
                  <a:gd name="connsiteY3" fmla="*/ 428794 h 745189"/>
                  <a:gd name="connsiteX4" fmla="*/ 495890 w 495890"/>
                  <a:gd name="connsiteY4" fmla="*/ 745189 h 745189"/>
                  <a:gd name="connsiteX0" fmla="*/ 0 w 495890"/>
                  <a:gd name="connsiteY0" fmla="*/ 619069 h 745189"/>
                  <a:gd name="connsiteX1" fmla="*/ 179240 w 495890"/>
                  <a:gd name="connsiteY1" fmla="*/ 383511 h 745189"/>
                  <a:gd name="connsiteX2" fmla="*/ 299801 w 495890"/>
                  <a:gd name="connsiteY2" fmla="*/ 146 h 745189"/>
                  <a:gd name="connsiteX3" fmla="*/ 332209 w 495890"/>
                  <a:gd name="connsiteY3" fmla="*/ 428794 h 745189"/>
                  <a:gd name="connsiteX4" fmla="*/ 495890 w 495890"/>
                  <a:gd name="connsiteY4" fmla="*/ 745189 h 745189"/>
                  <a:gd name="connsiteX0" fmla="*/ 0 w 495890"/>
                  <a:gd name="connsiteY0" fmla="*/ 619044 h 745164"/>
                  <a:gd name="connsiteX1" fmla="*/ 179240 w 495890"/>
                  <a:gd name="connsiteY1" fmla="*/ 383486 h 745164"/>
                  <a:gd name="connsiteX2" fmla="*/ 299801 w 495890"/>
                  <a:gd name="connsiteY2" fmla="*/ 121 h 745164"/>
                  <a:gd name="connsiteX3" fmla="*/ 348601 w 495890"/>
                  <a:gd name="connsiteY3" fmla="*/ 424671 h 745164"/>
                  <a:gd name="connsiteX4" fmla="*/ 495890 w 495890"/>
                  <a:gd name="connsiteY4" fmla="*/ 745164 h 745164"/>
                  <a:gd name="connsiteX0" fmla="*/ 0 w 495890"/>
                  <a:gd name="connsiteY0" fmla="*/ 619047 h 745167"/>
                  <a:gd name="connsiteX1" fmla="*/ 179240 w 495890"/>
                  <a:gd name="connsiteY1" fmla="*/ 383489 h 745167"/>
                  <a:gd name="connsiteX2" fmla="*/ 299801 w 495890"/>
                  <a:gd name="connsiteY2" fmla="*/ 124 h 745167"/>
                  <a:gd name="connsiteX3" fmla="*/ 348601 w 495890"/>
                  <a:gd name="connsiteY3" fmla="*/ 424674 h 745167"/>
                  <a:gd name="connsiteX4" fmla="*/ 495890 w 495890"/>
                  <a:gd name="connsiteY4" fmla="*/ 745167 h 745167"/>
                  <a:gd name="connsiteX0" fmla="*/ 0 w 495890"/>
                  <a:gd name="connsiteY0" fmla="*/ 629285 h 755405"/>
                  <a:gd name="connsiteX1" fmla="*/ 179240 w 495890"/>
                  <a:gd name="connsiteY1" fmla="*/ 393727 h 755405"/>
                  <a:gd name="connsiteX2" fmla="*/ 262918 w 495890"/>
                  <a:gd name="connsiteY2" fmla="*/ 117 h 755405"/>
                  <a:gd name="connsiteX3" fmla="*/ 348601 w 495890"/>
                  <a:gd name="connsiteY3" fmla="*/ 434912 h 755405"/>
                  <a:gd name="connsiteX4" fmla="*/ 495890 w 495890"/>
                  <a:gd name="connsiteY4" fmla="*/ 755405 h 755405"/>
                  <a:gd name="connsiteX0" fmla="*/ 0 w 495890"/>
                  <a:gd name="connsiteY0" fmla="*/ 629325 h 755445"/>
                  <a:gd name="connsiteX1" fmla="*/ 158749 w 495890"/>
                  <a:gd name="connsiteY1" fmla="*/ 387620 h 755445"/>
                  <a:gd name="connsiteX2" fmla="*/ 262918 w 495890"/>
                  <a:gd name="connsiteY2" fmla="*/ 157 h 755445"/>
                  <a:gd name="connsiteX3" fmla="*/ 348601 w 495890"/>
                  <a:gd name="connsiteY3" fmla="*/ 434952 h 755445"/>
                  <a:gd name="connsiteX4" fmla="*/ 495890 w 495890"/>
                  <a:gd name="connsiteY4" fmla="*/ 755445 h 755445"/>
                  <a:gd name="connsiteX0" fmla="*/ 0 w 495890"/>
                  <a:gd name="connsiteY0" fmla="*/ 629325 h 755445"/>
                  <a:gd name="connsiteX1" fmla="*/ 158749 w 495890"/>
                  <a:gd name="connsiteY1" fmla="*/ 387620 h 755445"/>
                  <a:gd name="connsiteX2" fmla="*/ 262918 w 495890"/>
                  <a:gd name="connsiteY2" fmla="*/ 157 h 755445"/>
                  <a:gd name="connsiteX3" fmla="*/ 348601 w 495890"/>
                  <a:gd name="connsiteY3" fmla="*/ 434952 h 755445"/>
                  <a:gd name="connsiteX4" fmla="*/ 495890 w 495890"/>
                  <a:gd name="connsiteY4" fmla="*/ 755445 h 755445"/>
                  <a:gd name="connsiteX0" fmla="*/ 0 w 495890"/>
                  <a:gd name="connsiteY0" fmla="*/ 629325 h 755445"/>
                  <a:gd name="connsiteX1" fmla="*/ 158749 w 495890"/>
                  <a:gd name="connsiteY1" fmla="*/ 387620 h 755445"/>
                  <a:gd name="connsiteX2" fmla="*/ 262918 w 495890"/>
                  <a:gd name="connsiteY2" fmla="*/ 157 h 755445"/>
                  <a:gd name="connsiteX3" fmla="*/ 348601 w 495890"/>
                  <a:gd name="connsiteY3" fmla="*/ 434952 h 755445"/>
                  <a:gd name="connsiteX4" fmla="*/ 495890 w 495890"/>
                  <a:gd name="connsiteY4" fmla="*/ 755445 h 755445"/>
                  <a:gd name="connsiteX0" fmla="*/ 0 w 495890"/>
                  <a:gd name="connsiteY0" fmla="*/ 629330 h 755450"/>
                  <a:gd name="connsiteX1" fmla="*/ 158749 w 495890"/>
                  <a:gd name="connsiteY1" fmla="*/ 387625 h 755450"/>
                  <a:gd name="connsiteX2" fmla="*/ 262918 w 495890"/>
                  <a:gd name="connsiteY2" fmla="*/ 162 h 755450"/>
                  <a:gd name="connsiteX3" fmla="*/ 348601 w 495890"/>
                  <a:gd name="connsiteY3" fmla="*/ 434957 h 755450"/>
                  <a:gd name="connsiteX4" fmla="*/ 495890 w 495890"/>
                  <a:gd name="connsiteY4" fmla="*/ 755450 h 755450"/>
                  <a:gd name="connsiteX0" fmla="*/ 0 w 495890"/>
                  <a:gd name="connsiteY0" fmla="*/ 629330 h 755450"/>
                  <a:gd name="connsiteX1" fmla="*/ 158749 w 495890"/>
                  <a:gd name="connsiteY1" fmla="*/ 387625 h 755450"/>
                  <a:gd name="connsiteX2" fmla="*/ 262918 w 495890"/>
                  <a:gd name="connsiteY2" fmla="*/ 162 h 755450"/>
                  <a:gd name="connsiteX3" fmla="*/ 348601 w 495890"/>
                  <a:gd name="connsiteY3" fmla="*/ 434957 h 755450"/>
                  <a:gd name="connsiteX4" fmla="*/ 495890 w 495890"/>
                  <a:gd name="connsiteY4" fmla="*/ 755450 h 755450"/>
                  <a:gd name="connsiteX0" fmla="*/ 0 w 495890"/>
                  <a:gd name="connsiteY0" fmla="*/ 629330 h 755450"/>
                  <a:gd name="connsiteX1" fmla="*/ 158749 w 495890"/>
                  <a:gd name="connsiteY1" fmla="*/ 387625 h 755450"/>
                  <a:gd name="connsiteX2" fmla="*/ 262918 w 495890"/>
                  <a:gd name="connsiteY2" fmla="*/ 162 h 755450"/>
                  <a:gd name="connsiteX3" fmla="*/ 348601 w 495890"/>
                  <a:gd name="connsiteY3" fmla="*/ 434957 h 755450"/>
                  <a:gd name="connsiteX4" fmla="*/ 495890 w 495890"/>
                  <a:gd name="connsiteY4" fmla="*/ 755450 h 755450"/>
                  <a:gd name="connsiteX0" fmla="*/ 0 w 495890"/>
                  <a:gd name="connsiteY0" fmla="*/ 629317 h 755437"/>
                  <a:gd name="connsiteX1" fmla="*/ 158749 w 495890"/>
                  <a:gd name="connsiteY1" fmla="*/ 387612 h 755437"/>
                  <a:gd name="connsiteX2" fmla="*/ 262918 w 495890"/>
                  <a:gd name="connsiteY2" fmla="*/ 149 h 755437"/>
                  <a:gd name="connsiteX3" fmla="*/ 342455 w 495890"/>
                  <a:gd name="connsiteY3" fmla="*/ 432895 h 755437"/>
                  <a:gd name="connsiteX4" fmla="*/ 495890 w 495890"/>
                  <a:gd name="connsiteY4" fmla="*/ 755437 h 755437"/>
                  <a:gd name="connsiteX0" fmla="*/ 0 w 495890"/>
                  <a:gd name="connsiteY0" fmla="*/ 629459 h 755579"/>
                  <a:gd name="connsiteX1" fmla="*/ 158749 w 495890"/>
                  <a:gd name="connsiteY1" fmla="*/ 387754 h 755579"/>
                  <a:gd name="connsiteX2" fmla="*/ 262918 w 495890"/>
                  <a:gd name="connsiteY2" fmla="*/ 291 h 755579"/>
                  <a:gd name="connsiteX3" fmla="*/ 342455 w 495890"/>
                  <a:gd name="connsiteY3" fmla="*/ 433037 h 755579"/>
                  <a:gd name="connsiteX4" fmla="*/ 495890 w 495890"/>
                  <a:gd name="connsiteY4" fmla="*/ 755579 h 755579"/>
                  <a:gd name="connsiteX0" fmla="*/ 0 w 495890"/>
                  <a:gd name="connsiteY0" fmla="*/ 629866 h 755986"/>
                  <a:gd name="connsiteX1" fmla="*/ 158749 w 495890"/>
                  <a:gd name="connsiteY1" fmla="*/ 388161 h 755986"/>
                  <a:gd name="connsiteX2" fmla="*/ 262918 w 495890"/>
                  <a:gd name="connsiteY2" fmla="*/ 698 h 755986"/>
                  <a:gd name="connsiteX3" fmla="*/ 342455 w 495890"/>
                  <a:gd name="connsiteY3" fmla="*/ 433444 h 755986"/>
                  <a:gd name="connsiteX4" fmla="*/ 495890 w 495890"/>
                  <a:gd name="connsiteY4" fmla="*/ 755986 h 7559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5890" h="755986">
                    <a:moveTo>
                      <a:pt x="0" y="629866"/>
                    </a:moveTo>
                    <a:cubicBezTo>
                      <a:pt x="114604" y="653804"/>
                      <a:pt x="131322" y="501218"/>
                      <a:pt x="158749" y="388161"/>
                    </a:cubicBezTo>
                    <a:cubicBezTo>
                      <a:pt x="186176" y="275104"/>
                      <a:pt x="204555" y="-16115"/>
                      <a:pt x="262918" y="698"/>
                    </a:cubicBezTo>
                    <a:cubicBezTo>
                      <a:pt x="319290" y="16937"/>
                      <a:pt x="330265" y="315758"/>
                      <a:pt x="342455" y="433444"/>
                    </a:cubicBezTo>
                    <a:cubicBezTo>
                      <a:pt x="354645" y="551130"/>
                      <a:pt x="343278" y="714047"/>
                      <a:pt x="495890" y="755986"/>
                    </a:cubicBezTo>
                  </a:path>
                </a:pathLst>
              </a:custGeom>
              <a:solidFill>
                <a:srgbClr val="FFD9E6"/>
              </a:solidFill>
              <a:ln w="15875"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AU">
                  <a:solidFill>
                    <a:schemeClr val="bg1"/>
                  </a:solidFill>
                </a:endParaRPr>
              </a:p>
            </p:txBody>
          </p:sp>
          <p:sp>
            <p:nvSpPr>
              <p:cNvPr id="24" name="Freeform 23"/>
              <p:cNvSpPr/>
              <p:nvPr/>
            </p:nvSpPr>
            <p:spPr>
              <a:xfrm>
                <a:off x="2394074" y="3022337"/>
                <a:ext cx="203279" cy="90488"/>
              </a:xfrm>
              <a:custGeom>
                <a:avLst/>
                <a:gdLst>
                  <a:gd name="connsiteX0" fmla="*/ 88900 w 88900"/>
                  <a:gd name="connsiteY0" fmla="*/ 0 h 73025"/>
                  <a:gd name="connsiteX1" fmla="*/ 60325 w 88900"/>
                  <a:gd name="connsiteY1" fmla="*/ 44450 h 73025"/>
                  <a:gd name="connsiteX2" fmla="*/ 0 w 88900"/>
                  <a:gd name="connsiteY2" fmla="*/ 73025 h 73025"/>
                  <a:gd name="connsiteX0" fmla="*/ 111125 w 111125"/>
                  <a:gd name="connsiteY0" fmla="*/ 0 h 49212"/>
                  <a:gd name="connsiteX1" fmla="*/ 60325 w 111125"/>
                  <a:gd name="connsiteY1" fmla="*/ 20637 h 49212"/>
                  <a:gd name="connsiteX2" fmla="*/ 0 w 111125"/>
                  <a:gd name="connsiteY2" fmla="*/ 49212 h 49212"/>
                  <a:gd name="connsiteX0" fmla="*/ 107950 w 107950"/>
                  <a:gd name="connsiteY0" fmla="*/ 24742 h 46349"/>
                  <a:gd name="connsiteX1" fmla="*/ 57150 w 107950"/>
                  <a:gd name="connsiteY1" fmla="*/ 45379 h 46349"/>
                  <a:gd name="connsiteX2" fmla="*/ 0 w 107950"/>
                  <a:gd name="connsiteY2" fmla="*/ 929 h 46349"/>
                  <a:gd name="connsiteX0" fmla="*/ 107950 w 107950"/>
                  <a:gd name="connsiteY0" fmla="*/ 24668 h 50777"/>
                  <a:gd name="connsiteX1" fmla="*/ 31750 w 107950"/>
                  <a:gd name="connsiteY1" fmla="*/ 50067 h 50777"/>
                  <a:gd name="connsiteX2" fmla="*/ 0 w 107950"/>
                  <a:gd name="connsiteY2" fmla="*/ 855 h 50777"/>
                  <a:gd name="connsiteX0" fmla="*/ 88900 w 88900"/>
                  <a:gd name="connsiteY0" fmla="*/ 45112 h 72322"/>
                  <a:gd name="connsiteX1" fmla="*/ 12700 w 88900"/>
                  <a:gd name="connsiteY1" fmla="*/ 70511 h 72322"/>
                  <a:gd name="connsiteX2" fmla="*/ 0 w 88900"/>
                  <a:gd name="connsiteY2" fmla="*/ 661 h 72322"/>
                  <a:gd name="connsiteX0" fmla="*/ 88900 w 88900"/>
                  <a:gd name="connsiteY0" fmla="*/ 45141 h 69449"/>
                  <a:gd name="connsiteX1" fmla="*/ 28575 w 88900"/>
                  <a:gd name="connsiteY1" fmla="*/ 67365 h 69449"/>
                  <a:gd name="connsiteX2" fmla="*/ 0 w 88900"/>
                  <a:gd name="connsiteY2" fmla="*/ 690 h 69449"/>
                  <a:gd name="connsiteX0" fmla="*/ 101600 w 101600"/>
                  <a:gd name="connsiteY0" fmla="*/ 65811 h 76740"/>
                  <a:gd name="connsiteX1" fmla="*/ 28575 w 101600"/>
                  <a:gd name="connsiteY1" fmla="*/ 67398 h 76740"/>
                  <a:gd name="connsiteX2" fmla="*/ 0 w 101600"/>
                  <a:gd name="connsiteY2" fmla="*/ 723 h 76740"/>
                  <a:gd name="connsiteX0" fmla="*/ 168275 w 168275"/>
                  <a:gd name="connsiteY0" fmla="*/ 59451 h 73473"/>
                  <a:gd name="connsiteX1" fmla="*/ 28575 w 168275"/>
                  <a:gd name="connsiteY1" fmla="*/ 67388 h 73473"/>
                  <a:gd name="connsiteX2" fmla="*/ 0 w 168275"/>
                  <a:gd name="connsiteY2" fmla="*/ 713 h 73473"/>
                  <a:gd name="connsiteX0" fmla="*/ 168275 w 168275"/>
                  <a:gd name="connsiteY0" fmla="*/ 59300 h 88819"/>
                  <a:gd name="connsiteX1" fmla="*/ 49213 w 168275"/>
                  <a:gd name="connsiteY1" fmla="*/ 86287 h 88819"/>
                  <a:gd name="connsiteX2" fmla="*/ 0 w 168275"/>
                  <a:gd name="connsiteY2" fmla="*/ 562 h 88819"/>
                  <a:gd name="connsiteX0" fmla="*/ 168275 w 168275"/>
                  <a:gd name="connsiteY0" fmla="*/ 58738 h 88257"/>
                  <a:gd name="connsiteX1" fmla="*/ 49213 w 168275"/>
                  <a:gd name="connsiteY1" fmla="*/ 85725 h 88257"/>
                  <a:gd name="connsiteX2" fmla="*/ 0 w 168275"/>
                  <a:gd name="connsiteY2" fmla="*/ 0 h 88257"/>
                  <a:gd name="connsiteX0" fmla="*/ 161925 w 161925"/>
                  <a:gd name="connsiteY0" fmla="*/ 50800 h 79848"/>
                  <a:gd name="connsiteX1" fmla="*/ 42863 w 161925"/>
                  <a:gd name="connsiteY1" fmla="*/ 77787 h 79848"/>
                  <a:gd name="connsiteX2" fmla="*/ 0 w 161925"/>
                  <a:gd name="connsiteY2" fmla="*/ 0 h 79848"/>
                  <a:gd name="connsiteX0" fmla="*/ 161925 w 161925"/>
                  <a:gd name="connsiteY0" fmla="*/ 50800 h 88836"/>
                  <a:gd name="connsiteX1" fmla="*/ 53976 w 161925"/>
                  <a:gd name="connsiteY1" fmla="*/ 87312 h 88836"/>
                  <a:gd name="connsiteX2" fmla="*/ 0 w 161925"/>
                  <a:gd name="connsiteY2" fmla="*/ 0 h 88836"/>
                  <a:gd name="connsiteX0" fmla="*/ 180975 w 180975"/>
                  <a:gd name="connsiteY0" fmla="*/ 39687 h 88075"/>
                  <a:gd name="connsiteX1" fmla="*/ 53976 w 180975"/>
                  <a:gd name="connsiteY1" fmla="*/ 87312 h 88075"/>
                  <a:gd name="connsiteX2" fmla="*/ 0 w 180975"/>
                  <a:gd name="connsiteY2" fmla="*/ 0 h 88075"/>
                  <a:gd name="connsiteX0" fmla="*/ 180975 w 180975"/>
                  <a:gd name="connsiteY0" fmla="*/ 39687 h 88075"/>
                  <a:gd name="connsiteX1" fmla="*/ 68263 w 180975"/>
                  <a:gd name="connsiteY1" fmla="*/ 87312 h 88075"/>
                  <a:gd name="connsiteX2" fmla="*/ 0 w 180975"/>
                  <a:gd name="connsiteY2" fmla="*/ 0 h 88075"/>
                  <a:gd name="connsiteX0" fmla="*/ 180975 w 180975"/>
                  <a:gd name="connsiteY0" fmla="*/ 39687 h 88075"/>
                  <a:gd name="connsiteX1" fmla="*/ 60326 w 180975"/>
                  <a:gd name="connsiteY1" fmla="*/ 87312 h 88075"/>
                  <a:gd name="connsiteX2" fmla="*/ 0 w 180975"/>
                  <a:gd name="connsiteY2" fmla="*/ 0 h 88075"/>
                  <a:gd name="connsiteX0" fmla="*/ 180975 w 180975"/>
                  <a:gd name="connsiteY0" fmla="*/ 39687 h 88542"/>
                  <a:gd name="connsiteX1" fmla="*/ 60326 w 180975"/>
                  <a:gd name="connsiteY1" fmla="*/ 87312 h 88542"/>
                  <a:gd name="connsiteX2" fmla="*/ 0 w 180975"/>
                  <a:gd name="connsiteY2" fmla="*/ 0 h 88542"/>
                  <a:gd name="connsiteX0" fmla="*/ 180975 w 180975"/>
                  <a:gd name="connsiteY0" fmla="*/ 39687 h 89499"/>
                  <a:gd name="connsiteX1" fmla="*/ 60326 w 180975"/>
                  <a:gd name="connsiteY1" fmla="*/ 87312 h 89499"/>
                  <a:gd name="connsiteX2" fmla="*/ 0 w 180975"/>
                  <a:gd name="connsiteY2" fmla="*/ 0 h 89499"/>
                  <a:gd name="connsiteX0" fmla="*/ 206375 w 206375"/>
                  <a:gd name="connsiteY0" fmla="*/ 0 h 95283"/>
                  <a:gd name="connsiteX1" fmla="*/ 60326 w 206375"/>
                  <a:gd name="connsiteY1" fmla="*/ 95250 h 95283"/>
                  <a:gd name="connsiteX2" fmla="*/ 0 w 206375"/>
                  <a:gd name="connsiteY2" fmla="*/ 7938 h 95283"/>
                  <a:gd name="connsiteX0" fmla="*/ 206375 w 206375"/>
                  <a:gd name="connsiteY0" fmla="*/ 0 h 95283"/>
                  <a:gd name="connsiteX1" fmla="*/ 60326 w 206375"/>
                  <a:gd name="connsiteY1" fmla="*/ 95250 h 95283"/>
                  <a:gd name="connsiteX2" fmla="*/ 0 w 206375"/>
                  <a:gd name="connsiteY2" fmla="*/ 7938 h 95283"/>
                  <a:gd name="connsiteX0" fmla="*/ 206375 w 206375"/>
                  <a:gd name="connsiteY0" fmla="*/ 0 h 90525"/>
                  <a:gd name="connsiteX1" fmla="*/ 77788 w 206375"/>
                  <a:gd name="connsiteY1" fmla="*/ 90488 h 90525"/>
                  <a:gd name="connsiteX2" fmla="*/ 0 w 206375"/>
                  <a:gd name="connsiteY2" fmla="*/ 7938 h 90525"/>
                  <a:gd name="connsiteX0" fmla="*/ 206375 w 206375"/>
                  <a:gd name="connsiteY0" fmla="*/ 0 h 90525"/>
                  <a:gd name="connsiteX1" fmla="*/ 77788 w 206375"/>
                  <a:gd name="connsiteY1" fmla="*/ 90488 h 90525"/>
                  <a:gd name="connsiteX2" fmla="*/ 0 w 206375"/>
                  <a:gd name="connsiteY2" fmla="*/ 7938 h 90525"/>
                  <a:gd name="connsiteX0" fmla="*/ 206375 w 206375"/>
                  <a:gd name="connsiteY0" fmla="*/ 0 h 90639"/>
                  <a:gd name="connsiteX1" fmla="*/ 77788 w 206375"/>
                  <a:gd name="connsiteY1" fmla="*/ 90488 h 90639"/>
                  <a:gd name="connsiteX2" fmla="*/ 0 w 206375"/>
                  <a:gd name="connsiteY2" fmla="*/ 7938 h 90639"/>
                  <a:gd name="connsiteX0" fmla="*/ 206375 w 207102"/>
                  <a:gd name="connsiteY0" fmla="*/ 0 h 90572"/>
                  <a:gd name="connsiteX1" fmla="*/ 77788 w 207102"/>
                  <a:gd name="connsiteY1" fmla="*/ 90488 h 90572"/>
                  <a:gd name="connsiteX2" fmla="*/ 0 w 207102"/>
                  <a:gd name="connsiteY2" fmla="*/ 7938 h 90572"/>
                  <a:gd name="connsiteX0" fmla="*/ 200025 w 200573"/>
                  <a:gd name="connsiteY0" fmla="*/ 0 h 90488"/>
                  <a:gd name="connsiteX1" fmla="*/ 71438 w 200573"/>
                  <a:gd name="connsiteY1" fmla="*/ 90488 h 90488"/>
                  <a:gd name="connsiteX2" fmla="*/ 0 w 200573"/>
                  <a:gd name="connsiteY2" fmla="*/ 1 h 90488"/>
                  <a:gd name="connsiteX0" fmla="*/ 202731 w 203279"/>
                  <a:gd name="connsiteY0" fmla="*/ 0 h 90488"/>
                  <a:gd name="connsiteX1" fmla="*/ 74144 w 203279"/>
                  <a:gd name="connsiteY1" fmla="*/ 90488 h 90488"/>
                  <a:gd name="connsiteX2" fmla="*/ 2706 w 203279"/>
                  <a:gd name="connsiteY2" fmla="*/ 1 h 904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203279" h="90488">
                    <a:moveTo>
                      <a:pt x="202731" y="0"/>
                    </a:moveTo>
                    <a:cubicBezTo>
                      <a:pt x="211727" y="63764"/>
                      <a:pt x="107481" y="90488"/>
                      <a:pt x="74144" y="90488"/>
                    </a:cubicBezTo>
                    <a:cubicBezTo>
                      <a:pt x="40807" y="90488"/>
                      <a:pt x="-12640" y="53711"/>
                      <a:pt x="2706" y="1"/>
                    </a:cubicBezTo>
                  </a:path>
                </a:pathLst>
              </a:custGeom>
              <a:noFill/>
              <a:ln w="12700"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AU">
                  <a:solidFill>
                    <a:schemeClr val="bg1"/>
                  </a:solidFill>
                </a:endParaRPr>
              </a:p>
            </p:txBody>
          </p:sp>
          <p:sp>
            <p:nvSpPr>
              <p:cNvPr id="25" name="Freeform 24"/>
              <p:cNvSpPr/>
              <p:nvPr/>
            </p:nvSpPr>
            <p:spPr>
              <a:xfrm>
                <a:off x="2414588" y="2638426"/>
                <a:ext cx="82551" cy="560387"/>
              </a:xfrm>
              <a:custGeom>
                <a:avLst/>
                <a:gdLst>
                  <a:gd name="connsiteX0" fmla="*/ 103188 w 103188"/>
                  <a:gd name="connsiteY0" fmla="*/ 0 h 542925"/>
                  <a:gd name="connsiteX1" fmla="*/ 63500 w 103188"/>
                  <a:gd name="connsiteY1" fmla="*/ 63500 h 542925"/>
                  <a:gd name="connsiteX2" fmla="*/ 76200 w 103188"/>
                  <a:gd name="connsiteY2" fmla="*/ 200025 h 542925"/>
                  <a:gd name="connsiteX3" fmla="*/ 55563 w 103188"/>
                  <a:gd name="connsiteY3" fmla="*/ 390525 h 542925"/>
                  <a:gd name="connsiteX4" fmla="*/ 52388 w 103188"/>
                  <a:gd name="connsiteY4" fmla="*/ 509588 h 542925"/>
                  <a:gd name="connsiteX5" fmla="*/ 0 w 103188"/>
                  <a:gd name="connsiteY5" fmla="*/ 542925 h 542925"/>
                  <a:gd name="connsiteX0" fmla="*/ 103188 w 103188"/>
                  <a:gd name="connsiteY0" fmla="*/ 0 h 542925"/>
                  <a:gd name="connsiteX1" fmla="*/ 63500 w 103188"/>
                  <a:gd name="connsiteY1" fmla="*/ 63500 h 542925"/>
                  <a:gd name="connsiteX2" fmla="*/ 76200 w 103188"/>
                  <a:gd name="connsiteY2" fmla="*/ 200025 h 542925"/>
                  <a:gd name="connsiteX3" fmla="*/ 55563 w 103188"/>
                  <a:gd name="connsiteY3" fmla="*/ 390525 h 542925"/>
                  <a:gd name="connsiteX4" fmla="*/ 61913 w 103188"/>
                  <a:gd name="connsiteY4" fmla="*/ 495301 h 542925"/>
                  <a:gd name="connsiteX5" fmla="*/ 0 w 103188"/>
                  <a:gd name="connsiteY5" fmla="*/ 542925 h 542925"/>
                  <a:gd name="connsiteX0" fmla="*/ 103188 w 103188"/>
                  <a:gd name="connsiteY0" fmla="*/ 0 h 542925"/>
                  <a:gd name="connsiteX1" fmla="*/ 63500 w 103188"/>
                  <a:gd name="connsiteY1" fmla="*/ 63500 h 542925"/>
                  <a:gd name="connsiteX2" fmla="*/ 76200 w 103188"/>
                  <a:gd name="connsiteY2" fmla="*/ 200025 h 542925"/>
                  <a:gd name="connsiteX3" fmla="*/ 61913 w 103188"/>
                  <a:gd name="connsiteY3" fmla="*/ 495301 h 542925"/>
                  <a:gd name="connsiteX4" fmla="*/ 0 w 103188"/>
                  <a:gd name="connsiteY4" fmla="*/ 542925 h 542925"/>
                  <a:gd name="connsiteX0" fmla="*/ 103188 w 103188"/>
                  <a:gd name="connsiteY0" fmla="*/ 0 h 542925"/>
                  <a:gd name="connsiteX1" fmla="*/ 92075 w 103188"/>
                  <a:gd name="connsiteY1" fmla="*/ 60325 h 542925"/>
                  <a:gd name="connsiteX2" fmla="*/ 76200 w 103188"/>
                  <a:gd name="connsiteY2" fmla="*/ 200025 h 542925"/>
                  <a:gd name="connsiteX3" fmla="*/ 61913 w 103188"/>
                  <a:gd name="connsiteY3" fmla="*/ 495301 h 542925"/>
                  <a:gd name="connsiteX4" fmla="*/ 0 w 103188"/>
                  <a:gd name="connsiteY4" fmla="*/ 542925 h 542925"/>
                  <a:gd name="connsiteX0" fmla="*/ 103188 w 103188"/>
                  <a:gd name="connsiteY0" fmla="*/ 0 h 542925"/>
                  <a:gd name="connsiteX1" fmla="*/ 76200 w 103188"/>
                  <a:gd name="connsiteY1" fmla="*/ 52388 h 542925"/>
                  <a:gd name="connsiteX2" fmla="*/ 76200 w 103188"/>
                  <a:gd name="connsiteY2" fmla="*/ 200025 h 542925"/>
                  <a:gd name="connsiteX3" fmla="*/ 61913 w 103188"/>
                  <a:gd name="connsiteY3" fmla="*/ 495301 h 542925"/>
                  <a:gd name="connsiteX4" fmla="*/ 0 w 103188"/>
                  <a:gd name="connsiteY4" fmla="*/ 542925 h 542925"/>
                  <a:gd name="connsiteX0" fmla="*/ 103188 w 103188"/>
                  <a:gd name="connsiteY0" fmla="*/ 0 h 542925"/>
                  <a:gd name="connsiteX1" fmla="*/ 84138 w 103188"/>
                  <a:gd name="connsiteY1" fmla="*/ 47625 h 542925"/>
                  <a:gd name="connsiteX2" fmla="*/ 76200 w 103188"/>
                  <a:gd name="connsiteY2" fmla="*/ 200025 h 542925"/>
                  <a:gd name="connsiteX3" fmla="*/ 61913 w 103188"/>
                  <a:gd name="connsiteY3" fmla="*/ 495301 h 542925"/>
                  <a:gd name="connsiteX4" fmla="*/ 0 w 103188"/>
                  <a:gd name="connsiteY4" fmla="*/ 542925 h 542925"/>
                  <a:gd name="connsiteX0" fmla="*/ 103188 w 103188"/>
                  <a:gd name="connsiteY0" fmla="*/ 0 h 542925"/>
                  <a:gd name="connsiteX1" fmla="*/ 84138 w 103188"/>
                  <a:gd name="connsiteY1" fmla="*/ 47625 h 542925"/>
                  <a:gd name="connsiteX2" fmla="*/ 80962 w 103188"/>
                  <a:gd name="connsiteY2" fmla="*/ 200025 h 542925"/>
                  <a:gd name="connsiteX3" fmla="*/ 61913 w 103188"/>
                  <a:gd name="connsiteY3" fmla="*/ 495301 h 542925"/>
                  <a:gd name="connsiteX4" fmla="*/ 0 w 103188"/>
                  <a:gd name="connsiteY4" fmla="*/ 542925 h 542925"/>
                  <a:gd name="connsiteX0" fmla="*/ 88901 w 88901"/>
                  <a:gd name="connsiteY0" fmla="*/ 0 h 552450"/>
                  <a:gd name="connsiteX1" fmla="*/ 69851 w 88901"/>
                  <a:gd name="connsiteY1" fmla="*/ 47625 h 552450"/>
                  <a:gd name="connsiteX2" fmla="*/ 66675 w 88901"/>
                  <a:gd name="connsiteY2" fmla="*/ 200025 h 552450"/>
                  <a:gd name="connsiteX3" fmla="*/ 47626 w 88901"/>
                  <a:gd name="connsiteY3" fmla="*/ 495301 h 552450"/>
                  <a:gd name="connsiteX4" fmla="*/ 0 w 88901"/>
                  <a:gd name="connsiteY4" fmla="*/ 552450 h 552450"/>
                  <a:gd name="connsiteX0" fmla="*/ 88901 w 88901"/>
                  <a:gd name="connsiteY0" fmla="*/ 0 h 552450"/>
                  <a:gd name="connsiteX1" fmla="*/ 69851 w 88901"/>
                  <a:gd name="connsiteY1" fmla="*/ 47625 h 552450"/>
                  <a:gd name="connsiteX2" fmla="*/ 66675 w 88901"/>
                  <a:gd name="connsiteY2" fmla="*/ 200025 h 552450"/>
                  <a:gd name="connsiteX3" fmla="*/ 47626 w 88901"/>
                  <a:gd name="connsiteY3" fmla="*/ 495301 h 552450"/>
                  <a:gd name="connsiteX4" fmla="*/ 0 w 88901"/>
                  <a:gd name="connsiteY4" fmla="*/ 552450 h 552450"/>
                  <a:gd name="connsiteX0" fmla="*/ 87314 w 87314"/>
                  <a:gd name="connsiteY0" fmla="*/ 0 h 557212"/>
                  <a:gd name="connsiteX1" fmla="*/ 68264 w 87314"/>
                  <a:gd name="connsiteY1" fmla="*/ 47625 h 557212"/>
                  <a:gd name="connsiteX2" fmla="*/ 65088 w 87314"/>
                  <a:gd name="connsiteY2" fmla="*/ 200025 h 557212"/>
                  <a:gd name="connsiteX3" fmla="*/ 46039 w 87314"/>
                  <a:gd name="connsiteY3" fmla="*/ 495301 h 557212"/>
                  <a:gd name="connsiteX4" fmla="*/ 0 w 87314"/>
                  <a:gd name="connsiteY4" fmla="*/ 557212 h 557212"/>
                  <a:gd name="connsiteX0" fmla="*/ 82551 w 82551"/>
                  <a:gd name="connsiteY0" fmla="*/ 0 h 560387"/>
                  <a:gd name="connsiteX1" fmla="*/ 63501 w 82551"/>
                  <a:gd name="connsiteY1" fmla="*/ 47625 h 560387"/>
                  <a:gd name="connsiteX2" fmla="*/ 60325 w 82551"/>
                  <a:gd name="connsiteY2" fmla="*/ 200025 h 560387"/>
                  <a:gd name="connsiteX3" fmla="*/ 41276 w 82551"/>
                  <a:gd name="connsiteY3" fmla="*/ 495301 h 560387"/>
                  <a:gd name="connsiteX4" fmla="*/ 0 w 82551"/>
                  <a:gd name="connsiteY4" fmla="*/ 560387 h 560387"/>
                  <a:gd name="connsiteX0" fmla="*/ 82551 w 82551"/>
                  <a:gd name="connsiteY0" fmla="*/ 0 h 560387"/>
                  <a:gd name="connsiteX1" fmla="*/ 63501 w 82551"/>
                  <a:gd name="connsiteY1" fmla="*/ 47625 h 560387"/>
                  <a:gd name="connsiteX2" fmla="*/ 60325 w 82551"/>
                  <a:gd name="connsiteY2" fmla="*/ 200025 h 560387"/>
                  <a:gd name="connsiteX3" fmla="*/ 41276 w 82551"/>
                  <a:gd name="connsiteY3" fmla="*/ 495301 h 560387"/>
                  <a:gd name="connsiteX4" fmla="*/ 0 w 82551"/>
                  <a:gd name="connsiteY4" fmla="*/ 560387 h 560387"/>
                  <a:gd name="connsiteX0" fmla="*/ 82551 w 82551"/>
                  <a:gd name="connsiteY0" fmla="*/ 0 h 560387"/>
                  <a:gd name="connsiteX1" fmla="*/ 63501 w 82551"/>
                  <a:gd name="connsiteY1" fmla="*/ 47625 h 560387"/>
                  <a:gd name="connsiteX2" fmla="*/ 60325 w 82551"/>
                  <a:gd name="connsiteY2" fmla="*/ 200025 h 560387"/>
                  <a:gd name="connsiteX3" fmla="*/ 36514 w 82551"/>
                  <a:gd name="connsiteY3" fmla="*/ 484189 h 560387"/>
                  <a:gd name="connsiteX4" fmla="*/ 0 w 82551"/>
                  <a:gd name="connsiteY4" fmla="*/ 560387 h 560387"/>
                  <a:gd name="connsiteX0" fmla="*/ 82551 w 82551"/>
                  <a:gd name="connsiteY0" fmla="*/ 0 h 560387"/>
                  <a:gd name="connsiteX1" fmla="*/ 63501 w 82551"/>
                  <a:gd name="connsiteY1" fmla="*/ 47625 h 560387"/>
                  <a:gd name="connsiteX2" fmla="*/ 60325 w 82551"/>
                  <a:gd name="connsiteY2" fmla="*/ 200025 h 560387"/>
                  <a:gd name="connsiteX3" fmla="*/ 36514 w 82551"/>
                  <a:gd name="connsiteY3" fmla="*/ 484189 h 560387"/>
                  <a:gd name="connsiteX4" fmla="*/ 0 w 82551"/>
                  <a:gd name="connsiteY4" fmla="*/ 560387 h 560387"/>
                  <a:gd name="connsiteX0" fmla="*/ 82551 w 82551"/>
                  <a:gd name="connsiteY0" fmla="*/ 0 h 560387"/>
                  <a:gd name="connsiteX1" fmla="*/ 63501 w 82551"/>
                  <a:gd name="connsiteY1" fmla="*/ 47625 h 560387"/>
                  <a:gd name="connsiteX2" fmla="*/ 60325 w 82551"/>
                  <a:gd name="connsiteY2" fmla="*/ 200025 h 560387"/>
                  <a:gd name="connsiteX3" fmla="*/ 41276 w 82551"/>
                  <a:gd name="connsiteY3" fmla="*/ 482601 h 560387"/>
                  <a:gd name="connsiteX4" fmla="*/ 0 w 82551"/>
                  <a:gd name="connsiteY4" fmla="*/ 560387 h 560387"/>
                  <a:gd name="connsiteX0" fmla="*/ 82551 w 82551"/>
                  <a:gd name="connsiteY0" fmla="*/ 0 h 560387"/>
                  <a:gd name="connsiteX1" fmla="*/ 63501 w 82551"/>
                  <a:gd name="connsiteY1" fmla="*/ 47625 h 560387"/>
                  <a:gd name="connsiteX2" fmla="*/ 60325 w 82551"/>
                  <a:gd name="connsiteY2" fmla="*/ 200025 h 560387"/>
                  <a:gd name="connsiteX3" fmla="*/ 41276 w 82551"/>
                  <a:gd name="connsiteY3" fmla="*/ 482601 h 560387"/>
                  <a:gd name="connsiteX4" fmla="*/ 0 w 82551"/>
                  <a:gd name="connsiteY4" fmla="*/ 560387 h 560387"/>
                  <a:gd name="connsiteX0" fmla="*/ 82551 w 82551"/>
                  <a:gd name="connsiteY0" fmla="*/ 0 h 560387"/>
                  <a:gd name="connsiteX1" fmla="*/ 71438 w 82551"/>
                  <a:gd name="connsiteY1" fmla="*/ 38100 h 560387"/>
                  <a:gd name="connsiteX2" fmla="*/ 60325 w 82551"/>
                  <a:gd name="connsiteY2" fmla="*/ 200025 h 560387"/>
                  <a:gd name="connsiteX3" fmla="*/ 41276 w 82551"/>
                  <a:gd name="connsiteY3" fmla="*/ 482601 h 560387"/>
                  <a:gd name="connsiteX4" fmla="*/ 0 w 82551"/>
                  <a:gd name="connsiteY4" fmla="*/ 560387 h 560387"/>
                  <a:gd name="connsiteX0" fmla="*/ 82551 w 82551"/>
                  <a:gd name="connsiteY0" fmla="*/ 0 h 560387"/>
                  <a:gd name="connsiteX1" fmla="*/ 71438 w 82551"/>
                  <a:gd name="connsiteY1" fmla="*/ 38100 h 560387"/>
                  <a:gd name="connsiteX2" fmla="*/ 60325 w 82551"/>
                  <a:gd name="connsiteY2" fmla="*/ 200025 h 560387"/>
                  <a:gd name="connsiteX3" fmla="*/ 41276 w 82551"/>
                  <a:gd name="connsiteY3" fmla="*/ 482601 h 560387"/>
                  <a:gd name="connsiteX4" fmla="*/ 0 w 82551"/>
                  <a:gd name="connsiteY4" fmla="*/ 560387 h 560387"/>
                  <a:gd name="connsiteX0" fmla="*/ 82551 w 82551"/>
                  <a:gd name="connsiteY0" fmla="*/ 0 h 560387"/>
                  <a:gd name="connsiteX1" fmla="*/ 71438 w 82551"/>
                  <a:gd name="connsiteY1" fmla="*/ 38100 h 560387"/>
                  <a:gd name="connsiteX2" fmla="*/ 60325 w 82551"/>
                  <a:gd name="connsiteY2" fmla="*/ 200025 h 560387"/>
                  <a:gd name="connsiteX3" fmla="*/ 41276 w 82551"/>
                  <a:gd name="connsiteY3" fmla="*/ 482601 h 560387"/>
                  <a:gd name="connsiteX4" fmla="*/ 0 w 82551"/>
                  <a:gd name="connsiteY4" fmla="*/ 560387 h 560387"/>
                  <a:gd name="connsiteX0" fmla="*/ 82551 w 82551"/>
                  <a:gd name="connsiteY0" fmla="*/ 0 h 560387"/>
                  <a:gd name="connsiteX1" fmla="*/ 71438 w 82551"/>
                  <a:gd name="connsiteY1" fmla="*/ 38100 h 560387"/>
                  <a:gd name="connsiteX2" fmla="*/ 60325 w 82551"/>
                  <a:gd name="connsiteY2" fmla="*/ 200025 h 560387"/>
                  <a:gd name="connsiteX3" fmla="*/ 41276 w 82551"/>
                  <a:gd name="connsiteY3" fmla="*/ 482601 h 560387"/>
                  <a:gd name="connsiteX4" fmla="*/ 0 w 82551"/>
                  <a:gd name="connsiteY4" fmla="*/ 560387 h 560387"/>
                  <a:gd name="connsiteX0" fmla="*/ 82551 w 82551"/>
                  <a:gd name="connsiteY0" fmla="*/ 0 h 560387"/>
                  <a:gd name="connsiteX1" fmla="*/ 61913 w 82551"/>
                  <a:gd name="connsiteY1" fmla="*/ 74613 h 560387"/>
                  <a:gd name="connsiteX2" fmla="*/ 60325 w 82551"/>
                  <a:gd name="connsiteY2" fmla="*/ 200025 h 560387"/>
                  <a:gd name="connsiteX3" fmla="*/ 41276 w 82551"/>
                  <a:gd name="connsiteY3" fmla="*/ 482601 h 560387"/>
                  <a:gd name="connsiteX4" fmla="*/ 0 w 82551"/>
                  <a:gd name="connsiteY4" fmla="*/ 560387 h 560387"/>
                  <a:gd name="connsiteX0" fmla="*/ 82551 w 82551"/>
                  <a:gd name="connsiteY0" fmla="*/ 0 h 560387"/>
                  <a:gd name="connsiteX1" fmla="*/ 69851 w 82551"/>
                  <a:gd name="connsiteY1" fmla="*/ 73025 h 560387"/>
                  <a:gd name="connsiteX2" fmla="*/ 60325 w 82551"/>
                  <a:gd name="connsiteY2" fmla="*/ 200025 h 560387"/>
                  <a:gd name="connsiteX3" fmla="*/ 41276 w 82551"/>
                  <a:gd name="connsiteY3" fmla="*/ 482601 h 560387"/>
                  <a:gd name="connsiteX4" fmla="*/ 0 w 82551"/>
                  <a:gd name="connsiteY4" fmla="*/ 560387 h 560387"/>
                  <a:gd name="connsiteX0" fmla="*/ 82551 w 82551"/>
                  <a:gd name="connsiteY0" fmla="*/ 0 h 560387"/>
                  <a:gd name="connsiteX1" fmla="*/ 69851 w 82551"/>
                  <a:gd name="connsiteY1" fmla="*/ 73025 h 560387"/>
                  <a:gd name="connsiteX2" fmla="*/ 60325 w 82551"/>
                  <a:gd name="connsiteY2" fmla="*/ 200025 h 560387"/>
                  <a:gd name="connsiteX3" fmla="*/ 41276 w 82551"/>
                  <a:gd name="connsiteY3" fmla="*/ 482601 h 560387"/>
                  <a:gd name="connsiteX4" fmla="*/ 0 w 82551"/>
                  <a:gd name="connsiteY4" fmla="*/ 560387 h 5603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2551" h="560387">
                    <a:moveTo>
                      <a:pt x="82551" y="0"/>
                    </a:moveTo>
                    <a:cubicBezTo>
                      <a:pt x="64956" y="21431"/>
                      <a:pt x="73555" y="55563"/>
                      <a:pt x="69851" y="73025"/>
                    </a:cubicBezTo>
                    <a:cubicBezTo>
                      <a:pt x="66147" y="90487"/>
                      <a:pt x="65087" y="131763"/>
                      <a:pt x="60325" y="200025"/>
                    </a:cubicBezTo>
                    <a:cubicBezTo>
                      <a:pt x="55563" y="268287"/>
                      <a:pt x="46567" y="444766"/>
                      <a:pt x="41276" y="482601"/>
                    </a:cubicBezTo>
                    <a:cubicBezTo>
                      <a:pt x="35985" y="520436"/>
                      <a:pt x="27914" y="532606"/>
                      <a:pt x="0" y="560387"/>
                    </a:cubicBezTo>
                  </a:path>
                </a:pathLst>
              </a:custGeom>
              <a:noFill/>
              <a:ln w="12700"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AU">
                  <a:solidFill>
                    <a:schemeClr val="bg1"/>
                  </a:solidFill>
                </a:endParaRPr>
              </a:p>
            </p:txBody>
          </p:sp>
          <p:sp>
            <p:nvSpPr>
              <p:cNvPr id="26" name="Freeform 25"/>
              <p:cNvSpPr/>
              <p:nvPr/>
            </p:nvSpPr>
            <p:spPr>
              <a:xfrm>
                <a:off x="2481262" y="2626929"/>
                <a:ext cx="149226" cy="447619"/>
              </a:xfrm>
              <a:custGeom>
                <a:avLst/>
                <a:gdLst>
                  <a:gd name="connsiteX0" fmla="*/ 0 w 125413"/>
                  <a:gd name="connsiteY0" fmla="*/ 0 h 450866"/>
                  <a:gd name="connsiteX1" fmla="*/ 39688 w 125413"/>
                  <a:gd name="connsiteY1" fmla="*/ 63500 h 450866"/>
                  <a:gd name="connsiteX2" fmla="*/ 80963 w 125413"/>
                  <a:gd name="connsiteY2" fmla="*/ 239713 h 450866"/>
                  <a:gd name="connsiteX3" fmla="*/ 84138 w 125413"/>
                  <a:gd name="connsiteY3" fmla="*/ 415925 h 450866"/>
                  <a:gd name="connsiteX4" fmla="*/ 125413 w 125413"/>
                  <a:gd name="connsiteY4" fmla="*/ 450850 h 450866"/>
                  <a:gd name="connsiteX0" fmla="*/ 0 w 125413"/>
                  <a:gd name="connsiteY0" fmla="*/ 0 h 450866"/>
                  <a:gd name="connsiteX1" fmla="*/ 38100 w 125413"/>
                  <a:gd name="connsiteY1" fmla="*/ 52388 h 450866"/>
                  <a:gd name="connsiteX2" fmla="*/ 80963 w 125413"/>
                  <a:gd name="connsiteY2" fmla="*/ 239713 h 450866"/>
                  <a:gd name="connsiteX3" fmla="*/ 84138 w 125413"/>
                  <a:gd name="connsiteY3" fmla="*/ 415925 h 450866"/>
                  <a:gd name="connsiteX4" fmla="*/ 125413 w 125413"/>
                  <a:gd name="connsiteY4" fmla="*/ 450850 h 450866"/>
                  <a:gd name="connsiteX0" fmla="*/ 0 w 125413"/>
                  <a:gd name="connsiteY0" fmla="*/ 0 h 450854"/>
                  <a:gd name="connsiteX1" fmla="*/ 38100 w 125413"/>
                  <a:gd name="connsiteY1" fmla="*/ 52388 h 450854"/>
                  <a:gd name="connsiteX2" fmla="*/ 76201 w 125413"/>
                  <a:gd name="connsiteY2" fmla="*/ 255588 h 450854"/>
                  <a:gd name="connsiteX3" fmla="*/ 84138 w 125413"/>
                  <a:gd name="connsiteY3" fmla="*/ 415925 h 450854"/>
                  <a:gd name="connsiteX4" fmla="*/ 125413 w 125413"/>
                  <a:gd name="connsiteY4" fmla="*/ 450850 h 450854"/>
                  <a:gd name="connsiteX0" fmla="*/ 0 w 125413"/>
                  <a:gd name="connsiteY0" fmla="*/ 0 h 451973"/>
                  <a:gd name="connsiteX1" fmla="*/ 38100 w 125413"/>
                  <a:gd name="connsiteY1" fmla="*/ 52388 h 451973"/>
                  <a:gd name="connsiteX2" fmla="*/ 76201 w 125413"/>
                  <a:gd name="connsiteY2" fmla="*/ 255588 h 451973"/>
                  <a:gd name="connsiteX3" fmla="*/ 88900 w 125413"/>
                  <a:gd name="connsiteY3" fmla="*/ 427038 h 451973"/>
                  <a:gd name="connsiteX4" fmla="*/ 125413 w 125413"/>
                  <a:gd name="connsiteY4" fmla="*/ 450850 h 451973"/>
                  <a:gd name="connsiteX0" fmla="*/ 0 w 125413"/>
                  <a:gd name="connsiteY0" fmla="*/ 0 h 454391"/>
                  <a:gd name="connsiteX1" fmla="*/ 38100 w 125413"/>
                  <a:gd name="connsiteY1" fmla="*/ 52388 h 454391"/>
                  <a:gd name="connsiteX2" fmla="*/ 76201 w 125413"/>
                  <a:gd name="connsiteY2" fmla="*/ 255588 h 454391"/>
                  <a:gd name="connsiteX3" fmla="*/ 100013 w 125413"/>
                  <a:gd name="connsiteY3" fmla="*/ 433388 h 454391"/>
                  <a:gd name="connsiteX4" fmla="*/ 125413 w 125413"/>
                  <a:gd name="connsiteY4" fmla="*/ 450850 h 454391"/>
                  <a:gd name="connsiteX0" fmla="*/ 0 w 128588"/>
                  <a:gd name="connsiteY0" fmla="*/ 0 h 448301"/>
                  <a:gd name="connsiteX1" fmla="*/ 38100 w 128588"/>
                  <a:gd name="connsiteY1" fmla="*/ 52388 h 448301"/>
                  <a:gd name="connsiteX2" fmla="*/ 76201 w 128588"/>
                  <a:gd name="connsiteY2" fmla="*/ 255588 h 448301"/>
                  <a:gd name="connsiteX3" fmla="*/ 100013 w 128588"/>
                  <a:gd name="connsiteY3" fmla="*/ 433388 h 448301"/>
                  <a:gd name="connsiteX4" fmla="*/ 128588 w 128588"/>
                  <a:gd name="connsiteY4" fmla="*/ 438150 h 448301"/>
                  <a:gd name="connsiteX0" fmla="*/ 0 w 128588"/>
                  <a:gd name="connsiteY0" fmla="*/ 0 h 456577"/>
                  <a:gd name="connsiteX1" fmla="*/ 38100 w 128588"/>
                  <a:gd name="connsiteY1" fmla="*/ 52388 h 456577"/>
                  <a:gd name="connsiteX2" fmla="*/ 76201 w 128588"/>
                  <a:gd name="connsiteY2" fmla="*/ 255588 h 456577"/>
                  <a:gd name="connsiteX3" fmla="*/ 92075 w 128588"/>
                  <a:gd name="connsiteY3" fmla="*/ 444501 h 456577"/>
                  <a:gd name="connsiteX4" fmla="*/ 128588 w 128588"/>
                  <a:gd name="connsiteY4" fmla="*/ 438150 h 456577"/>
                  <a:gd name="connsiteX0" fmla="*/ 0 w 128588"/>
                  <a:gd name="connsiteY0" fmla="*/ 0 h 454098"/>
                  <a:gd name="connsiteX1" fmla="*/ 38100 w 128588"/>
                  <a:gd name="connsiteY1" fmla="*/ 52388 h 454098"/>
                  <a:gd name="connsiteX2" fmla="*/ 76201 w 128588"/>
                  <a:gd name="connsiteY2" fmla="*/ 255588 h 454098"/>
                  <a:gd name="connsiteX3" fmla="*/ 101600 w 128588"/>
                  <a:gd name="connsiteY3" fmla="*/ 441326 h 454098"/>
                  <a:gd name="connsiteX4" fmla="*/ 128588 w 128588"/>
                  <a:gd name="connsiteY4" fmla="*/ 438150 h 454098"/>
                  <a:gd name="connsiteX0" fmla="*/ 0 w 128588"/>
                  <a:gd name="connsiteY0" fmla="*/ 0 h 454098"/>
                  <a:gd name="connsiteX1" fmla="*/ 39688 w 128588"/>
                  <a:gd name="connsiteY1" fmla="*/ 39688 h 454098"/>
                  <a:gd name="connsiteX2" fmla="*/ 76201 w 128588"/>
                  <a:gd name="connsiteY2" fmla="*/ 255588 h 454098"/>
                  <a:gd name="connsiteX3" fmla="*/ 101600 w 128588"/>
                  <a:gd name="connsiteY3" fmla="*/ 441326 h 454098"/>
                  <a:gd name="connsiteX4" fmla="*/ 128588 w 128588"/>
                  <a:gd name="connsiteY4" fmla="*/ 438150 h 454098"/>
                  <a:gd name="connsiteX0" fmla="*/ 0 w 128588"/>
                  <a:gd name="connsiteY0" fmla="*/ 0 h 446190"/>
                  <a:gd name="connsiteX1" fmla="*/ 39688 w 128588"/>
                  <a:gd name="connsiteY1" fmla="*/ 39688 h 446190"/>
                  <a:gd name="connsiteX2" fmla="*/ 76201 w 128588"/>
                  <a:gd name="connsiteY2" fmla="*/ 255588 h 446190"/>
                  <a:gd name="connsiteX3" fmla="*/ 100013 w 128588"/>
                  <a:gd name="connsiteY3" fmla="*/ 430213 h 446190"/>
                  <a:gd name="connsiteX4" fmla="*/ 128588 w 128588"/>
                  <a:gd name="connsiteY4" fmla="*/ 438150 h 446190"/>
                  <a:gd name="connsiteX0" fmla="*/ 0 w 128588"/>
                  <a:gd name="connsiteY0" fmla="*/ 0 h 446190"/>
                  <a:gd name="connsiteX1" fmla="*/ 39688 w 128588"/>
                  <a:gd name="connsiteY1" fmla="*/ 39688 h 446190"/>
                  <a:gd name="connsiteX2" fmla="*/ 76201 w 128588"/>
                  <a:gd name="connsiteY2" fmla="*/ 255588 h 446190"/>
                  <a:gd name="connsiteX3" fmla="*/ 100013 w 128588"/>
                  <a:gd name="connsiteY3" fmla="*/ 430213 h 446190"/>
                  <a:gd name="connsiteX4" fmla="*/ 128588 w 128588"/>
                  <a:gd name="connsiteY4" fmla="*/ 438150 h 446190"/>
                  <a:gd name="connsiteX0" fmla="*/ 0 w 128588"/>
                  <a:gd name="connsiteY0" fmla="*/ 0 h 440288"/>
                  <a:gd name="connsiteX1" fmla="*/ 39688 w 128588"/>
                  <a:gd name="connsiteY1" fmla="*/ 39688 h 440288"/>
                  <a:gd name="connsiteX2" fmla="*/ 76201 w 128588"/>
                  <a:gd name="connsiteY2" fmla="*/ 255588 h 440288"/>
                  <a:gd name="connsiteX3" fmla="*/ 98426 w 128588"/>
                  <a:gd name="connsiteY3" fmla="*/ 419100 h 440288"/>
                  <a:gd name="connsiteX4" fmla="*/ 128588 w 128588"/>
                  <a:gd name="connsiteY4" fmla="*/ 438150 h 440288"/>
                  <a:gd name="connsiteX0" fmla="*/ 0 w 128588"/>
                  <a:gd name="connsiteY0" fmla="*/ 0 h 442474"/>
                  <a:gd name="connsiteX1" fmla="*/ 39688 w 128588"/>
                  <a:gd name="connsiteY1" fmla="*/ 39688 h 442474"/>
                  <a:gd name="connsiteX2" fmla="*/ 76201 w 128588"/>
                  <a:gd name="connsiteY2" fmla="*/ 255588 h 442474"/>
                  <a:gd name="connsiteX3" fmla="*/ 98426 w 128588"/>
                  <a:gd name="connsiteY3" fmla="*/ 423862 h 442474"/>
                  <a:gd name="connsiteX4" fmla="*/ 128588 w 128588"/>
                  <a:gd name="connsiteY4" fmla="*/ 438150 h 442474"/>
                  <a:gd name="connsiteX0" fmla="*/ 0 w 128588"/>
                  <a:gd name="connsiteY0" fmla="*/ 0 h 442474"/>
                  <a:gd name="connsiteX1" fmla="*/ 38101 w 128588"/>
                  <a:gd name="connsiteY1" fmla="*/ 26988 h 442474"/>
                  <a:gd name="connsiteX2" fmla="*/ 76201 w 128588"/>
                  <a:gd name="connsiteY2" fmla="*/ 255588 h 442474"/>
                  <a:gd name="connsiteX3" fmla="*/ 98426 w 128588"/>
                  <a:gd name="connsiteY3" fmla="*/ 423862 h 442474"/>
                  <a:gd name="connsiteX4" fmla="*/ 128588 w 128588"/>
                  <a:gd name="connsiteY4" fmla="*/ 438150 h 442474"/>
                  <a:gd name="connsiteX0" fmla="*/ 0 w 128588"/>
                  <a:gd name="connsiteY0" fmla="*/ 0 h 442474"/>
                  <a:gd name="connsiteX1" fmla="*/ 38101 w 128588"/>
                  <a:gd name="connsiteY1" fmla="*/ 26988 h 442474"/>
                  <a:gd name="connsiteX2" fmla="*/ 76201 w 128588"/>
                  <a:gd name="connsiteY2" fmla="*/ 255588 h 442474"/>
                  <a:gd name="connsiteX3" fmla="*/ 98426 w 128588"/>
                  <a:gd name="connsiteY3" fmla="*/ 423862 h 442474"/>
                  <a:gd name="connsiteX4" fmla="*/ 128588 w 128588"/>
                  <a:gd name="connsiteY4" fmla="*/ 438150 h 442474"/>
                  <a:gd name="connsiteX0" fmla="*/ 0 w 128588"/>
                  <a:gd name="connsiteY0" fmla="*/ 0 h 442474"/>
                  <a:gd name="connsiteX1" fmla="*/ 28576 w 128588"/>
                  <a:gd name="connsiteY1" fmla="*/ 17463 h 442474"/>
                  <a:gd name="connsiteX2" fmla="*/ 76201 w 128588"/>
                  <a:gd name="connsiteY2" fmla="*/ 255588 h 442474"/>
                  <a:gd name="connsiteX3" fmla="*/ 98426 w 128588"/>
                  <a:gd name="connsiteY3" fmla="*/ 423862 h 442474"/>
                  <a:gd name="connsiteX4" fmla="*/ 128588 w 128588"/>
                  <a:gd name="connsiteY4" fmla="*/ 438150 h 442474"/>
                  <a:gd name="connsiteX0" fmla="*/ 0 w 128588"/>
                  <a:gd name="connsiteY0" fmla="*/ 0 h 442474"/>
                  <a:gd name="connsiteX1" fmla="*/ 36513 w 128588"/>
                  <a:gd name="connsiteY1" fmla="*/ 17463 h 442474"/>
                  <a:gd name="connsiteX2" fmla="*/ 76201 w 128588"/>
                  <a:gd name="connsiteY2" fmla="*/ 255588 h 442474"/>
                  <a:gd name="connsiteX3" fmla="*/ 98426 w 128588"/>
                  <a:gd name="connsiteY3" fmla="*/ 423862 h 442474"/>
                  <a:gd name="connsiteX4" fmla="*/ 128588 w 128588"/>
                  <a:gd name="connsiteY4" fmla="*/ 438150 h 442474"/>
                  <a:gd name="connsiteX0" fmla="*/ 0 w 133351"/>
                  <a:gd name="connsiteY0" fmla="*/ 3701 h 446175"/>
                  <a:gd name="connsiteX1" fmla="*/ 41276 w 133351"/>
                  <a:gd name="connsiteY1" fmla="*/ 21164 h 446175"/>
                  <a:gd name="connsiteX2" fmla="*/ 80964 w 133351"/>
                  <a:gd name="connsiteY2" fmla="*/ 259289 h 446175"/>
                  <a:gd name="connsiteX3" fmla="*/ 103189 w 133351"/>
                  <a:gd name="connsiteY3" fmla="*/ 427563 h 446175"/>
                  <a:gd name="connsiteX4" fmla="*/ 133351 w 133351"/>
                  <a:gd name="connsiteY4" fmla="*/ 441851 h 446175"/>
                  <a:gd name="connsiteX0" fmla="*/ 0 w 133351"/>
                  <a:gd name="connsiteY0" fmla="*/ 9332 h 451806"/>
                  <a:gd name="connsiteX1" fmla="*/ 41276 w 133351"/>
                  <a:gd name="connsiteY1" fmla="*/ 26795 h 451806"/>
                  <a:gd name="connsiteX2" fmla="*/ 80964 w 133351"/>
                  <a:gd name="connsiteY2" fmla="*/ 264920 h 451806"/>
                  <a:gd name="connsiteX3" fmla="*/ 103189 w 133351"/>
                  <a:gd name="connsiteY3" fmla="*/ 433194 h 451806"/>
                  <a:gd name="connsiteX4" fmla="*/ 133351 w 133351"/>
                  <a:gd name="connsiteY4" fmla="*/ 447482 h 451806"/>
                  <a:gd name="connsiteX0" fmla="*/ 0 w 142876"/>
                  <a:gd name="connsiteY0" fmla="*/ 9332 h 451806"/>
                  <a:gd name="connsiteX1" fmla="*/ 50801 w 142876"/>
                  <a:gd name="connsiteY1" fmla="*/ 26795 h 451806"/>
                  <a:gd name="connsiteX2" fmla="*/ 90489 w 142876"/>
                  <a:gd name="connsiteY2" fmla="*/ 264920 h 451806"/>
                  <a:gd name="connsiteX3" fmla="*/ 112714 w 142876"/>
                  <a:gd name="connsiteY3" fmla="*/ 433194 h 451806"/>
                  <a:gd name="connsiteX4" fmla="*/ 142876 w 142876"/>
                  <a:gd name="connsiteY4" fmla="*/ 447482 h 451806"/>
                  <a:gd name="connsiteX0" fmla="*/ 0 w 142876"/>
                  <a:gd name="connsiteY0" fmla="*/ 6585 h 449059"/>
                  <a:gd name="connsiteX1" fmla="*/ 50801 w 142876"/>
                  <a:gd name="connsiteY1" fmla="*/ 24048 h 449059"/>
                  <a:gd name="connsiteX2" fmla="*/ 90489 w 142876"/>
                  <a:gd name="connsiteY2" fmla="*/ 262173 h 449059"/>
                  <a:gd name="connsiteX3" fmla="*/ 112714 w 142876"/>
                  <a:gd name="connsiteY3" fmla="*/ 430447 h 449059"/>
                  <a:gd name="connsiteX4" fmla="*/ 142876 w 142876"/>
                  <a:gd name="connsiteY4" fmla="*/ 444735 h 449059"/>
                  <a:gd name="connsiteX0" fmla="*/ 0 w 142876"/>
                  <a:gd name="connsiteY0" fmla="*/ 0 h 442474"/>
                  <a:gd name="connsiteX1" fmla="*/ 50801 w 142876"/>
                  <a:gd name="connsiteY1" fmla="*/ 17463 h 442474"/>
                  <a:gd name="connsiteX2" fmla="*/ 90489 w 142876"/>
                  <a:gd name="connsiteY2" fmla="*/ 255588 h 442474"/>
                  <a:gd name="connsiteX3" fmla="*/ 112714 w 142876"/>
                  <a:gd name="connsiteY3" fmla="*/ 423862 h 442474"/>
                  <a:gd name="connsiteX4" fmla="*/ 142876 w 142876"/>
                  <a:gd name="connsiteY4" fmla="*/ 438150 h 442474"/>
                  <a:gd name="connsiteX0" fmla="*/ 0 w 142876"/>
                  <a:gd name="connsiteY0" fmla="*/ 0 h 442474"/>
                  <a:gd name="connsiteX1" fmla="*/ 50801 w 142876"/>
                  <a:gd name="connsiteY1" fmla="*/ 17463 h 442474"/>
                  <a:gd name="connsiteX2" fmla="*/ 90489 w 142876"/>
                  <a:gd name="connsiteY2" fmla="*/ 255588 h 442474"/>
                  <a:gd name="connsiteX3" fmla="*/ 112714 w 142876"/>
                  <a:gd name="connsiteY3" fmla="*/ 423862 h 442474"/>
                  <a:gd name="connsiteX4" fmla="*/ 142876 w 142876"/>
                  <a:gd name="connsiteY4" fmla="*/ 438150 h 442474"/>
                  <a:gd name="connsiteX0" fmla="*/ 0 w 149226"/>
                  <a:gd name="connsiteY0" fmla="*/ 5791 h 449840"/>
                  <a:gd name="connsiteX1" fmla="*/ 57151 w 149226"/>
                  <a:gd name="connsiteY1" fmla="*/ 24829 h 449840"/>
                  <a:gd name="connsiteX2" fmla="*/ 96839 w 149226"/>
                  <a:gd name="connsiteY2" fmla="*/ 262954 h 449840"/>
                  <a:gd name="connsiteX3" fmla="*/ 119064 w 149226"/>
                  <a:gd name="connsiteY3" fmla="*/ 431228 h 449840"/>
                  <a:gd name="connsiteX4" fmla="*/ 149226 w 149226"/>
                  <a:gd name="connsiteY4" fmla="*/ 445516 h 449840"/>
                  <a:gd name="connsiteX0" fmla="*/ 0 w 149226"/>
                  <a:gd name="connsiteY0" fmla="*/ 0 h 444049"/>
                  <a:gd name="connsiteX1" fmla="*/ 57151 w 149226"/>
                  <a:gd name="connsiteY1" fmla="*/ 19038 h 444049"/>
                  <a:gd name="connsiteX2" fmla="*/ 96839 w 149226"/>
                  <a:gd name="connsiteY2" fmla="*/ 257163 h 444049"/>
                  <a:gd name="connsiteX3" fmla="*/ 119064 w 149226"/>
                  <a:gd name="connsiteY3" fmla="*/ 425437 h 444049"/>
                  <a:gd name="connsiteX4" fmla="*/ 149226 w 149226"/>
                  <a:gd name="connsiteY4" fmla="*/ 439725 h 44404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9226" h="444049">
                    <a:moveTo>
                      <a:pt x="0" y="0"/>
                    </a:moveTo>
                    <a:cubicBezTo>
                      <a:pt x="27384" y="2324"/>
                      <a:pt x="45773" y="-200"/>
                      <a:pt x="57151" y="19038"/>
                    </a:cubicBezTo>
                    <a:cubicBezTo>
                      <a:pt x="68529" y="38276"/>
                      <a:pt x="86520" y="189430"/>
                      <a:pt x="96839" y="257163"/>
                    </a:cubicBezTo>
                    <a:cubicBezTo>
                      <a:pt x="107158" y="324896"/>
                      <a:pt x="110333" y="395010"/>
                      <a:pt x="119064" y="425437"/>
                    </a:cubicBezTo>
                    <a:cubicBezTo>
                      <a:pt x="127795" y="455864"/>
                      <a:pt x="132292" y="439857"/>
                      <a:pt x="149226" y="439725"/>
                    </a:cubicBezTo>
                  </a:path>
                </a:pathLst>
              </a:custGeom>
              <a:noFill/>
              <a:ln w="12700"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AU"/>
              </a:p>
            </p:txBody>
          </p:sp>
          <p:sp>
            <p:nvSpPr>
              <p:cNvPr id="161" name="Freeform 160"/>
              <p:cNvSpPr/>
              <p:nvPr/>
            </p:nvSpPr>
            <p:spPr>
              <a:xfrm>
                <a:off x="2415898" y="2916238"/>
                <a:ext cx="165500" cy="73671"/>
              </a:xfrm>
              <a:custGeom>
                <a:avLst/>
                <a:gdLst>
                  <a:gd name="connsiteX0" fmla="*/ 88900 w 88900"/>
                  <a:gd name="connsiteY0" fmla="*/ 0 h 73025"/>
                  <a:gd name="connsiteX1" fmla="*/ 60325 w 88900"/>
                  <a:gd name="connsiteY1" fmla="*/ 44450 h 73025"/>
                  <a:gd name="connsiteX2" fmla="*/ 0 w 88900"/>
                  <a:gd name="connsiteY2" fmla="*/ 73025 h 73025"/>
                  <a:gd name="connsiteX0" fmla="*/ 111125 w 111125"/>
                  <a:gd name="connsiteY0" fmla="*/ 0 h 49212"/>
                  <a:gd name="connsiteX1" fmla="*/ 60325 w 111125"/>
                  <a:gd name="connsiteY1" fmla="*/ 20637 h 49212"/>
                  <a:gd name="connsiteX2" fmla="*/ 0 w 111125"/>
                  <a:gd name="connsiteY2" fmla="*/ 49212 h 49212"/>
                  <a:gd name="connsiteX0" fmla="*/ 107950 w 107950"/>
                  <a:gd name="connsiteY0" fmla="*/ 24742 h 46349"/>
                  <a:gd name="connsiteX1" fmla="*/ 57150 w 107950"/>
                  <a:gd name="connsiteY1" fmla="*/ 45379 h 46349"/>
                  <a:gd name="connsiteX2" fmla="*/ 0 w 107950"/>
                  <a:gd name="connsiteY2" fmla="*/ 929 h 46349"/>
                  <a:gd name="connsiteX0" fmla="*/ 107950 w 107950"/>
                  <a:gd name="connsiteY0" fmla="*/ 24668 h 50777"/>
                  <a:gd name="connsiteX1" fmla="*/ 31750 w 107950"/>
                  <a:gd name="connsiteY1" fmla="*/ 50067 h 50777"/>
                  <a:gd name="connsiteX2" fmla="*/ 0 w 107950"/>
                  <a:gd name="connsiteY2" fmla="*/ 855 h 50777"/>
                  <a:gd name="connsiteX0" fmla="*/ 88900 w 88900"/>
                  <a:gd name="connsiteY0" fmla="*/ 45112 h 72322"/>
                  <a:gd name="connsiteX1" fmla="*/ 12700 w 88900"/>
                  <a:gd name="connsiteY1" fmla="*/ 70511 h 72322"/>
                  <a:gd name="connsiteX2" fmla="*/ 0 w 88900"/>
                  <a:gd name="connsiteY2" fmla="*/ 661 h 72322"/>
                  <a:gd name="connsiteX0" fmla="*/ 88900 w 88900"/>
                  <a:gd name="connsiteY0" fmla="*/ 45141 h 69449"/>
                  <a:gd name="connsiteX1" fmla="*/ 28575 w 88900"/>
                  <a:gd name="connsiteY1" fmla="*/ 67365 h 69449"/>
                  <a:gd name="connsiteX2" fmla="*/ 0 w 88900"/>
                  <a:gd name="connsiteY2" fmla="*/ 690 h 69449"/>
                  <a:gd name="connsiteX0" fmla="*/ 101600 w 101600"/>
                  <a:gd name="connsiteY0" fmla="*/ 65811 h 76740"/>
                  <a:gd name="connsiteX1" fmla="*/ 28575 w 101600"/>
                  <a:gd name="connsiteY1" fmla="*/ 67398 h 76740"/>
                  <a:gd name="connsiteX2" fmla="*/ 0 w 101600"/>
                  <a:gd name="connsiteY2" fmla="*/ 723 h 76740"/>
                  <a:gd name="connsiteX0" fmla="*/ 168275 w 168275"/>
                  <a:gd name="connsiteY0" fmla="*/ 59451 h 73473"/>
                  <a:gd name="connsiteX1" fmla="*/ 28575 w 168275"/>
                  <a:gd name="connsiteY1" fmla="*/ 67388 h 73473"/>
                  <a:gd name="connsiteX2" fmla="*/ 0 w 168275"/>
                  <a:gd name="connsiteY2" fmla="*/ 713 h 73473"/>
                  <a:gd name="connsiteX0" fmla="*/ 168275 w 168275"/>
                  <a:gd name="connsiteY0" fmla="*/ 59300 h 88819"/>
                  <a:gd name="connsiteX1" fmla="*/ 49213 w 168275"/>
                  <a:gd name="connsiteY1" fmla="*/ 86287 h 88819"/>
                  <a:gd name="connsiteX2" fmla="*/ 0 w 168275"/>
                  <a:gd name="connsiteY2" fmla="*/ 562 h 88819"/>
                  <a:gd name="connsiteX0" fmla="*/ 168275 w 168275"/>
                  <a:gd name="connsiteY0" fmla="*/ 58738 h 88257"/>
                  <a:gd name="connsiteX1" fmla="*/ 49213 w 168275"/>
                  <a:gd name="connsiteY1" fmla="*/ 85725 h 88257"/>
                  <a:gd name="connsiteX2" fmla="*/ 0 w 168275"/>
                  <a:gd name="connsiteY2" fmla="*/ 0 h 88257"/>
                  <a:gd name="connsiteX0" fmla="*/ 161925 w 161925"/>
                  <a:gd name="connsiteY0" fmla="*/ 50800 h 79848"/>
                  <a:gd name="connsiteX1" fmla="*/ 42863 w 161925"/>
                  <a:gd name="connsiteY1" fmla="*/ 77787 h 79848"/>
                  <a:gd name="connsiteX2" fmla="*/ 0 w 161925"/>
                  <a:gd name="connsiteY2" fmla="*/ 0 h 79848"/>
                  <a:gd name="connsiteX0" fmla="*/ 161925 w 161925"/>
                  <a:gd name="connsiteY0" fmla="*/ 50800 h 88836"/>
                  <a:gd name="connsiteX1" fmla="*/ 53976 w 161925"/>
                  <a:gd name="connsiteY1" fmla="*/ 87312 h 88836"/>
                  <a:gd name="connsiteX2" fmla="*/ 0 w 161925"/>
                  <a:gd name="connsiteY2" fmla="*/ 0 h 88836"/>
                  <a:gd name="connsiteX0" fmla="*/ 180975 w 180975"/>
                  <a:gd name="connsiteY0" fmla="*/ 39687 h 88075"/>
                  <a:gd name="connsiteX1" fmla="*/ 53976 w 180975"/>
                  <a:gd name="connsiteY1" fmla="*/ 87312 h 88075"/>
                  <a:gd name="connsiteX2" fmla="*/ 0 w 180975"/>
                  <a:gd name="connsiteY2" fmla="*/ 0 h 88075"/>
                  <a:gd name="connsiteX0" fmla="*/ 180975 w 180975"/>
                  <a:gd name="connsiteY0" fmla="*/ 39687 h 88075"/>
                  <a:gd name="connsiteX1" fmla="*/ 68263 w 180975"/>
                  <a:gd name="connsiteY1" fmla="*/ 87312 h 88075"/>
                  <a:gd name="connsiteX2" fmla="*/ 0 w 180975"/>
                  <a:gd name="connsiteY2" fmla="*/ 0 h 88075"/>
                  <a:gd name="connsiteX0" fmla="*/ 180975 w 180975"/>
                  <a:gd name="connsiteY0" fmla="*/ 39687 h 88075"/>
                  <a:gd name="connsiteX1" fmla="*/ 60326 w 180975"/>
                  <a:gd name="connsiteY1" fmla="*/ 87312 h 88075"/>
                  <a:gd name="connsiteX2" fmla="*/ 0 w 180975"/>
                  <a:gd name="connsiteY2" fmla="*/ 0 h 88075"/>
                  <a:gd name="connsiteX0" fmla="*/ 180975 w 180975"/>
                  <a:gd name="connsiteY0" fmla="*/ 39687 h 88542"/>
                  <a:gd name="connsiteX1" fmla="*/ 60326 w 180975"/>
                  <a:gd name="connsiteY1" fmla="*/ 87312 h 88542"/>
                  <a:gd name="connsiteX2" fmla="*/ 0 w 180975"/>
                  <a:gd name="connsiteY2" fmla="*/ 0 h 88542"/>
                  <a:gd name="connsiteX0" fmla="*/ 180975 w 180975"/>
                  <a:gd name="connsiteY0" fmla="*/ 39687 h 89499"/>
                  <a:gd name="connsiteX1" fmla="*/ 60326 w 180975"/>
                  <a:gd name="connsiteY1" fmla="*/ 87312 h 89499"/>
                  <a:gd name="connsiteX2" fmla="*/ 0 w 180975"/>
                  <a:gd name="connsiteY2" fmla="*/ 0 h 89499"/>
                  <a:gd name="connsiteX0" fmla="*/ 206375 w 206375"/>
                  <a:gd name="connsiteY0" fmla="*/ 0 h 95283"/>
                  <a:gd name="connsiteX1" fmla="*/ 60326 w 206375"/>
                  <a:gd name="connsiteY1" fmla="*/ 95250 h 95283"/>
                  <a:gd name="connsiteX2" fmla="*/ 0 w 206375"/>
                  <a:gd name="connsiteY2" fmla="*/ 7938 h 95283"/>
                  <a:gd name="connsiteX0" fmla="*/ 206375 w 206375"/>
                  <a:gd name="connsiteY0" fmla="*/ 0 h 95283"/>
                  <a:gd name="connsiteX1" fmla="*/ 60326 w 206375"/>
                  <a:gd name="connsiteY1" fmla="*/ 95250 h 95283"/>
                  <a:gd name="connsiteX2" fmla="*/ 0 w 206375"/>
                  <a:gd name="connsiteY2" fmla="*/ 7938 h 95283"/>
                  <a:gd name="connsiteX0" fmla="*/ 206375 w 206375"/>
                  <a:gd name="connsiteY0" fmla="*/ 0 h 90525"/>
                  <a:gd name="connsiteX1" fmla="*/ 77788 w 206375"/>
                  <a:gd name="connsiteY1" fmla="*/ 90488 h 90525"/>
                  <a:gd name="connsiteX2" fmla="*/ 0 w 206375"/>
                  <a:gd name="connsiteY2" fmla="*/ 7938 h 90525"/>
                  <a:gd name="connsiteX0" fmla="*/ 206375 w 206375"/>
                  <a:gd name="connsiteY0" fmla="*/ 0 h 90525"/>
                  <a:gd name="connsiteX1" fmla="*/ 77788 w 206375"/>
                  <a:gd name="connsiteY1" fmla="*/ 90488 h 90525"/>
                  <a:gd name="connsiteX2" fmla="*/ 0 w 206375"/>
                  <a:gd name="connsiteY2" fmla="*/ 7938 h 90525"/>
                  <a:gd name="connsiteX0" fmla="*/ 206375 w 206375"/>
                  <a:gd name="connsiteY0" fmla="*/ 0 h 90639"/>
                  <a:gd name="connsiteX1" fmla="*/ 77788 w 206375"/>
                  <a:gd name="connsiteY1" fmla="*/ 90488 h 90639"/>
                  <a:gd name="connsiteX2" fmla="*/ 0 w 206375"/>
                  <a:gd name="connsiteY2" fmla="*/ 7938 h 90639"/>
                  <a:gd name="connsiteX0" fmla="*/ 206375 w 207102"/>
                  <a:gd name="connsiteY0" fmla="*/ 0 h 90572"/>
                  <a:gd name="connsiteX1" fmla="*/ 77788 w 207102"/>
                  <a:gd name="connsiteY1" fmla="*/ 90488 h 90572"/>
                  <a:gd name="connsiteX2" fmla="*/ 0 w 207102"/>
                  <a:gd name="connsiteY2" fmla="*/ 7938 h 90572"/>
                  <a:gd name="connsiteX0" fmla="*/ 200025 w 200573"/>
                  <a:gd name="connsiteY0" fmla="*/ 0 h 90488"/>
                  <a:gd name="connsiteX1" fmla="*/ 71438 w 200573"/>
                  <a:gd name="connsiteY1" fmla="*/ 90488 h 90488"/>
                  <a:gd name="connsiteX2" fmla="*/ 0 w 200573"/>
                  <a:gd name="connsiteY2" fmla="*/ 1 h 90488"/>
                  <a:gd name="connsiteX0" fmla="*/ 202731 w 203279"/>
                  <a:gd name="connsiteY0" fmla="*/ 0 h 90488"/>
                  <a:gd name="connsiteX1" fmla="*/ 74144 w 203279"/>
                  <a:gd name="connsiteY1" fmla="*/ 90488 h 90488"/>
                  <a:gd name="connsiteX2" fmla="*/ 2706 w 203279"/>
                  <a:gd name="connsiteY2" fmla="*/ 1 h 904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203279" h="90488">
                    <a:moveTo>
                      <a:pt x="202731" y="0"/>
                    </a:moveTo>
                    <a:cubicBezTo>
                      <a:pt x="211727" y="63764"/>
                      <a:pt x="107481" y="90488"/>
                      <a:pt x="74144" y="90488"/>
                    </a:cubicBezTo>
                    <a:cubicBezTo>
                      <a:pt x="40807" y="90488"/>
                      <a:pt x="-12640" y="53711"/>
                      <a:pt x="2706" y="1"/>
                    </a:cubicBezTo>
                  </a:path>
                </a:pathLst>
              </a:custGeom>
              <a:noFill/>
              <a:ln w="12700"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AU">
                  <a:solidFill>
                    <a:schemeClr val="bg1"/>
                  </a:solidFill>
                </a:endParaRPr>
              </a:p>
            </p:txBody>
          </p:sp>
          <p:sp>
            <p:nvSpPr>
              <p:cNvPr id="162" name="Freeform 161"/>
              <p:cNvSpPr/>
              <p:nvPr/>
            </p:nvSpPr>
            <p:spPr>
              <a:xfrm>
                <a:off x="2433426" y="2782888"/>
                <a:ext cx="131951" cy="58737"/>
              </a:xfrm>
              <a:custGeom>
                <a:avLst/>
                <a:gdLst>
                  <a:gd name="connsiteX0" fmla="*/ 88900 w 88900"/>
                  <a:gd name="connsiteY0" fmla="*/ 0 h 73025"/>
                  <a:gd name="connsiteX1" fmla="*/ 60325 w 88900"/>
                  <a:gd name="connsiteY1" fmla="*/ 44450 h 73025"/>
                  <a:gd name="connsiteX2" fmla="*/ 0 w 88900"/>
                  <a:gd name="connsiteY2" fmla="*/ 73025 h 73025"/>
                  <a:gd name="connsiteX0" fmla="*/ 111125 w 111125"/>
                  <a:gd name="connsiteY0" fmla="*/ 0 h 49212"/>
                  <a:gd name="connsiteX1" fmla="*/ 60325 w 111125"/>
                  <a:gd name="connsiteY1" fmla="*/ 20637 h 49212"/>
                  <a:gd name="connsiteX2" fmla="*/ 0 w 111125"/>
                  <a:gd name="connsiteY2" fmla="*/ 49212 h 49212"/>
                  <a:gd name="connsiteX0" fmla="*/ 107950 w 107950"/>
                  <a:gd name="connsiteY0" fmla="*/ 24742 h 46349"/>
                  <a:gd name="connsiteX1" fmla="*/ 57150 w 107950"/>
                  <a:gd name="connsiteY1" fmla="*/ 45379 h 46349"/>
                  <a:gd name="connsiteX2" fmla="*/ 0 w 107950"/>
                  <a:gd name="connsiteY2" fmla="*/ 929 h 46349"/>
                  <a:gd name="connsiteX0" fmla="*/ 107950 w 107950"/>
                  <a:gd name="connsiteY0" fmla="*/ 24668 h 50777"/>
                  <a:gd name="connsiteX1" fmla="*/ 31750 w 107950"/>
                  <a:gd name="connsiteY1" fmla="*/ 50067 h 50777"/>
                  <a:gd name="connsiteX2" fmla="*/ 0 w 107950"/>
                  <a:gd name="connsiteY2" fmla="*/ 855 h 50777"/>
                  <a:gd name="connsiteX0" fmla="*/ 88900 w 88900"/>
                  <a:gd name="connsiteY0" fmla="*/ 45112 h 72322"/>
                  <a:gd name="connsiteX1" fmla="*/ 12700 w 88900"/>
                  <a:gd name="connsiteY1" fmla="*/ 70511 h 72322"/>
                  <a:gd name="connsiteX2" fmla="*/ 0 w 88900"/>
                  <a:gd name="connsiteY2" fmla="*/ 661 h 72322"/>
                  <a:gd name="connsiteX0" fmla="*/ 88900 w 88900"/>
                  <a:gd name="connsiteY0" fmla="*/ 45141 h 69449"/>
                  <a:gd name="connsiteX1" fmla="*/ 28575 w 88900"/>
                  <a:gd name="connsiteY1" fmla="*/ 67365 h 69449"/>
                  <a:gd name="connsiteX2" fmla="*/ 0 w 88900"/>
                  <a:gd name="connsiteY2" fmla="*/ 690 h 69449"/>
                  <a:gd name="connsiteX0" fmla="*/ 101600 w 101600"/>
                  <a:gd name="connsiteY0" fmla="*/ 65811 h 76740"/>
                  <a:gd name="connsiteX1" fmla="*/ 28575 w 101600"/>
                  <a:gd name="connsiteY1" fmla="*/ 67398 h 76740"/>
                  <a:gd name="connsiteX2" fmla="*/ 0 w 101600"/>
                  <a:gd name="connsiteY2" fmla="*/ 723 h 76740"/>
                  <a:gd name="connsiteX0" fmla="*/ 168275 w 168275"/>
                  <a:gd name="connsiteY0" fmla="*/ 59451 h 73473"/>
                  <a:gd name="connsiteX1" fmla="*/ 28575 w 168275"/>
                  <a:gd name="connsiteY1" fmla="*/ 67388 h 73473"/>
                  <a:gd name="connsiteX2" fmla="*/ 0 w 168275"/>
                  <a:gd name="connsiteY2" fmla="*/ 713 h 73473"/>
                  <a:gd name="connsiteX0" fmla="*/ 168275 w 168275"/>
                  <a:gd name="connsiteY0" fmla="*/ 59300 h 88819"/>
                  <a:gd name="connsiteX1" fmla="*/ 49213 w 168275"/>
                  <a:gd name="connsiteY1" fmla="*/ 86287 h 88819"/>
                  <a:gd name="connsiteX2" fmla="*/ 0 w 168275"/>
                  <a:gd name="connsiteY2" fmla="*/ 562 h 88819"/>
                  <a:gd name="connsiteX0" fmla="*/ 168275 w 168275"/>
                  <a:gd name="connsiteY0" fmla="*/ 58738 h 88257"/>
                  <a:gd name="connsiteX1" fmla="*/ 49213 w 168275"/>
                  <a:gd name="connsiteY1" fmla="*/ 85725 h 88257"/>
                  <a:gd name="connsiteX2" fmla="*/ 0 w 168275"/>
                  <a:gd name="connsiteY2" fmla="*/ 0 h 88257"/>
                  <a:gd name="connsiteX0" fmla="*/ 161925 w 161925"/>
                  <a:gd name="connsiteY0" fmla="*/ 50800 h 79848"/>
                  <a:gd name="connsiteX1" fmla="*/ 42863 w 161925"/>
                  <a:gd name="connsiteY1" fmla="*/ 77787 h 79848"/>
                  <a:gd name="connsiteX2" fmla="*/ 0 w 161925"/>
                  <a:gd name="connsiteY2" fmla="*/ 0 h 79848"/>
                  <a:gd name="connsiteX0" fmla="*/ 161925 w 161925"/>
                  <a:gd name="connsiteY0" fmla="*/ 50800 h 88836"/>
                  <a:gd name="connsiteX1" fmla="*/ 53976 w 161925"/>
                  <a:gd name="connsiteY1" fmla="*/ 87312 h 88836"/>
                  <a:gd name="connsiteX2" fmla="*/ 0 w 161925"/>
                  <a:gd name="connsiteY2" fmla="*/ 0 h 88836"/>
                  <a:gd name="connsiteX0" fmla="*/ 180975 w 180975"/>
                  <a:gd name="connsiteY0" fmla="*/ 39687 h 88075"/>
                  <a:gd name="connsiteX1" fmla="*/ 53976 w 180975"/>
                  <a:gd name="connsiteY1" fmla="*/ 87312 h 88075"/>
                  <a:gd name="connsiteX2" fmla="*/ 0 w 180975"/>
                  <a:gd name="connsiteY2" fmla="*/ 0 h 88075"/>
                  <a:gd name="connsiteX0" fmla="*/ 180975 w 180975"/>
                  <a:gd name="connsiteY0" fmla="*/ 39687 h 88075"/>
                  <a:gd name="connsiteX1" fmla="*/ 68263 w 180975"/>
                  <a:gd name="connsiteY1" fmla="*/ 87312 h 88075"/>
                  <a:gd name="connsiteX2" fmla="*/ 0 w 180975"/>
                  <a:gd name="connsiteY2" fmla="*/ 0 h 88075"/>
                  <a:gd name="connsiteX0" fmla="*/ 180975 w 180975"/>
                  <a:gd name="connsiteY0" fmla="*/ 39687 h 88075"/>
                  <a:gd name="connsiteX1" fmla="*/ 60326 w 180975"/>
                  <a:gd name="connsiteY1" fmla="*/ 87312 h 88075"/>
                  <a:gd name="connsiteX2" fmla="*/ 0 w 180975"/>
                  <a:gd name="connsiteY2" fmla="*/ 0 h 88075"/>
                  <a:gd name="connsiteX0" fmla="*/ 180975 w 180975"/>
                  <a:gd name="connsiteY0" fmla="*/ 39687 h 88542"/>
                  <a:gd name="connsiteX1" fmla="*/ 60326 w 180975"/>
                  <a:gd name="connsiteY1" fmla="*/ 87312 h 88542"/>
                  <a:gd name="connsiteX2" fmla="*/ 0 w 180975"/>
                  <a:gd name="connsiteY2" fmla="*/ 0 h 88542"/>
                  <a:gd name="connsiteX0" fmla="*/ 180975 w 180975"/>
                  <a:gd name="connsiteY0" fmla="*/ 39687 h 89499"/>
                  <a:gd name="connsiteX1" fmla="*/ 60326 w 180975"/>
                  <a:gd name="connsiteY1" fmla="*/ 87312 h 89499"/>
                  <a:gd name="connsiteX2" fmla="*/ 0 w 180975"/>
                  <a:gd name="connsiteY2" fmla="*/ 0 h 89499"/>
                  <a:gd name="connsiteX0" fmla="*/ 206375 w 206375"/>
                  <a:gd name="connsiteY0" fmla="*/ 0 h 95283"/>
                  <a:gd name="connsiteX1" fmla="*/ 60326 w 206375"/>
                  <a:gd name="connsiteY1" fmla="*/ 95250 h 95283"/>
                  <a:gd name="connsiteX2" fmla="*/ 0 w 206375"/>
                  <a:gd name="connsiteY2" fmla="*/ 7938 h 95283"/>
                  <a:gd name="connsiteX0" fmla="*/ 206375 w 206375"/>
                  <a:gd name="connsiteY0" fmla="*/ 0 h 95283"/>
                  <a:gd name="connsiteX1" fmla="*/ 60326 w 206375"/>
                  <a:gd name="connsiteY1" fmla="*/ 95250 h 95283"/>
                  <a:gd name="connsiteX2" fmla="*/ 0 w 206375"/>
                  <a:gd name="connsiteY2" fmla="*/ 7938 h 95283"/>
                  <a:gd name="connsiteX0" fmla="*/ 206375 w 206375"/>
                  <a:gd name="connsiteY0" fmla="*/ 0 h 90525"/>
                  <a:gd name="connsiteX1" fmla="*/ 77788 w 206375"/>
                  <a:gd name="connsiteY1" fmla="*/ 90488 h 90525"/>
                  <a:gd name="connsiteX2" fmla="*/ 0 w 206375"/>
                  <a:gd name="connsiteY2" fmla="*/ 7938 h 90525"/>
                  <a:gd name="connsiteX0" fmla="*/ 206375 w 206375"/>
                  <a:gd name="connsiteY0" fmla="*/ 0 h 90525"/>
                  <a:gd name="connsiteX1" fmla="*/ 77788 w 206375"/>
                  <a:gd name="connsiteY1" fmla="*/ 90488 h 90525"/>
                  <a:gd name="connsiteX2" fmla="*/ 0 w 206375"/>
                  <a:gd name="connsiteY2" fmla="*/ 7938 h 90525"/>
                  <a:gd name="connsiteX0" fmla="*/ 206375 w 206375"/>
                  <a:gd name="connsiteY0" fmla="*/ 0 h 90639"/>
                  <a:gd name="connsiteX1" fmla="*/ 77788 w 206375"/>
                  <a:gd name="connsiteY1" fmla="*/ 90488 h 90639"/>
                  <a:gd name="connsiteX2" fmla="*/ 0 w 206375"/>
                  <a:gd name="connsiteY2" fmla="*/ 7938 h 90639"/>
                  <a:gd name="connsiteX0" fmla="*/ 206375 w 207102"/>
                  <a:gd name="connsiteY0" fmla="*/ 0 h 90572"/>
                  <a:gd name="connsiteX1" fmla="*/ 77788 w 207102"/>
                  <a:gd name="connsiteY1" fmla="*/ 90488 h 90572"/>
                  <a:gd name="connsiteX2" fmla="*/ 0 w 207102"/>
                  <a:gd name="connsiteY2" fmla="*/ 7938 h 90572"/>
                  <a:gd name="connsiteX0" fmla="*/ 200025 w 200573"/>
                  <a:gd name="connsiteY0" fmla="*/ 0 h 90488"/>
                  <a:gd name="connsiteX1" fmla="*/ 71438 w 200573"/>
                  <a:gd name="connsiteY1" fmla="*/ 90488 h 90488"/>
                  <a:gd name="connsiteX2" fmla="*/ 0 w 200573"/>
                  <a:gd name="connsiteY2" fmla="*/ 1 h 90488"/>
                  <a:gd name="connsiteX0" fmla="*/ 202731 w 203279"/>
                  <a:gd name="connsiteY0" fmla="*/ 0 h 90488"/>
                  <a:gd name="connsiteX1" fmla="*/ 74144 w 203279"/>
                  <a:gd name="connsiteY1" fmla="*/ 90488 h 90488"/>
                  <a:gd name="connsiteX2" fmla="*/ 2706 w 203279"/>
                  <a:gd name="connsiteY2" fmla="*/ 1 h 904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203279" h="90488">
                    <a:moveTo>
                      <a:pt x="202731" y="0"/>
                    </a:moveTo>
                    <a:cubicBezTo>
                      <a:pt x="211727" y="63764"/>
                      <a:pt x="107481" y="90488"/>
                      <a:pt x="74144" y="90488"/>
                    </a:cubicBezTo>
                    <a:cubicBezTo>
                      <a:pt x="40807" y="90488"/>
                      <a:pt x="-12640" y="53711"/>
                      <a:pt x="2706" y="1"/>
                    </a:cubicBezTo>
                  </a:path>
                </a:pathLst>
              </a:custGeom>
              <a:noFill/>
              <a:ln w="12700"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AU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81" name="TextBox 180"/>
            <p:cNvSpPr txBox="1"/>
            <p:nvPr>
              <p:custDataLst>
                <p:tags r:id="rId8"/>
              </p:custDataLst>
            </p:nvPr>
          </p:nvSpPr>
          <p:spPr>
            <a:xfrm>
              <a:off x="1935524" y="4008158"/>
              <a:ext cx="2083218" cy="4478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none" lIns="88900" tIns="88900" rIns="88900" bIns="88900" rtlCol="0">
              <a:noAutofit/>
            </a:bodyPr>
            <a:lstStyle/>
            <a:p>
              <a:r>
                <a:rPr lang="en-AU" sz="1600" b="1" smtClean="0">
                  <a:solidFill>
                    <a:srgbClr val="000000"/>
                  </a:solidFill>
                </a:rPr>
                <a:t>equal footing</a:t>
              </a:r>
              <a:endParaRPr lang="en-AU" sz="1600" b="1">
                <a:solidFill>
                  <a:srgbClr val="000000"/>
                </a:solidFill>
              </a:endParaRPr>
            </a:p>
          </p:txBody>
        </p:sp>
      </p:grpSp>
      <p:sp>
        <p:nvSpPr>
          <p:cNvPr id="183" name="Rectangle 182"/>
          <p:cNvSpPr/>
          <p:nvPr/>
        </p:nvSpPr>
        <p:spPr>
          <a:xfrm>
            <a:off x="5213006" y="1695193"/>
            <a:ext cx="3306293" cy="2228226"/>
          </a:xfrm>
          <a:prstGeom prst="rect">
            <a:avLst/>
          </a:prstGeom>
          <a:solidFill>
            <a:schemeClr val="bg1"/>
          </a:solidFill>
          <a:ln w="12700">
            <a:solidFill>
              <a:srgbClr val="FFABC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>
              <a:solidFill>
                <a:schemeClr val="bg1"/>
              </a:solidFill>
            </a:endParaRPr>
          </a:p>
        </p:txBody>
      </p:sp>
      <p:sp>
        <p:nvSpPr>
          <p:cNvPr id="38" name="TextBox 1"/>
          <p:cNvSpPr txBox="1">
            <a:spLocks noChangeArrowheads="1"/>
          </p:cNvSpPr>
          <p:nvPr/>
        </p:nvSpPr>
        <p:spPr bwMode="auto">
          <a:xfrm>
            <a:off x="271180" y="5691313"/>
            <a:ext cx="835837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defTabSz="361950" eaLnBrk="1" hangingPunct="1"/>
            <a:r>
              <a:rPr lang="en-AU" altLang="en-US" sz="2000" b="1" dirty="0">
                <a:solidFill>
                  <a:srgbClr val="FF0000"/>
                </a:solidFill>
              </a:rPr>
              <a:t>C,P,T discrete symmetries are violated by the </a:t>
            </a:r>
            <a:r>
              <a:rPr lang="en-AU" altLang="en-US" sz="2000" b="1" u="sng" dirty="0">
                <a:solidFill>
                  <a:srgbClr val="FF0000"/>
                </a:solidFill>
              </a:rPr>
              <a:t>Hamiltonian</a:t>
            </a:r>
            <a:r>
              <a:rPr lang="en-AU" altLang="en-US" sz="2000" b="1" dirty="0">
                <a:solidFill>
                  <a:srgbClr val="FF0000"/>
                </a:solidFill>
              </a:rPr>
              <a:t> </a:t>
            </a:r>
            <a:r>
              <a:rPr lang="en-AU" altLang="en-US" sz="2000" b="1" dirty="0" smtClean="0">
                <a:solidFill>
                  <a:srgbClr val="FF0000"/>
                </a:solidFill>
              </a:rPr>
              <a:t>only!</a:t>
            </a:r>
            <a:endParaRPr lang="en-AU" altLang="en-US" sz="2000" b="1" dirty="0">
              <a:solidFill>
                <a:srgbClr val="FF0000"/>
              </a:solidFill>
            </a:endParaRPr>
          </a:p>
        </p:txBody>
      </p:sp>
      <p:sp>
        <p:nvSpPr>
          <p:cNvPr id="50" name="TextBox 1"/>
          <p:cNvSpPr txBox="1">
            <a:spLocks noChangeArrowheads="1"/>
          </p:cNvSpPr>
          <p:nvPr/>
        </p:nvSpPr>
        <p:spPr bwMode="auto">
          <a:xfrm>
            <a:off x="176093" y="414028"/>
            <a:ext cx="1457031" cy="461665"/>
          </a:xfrm>
          <a:prstGeom prst="rect">
            <a:avLst/>
          </a:prstGeom>
          <a:noFill/>
          <a:extLst/>
        </p:spPr>
        <p:txBody>
          <a:bodyPr vert="horz" wrap="none" lIns="88900" tIns="88900" rIns="88900" bIns="88900" rtlCol="0">
            <a:noAutofit/>
          </a:bodyPr>
          <a:lstStyle>
            <a:defPPr>
              <a:defRPr lang="en-GB"/>
            </a:defPPr>
            <a:lvl1pPr>
              <a:defRPr sz="2400" b="1">
                <a:solidFill>
                  <a:srgbClr val="FF0000"/>
                </a:solidFill>
              </a:defRPr>
            </a:lvl1pPr>
          </a:lstStyle>
          <a:p>
            <a:r>
              <a:rPr lang="en-AU" altLang="en-US" dirty="0" smtClean="0"/>
              <a:t>What if...</a:t>
            </a:r>
            <a:endParaRPr lang="en-AU" altLang="en-US" dirty="0"/>
          </a:p>
        </p:txBody>
      </p:sp>
      <p:grpSp>
        <p:nvGrpSpPr>
          <p:cNvPr id="37" name="Group 36"/>
          <p:cNvGrpSpPr/>
          <p:nvPr/>
        </p:nvGrpSpPr>
        <p:grpSpPr>
          <a:xfrm>
            <a:off x="7399543" y="3843018"/>
            <a:ext cx="1535297" cy="1672262"/>
            <a:chOff x="7174601" y="4457721"/>
            <a:chExt cx="1535297" cy="1672262"/>
          </a:xfrm>
        </p:grpSpPr>
        <p:sp>
          <p:nvSpPr>
            <p:cNvPr id="54" name="Oval 46"/>
            <p:cNvSpPr>
              <a:spLocks noChangeArrowheads="1"/>
            </p:cNvSpPr>
            <p:nvPr/>
          </p:nvSpPr>
          <p:spPr bwMode="auto">
            <a:xfrm>
              <a:off x="7512655" y="5114837"/>
              <a:ext cx="33426" cy="32666"/>
            </a:xfrm>
            <a:prstGeom prst="ellipse">
              <a:avLst/>
            </a:prstGeom>
            <a:solidFill>
              <a:srgbClr val="C00000"/>
            </a:solidFill>
            <a:ln w="12700" algn="ctr">
              <a:solidFill>
                <a:srgbClr val="C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AU"/>
            </a:p>
          </p:txBody>
        </p:sp>
        <p:sp>
          <p:nvSpPr>
            <p:cNvPr id="55" name="Freeform 47"/>
            <p:cNvSpPr>
              <a:spLocks/>
            </p:cNvSpPr>
            <p:nvPr/>
          </p:nvSpPr>
          <p:spPr bwMode="auto">
            <a:xfrm>
              <a:off x="7543802" y="4689421"/>
              <a:ext cx="316783" cy="434533"/>
            </a:xfrm>
            <a:custGeom>
              <a:avLst/>
              <a:gdLst>
                <a:gd name="T0" fmla="*/ 0 w 432"/>
                <a:gd name="T1" fmla="*/ 592 h 592"/>
                <a:gd name="T2" fmla="*/ 363 w 432"/>
                <a:gd name="T3" fmla="*/ 365 h 592"/>
                <a:gd name="T4" fmla="*/ 414 w 432"/>
                <a:gd name="T5" fmla="*/ 168 h 592"/>
                <a:gd name="T6" fmla="*/ 336 w 432"/>
                <a:gd name="T7" fmla="*/ 27 h 592"/>
                <a:gd name="T8" fmla="*/ 180 w 432"/>
                <a:gd name="T9" fmla="*/ 9 h 592"/>
                <a:gd name="T10" fmla="*/ 60 w 432"/>
                <a:gd name="T11" fmla="*/ 75 h 592"/>
                <a:gd name="T12" fmla="*/ 24 w 432"/>
                <a:gd name="T13" fmla="*/ 198 h 592"/>
                <a:gd name="T14" fmla="*/ 84 w 432"/>
                <a:gd name="T15" fmla="*/ 285 h 592"/>
                <a:gd name="T16" fmla="*/ 186 w 432"/>
                <a:gd name="T17" fmla="*/ 300 h 592"/>
                <a:gd name="T18" fmla="*/ 252 w 432"/>
                <a:gd name="T19" fmla="*/ 255 h 592"/>
                <a:gd name="T20" fmla="*/ 243 w 432"/>
                <a:gd name="T21" fmla="*/ 198 h 592"/>
                <a:gd name="T22" fmla="*/ 177 w 432"/>
                <a:gd name="T23" fmla="*/ 192 h 592"/>
                <a:gd name="T24" fmla="*/ 165 w 432"/>
                <a:gd name="T25" fmla="*/ 231 h 592"/>
                <a:gd name="T26" fmla="*/ 204 w 432"/>
                <a:gd name="T27" fmla="*/ 231 h 592"/>
                <a:gd name="T28" fmla="*/ 210 w 432"/>
                <a:gd name="T29" fmla="*/ 210 h 5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32" h="592">
                  <a:moveTo>
                    <a:pt x="0" y="592"/>
                  </a:moveTo>
                  <a:cubicBezTo>
                    <a:pt x="151" y="524"/>
                    <a:pt x="294" y="436"/>
                    <a:pt x="363" y="365"/>
                  </a:cubicBezTo>
                  <a:cubicBezTo>
                    <a:pt x="432" y="294"/>
                    <a:pt x="418" y="224"/>
                    <a:pt x="414" y="168"/>
                  </a:cubicBezTo>
                  <a:cubicBezTo>
                    <a:pt x="410" y="112"/>
                    <a:pt x="375" y="54"/>
                    <a:pt x="336" y="27"/>
                  </a:cubicBezTo>
                  <a:cubicBezTo>
                    <a:pt x="297" y="0"/>
                    <a:pt x="226" y="1"/>
                    <a:pt x="180" y="9"/>
                  </a:cubicBezTo>
                  <a:cubicBezTo>
                    <a:pt x="134" y="17"/>
                    <a:pt x="86" y="44"/>
                    <a:pt x="60" y="75"/>
                  </a:cubicBezTo>
                  <a:cubicBezTo>
                    <a:pt x="34" y="106"/>
                    <a:pt x="20" y="163"/>
                    <a:pt x="24" y="198"/>
                  </a:cubicBezTo>
                  <a:cubicBezTo>
                    <a:pt x="28" y="233"/>
                    <a:pt x="57" y="268"/>
                    <a:pt x="84" y="285"/>
                  </a:cubicBezTo>
                  <a:cubicBezTo>
                    <a:pt x="111" y="302"/>
                    <a:pt x="158" y="305"/>
                    <a:pt x="186" y="300"/>
                  </a:cubicBezTo>
                  <a:cubicBezTo>
                    <a:pt x="214" y="295"/>
                    <a:pt x="242" y="272"/>
                    <a:pt x="252" y="255"/>
                  </a:cubicBezTo>
                  <a:cubicBezTo>
                    <a:pt x="262" y="238"/>
                    <a:pt x="256" y="209"/>
                    <a:pt x="243" y="198"/>
                  </a:cubicBezTo>
                  <a:cubicBezTo>
                    <a:pt x="230" y="187"/>
                    <a:pt x="190" y="187"/>
                    <a:pt x="177" y="192"/>
                  </a:cubicBezTo>
                  <a:cubicBezTo>
                    <a:pt x="164" y="197"/>
                    <a:pt x="160" y="224"/>
                    <a:pt x="165" y="231"/>
                  </a:cubicBezTo>
                  <a:cubicBezTo>
                    <a:pt x="170" y="238"/>
                    <a:pt x="197" y="234"/>
                    <a:pt x="204" y="231"/>
                  </a:cubicBezTo>
                  <a:cubicBezTo>
                    <a:pt x="211" y="228"/>
                    <a:pt x="209" y="214"/>
                    <a:pt x="210" y="210"/>
                  </a:cubicBezTo>
                </a:path>
              </a:pathLst>
            </a:custGeom>
            <a:noFill/>
            <a:ln w="12700" cap="flat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AU"/>
            </a:p>
          </p:txBody>
        </p:sp>
        <p:sp>
          <p:nvSpPr>
            <p:cNvPr id="56" name="Freeform 48"/>
            <p:cNvSpPr>
              <a:spLocks/>
            </p:cNvSpPr>
            <p:nvPr/>
          </p:nvSpPr>
          <p:spPr bwMode="auto">
            <a:xfrm>
              <a:off x="7547600" y="4866425"/>
              <a:ext cx="746758" cy="326659"/>
            </a:xfrm>
            <a:custGeom>
              <a:avLst/>
              <a:gdLst>
                <a:gd name="T0" fmla="*/ 0 w 1016"/>
                <a:gd name="T1" fmla="*/ 353 h 445"/>
                <a:gd name="T2" fmla="*/ 186 w 1016"/>
                <a:gd name="T3" fmla="*/ 254 h 445"/>
                <a:gd name="T4" fmla="*/ 684 w 1016"/>
                <a:gd name="T5" fmla="*/ 32 h 445"/>
                <a:gd name="T6" fmla="*/ 900 w 1016"/>
                <a:gd name="T7" fmla="*/ 62 h 445"/>
                <a:gd name="T8" fmla="*/ 1011 w 1016"/>
                <a:gd name="T9" fmla="*/ 212 h 445"/>
                <a:gd name="T10" fmla="*/ 933 w 1016"/>
                <a:gd name="T11" fmla="*/ 410 h 445"/>
                <a:gd name="T12" fmla="*/ 696 w 1016"/>
                <a:gd name="T13" fmla="*/ 425 h 445"/>
                <a:gd name="T14" fmla="*/ 612 w 1016"/>
                <a:gd name="T15" fmla="*/ 290 h 445"/>
                <a:gd name="T16" fmla="*/ 684 w 1016"/>
                <a:gd name="T17" fmla="*/ 167 h 445"/>
                <a:gd name="T18" fmla="*/ 816 w 1016"/>
                <a:gd name="T19" fmla="*/ 161 h 445"/>
                <a:gd name="T20" fmla="*/ 888 w 1016"/>
                <a:gd name="T21" fmla="*/ 224 h 445"/>
                <a:gd name="T22" fmla="*/ 882 w 1016"/>
                <a:gd name="T23" fmla="*/ 284 h 445"/>
                <a:gd name="T24" fmla="*/ 798 w 1016"/>
                <a:gd name="T25" fmla="*/ 323 h 445"/>
                <a:gd name="T26" fmla="*/ 744 w 1016"/>
                <a:gd name="T27" fmla="*/ 257 h 445"/>
                <a:gd name="T28" fmla="*/ 780 w 1016"/>
                <a:gd name="T29" fmla="*/ 215 h 445"/>
                <a:gd name="T30" fmla="*/ 840 w 1016"/>
                <a:gd name="T31" fmla="*/ 230 h 445"/>
                <a:gd name="T32" fmla="*/ 843 w 1016"/>
                <a:gd name="T33" fmla="*/ 254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16" h="445">
                  <a:moveTo>
                    <a:pt x="0" y="353"/>
                  </a:moveTo>
                  <a:cubicBezTo>
                    <a:pt x="31" y="337"/>
                    <a:pt x="72" y="307"/>
                    <a:pt x="186" y="254"/>
                  </a:cubicBezTo>
                  <a:cubicBezTo>
                    <a:pt x="300" y="201"/>
                    <a:pt x="565" y="64"/>
                    <a:pt x="684" y="32"/>
                  </a:cubicBezTo>
                  <a:cubicBezTo>
                    <a:pt x="803" y="0"/>
                    <a:pt x="846" y="32"/>
                    <a:pt x="900" y="62"/>
                  </a:cubicBezTo>
                  <a:cubicBezTo>
                    <a:pt x="954" y="92"/>
                    <a:pt x="1006" y="154"/>
                    <a:pt x="1011" y="212"/>
                  </a:cubicBezTo>
                  <a:cubicBezTo>
                    <a:pt x="1016" y="270"/>
                    <a:pt x="986" y="375"/>
                    <a:pt x="933" y="410"/>
                  </a:cubicBezTo>
                  <a:cubicBezTo>
                    <a:pt x="880" y="445"/>
                    <a:pt x="749" y="445"/>
                    <a:pt x="696" y="425"/>
                  </a:cubicBezTo>
                  <a:cubicBezTo>
                    <a:pt x="643" y="405"/>
                    <a:pt x="614" y="333"/>
                    <a:pt x="612" y="290"/>
                  </a:cubicBezTo>
                  <a:cubicBezTo>
                    <a:pt x="610" y="247"/>
                    <a:pt x="650" y="189"/>
                    <a:pt x="684" y="167"/>
                  </a:cubicBezTo>
                  <a:cubicBezTo>
                    <a:pt x="718" y="145"/>
                    <a:pt x="782" y="152"/>
                    <a:pt x="816" y="161"/>
                  </a:cubicBezTo>
                  <a:cubicBezTo>
                    <a:pt x="850" y="170"/>
                    <a:pt x="877" y="204"/>
                    <a:pt x="888" y="224"/>
                  </a:cubicBezTo>
                  <a:cubicBezTo>
                    <a:pt x="899" y="244"/>
                    <a:pt x="897" y="268"/>
                    <a:pt x="882" y="284"/>
                  </a:cubicBezTo>
                  <a:cubicBezTo>
                    <a:pt x="867" y="300"/>
                    <a:pt x="821" y="327"/>
                    <a:pt x="798" y="323"/>
                  </a:cubicBezTo>
                  <a:cubicBezTo>
                    <a:pt x="775" y="319"/>
                    <a:pt x="747" y="275"/>
                    <a:pt x="744" y="257"/>
                  </a:cubicBezTo>
                  <a:cubicBezTo>
                    <a:pt x="741" y="239"/>
                    <a:pt x="764" y="219"/>
                    <a:pt x="780" y="215"/>
                  </a:cubicBezTo>
                  <a:cubicBezTo>
                    <a:pt x="796" y="211"/>
                    <a:pt x="830" y="223"/>
                    <a:pt x="840" y="230"/>
                  </a:cubicBezTo>
                  <a:cubicBezTo>
                    <a:pt x="850" y="237"/>
                    <a:pt x="842" y="249"/>
                    <a:pt x="843" y="254"/>
                  </a:cubicBezTo>
                </a:path>
              </a:pathLst>
            </a:custGeom>
            <a:noFill/>
            <a:ln w="12700" cap="flat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AU"/>
            </a:p>
          </p:txBody>
        </p:sp>
        <p:sp>
          <p:nvSpPr>
            <p:cNvPr id="57" name="Line 49"/>
            <p:cNvSpPr>
              <a:spLocks noChangeShapeType="1"/>
            </p:cNvSpPr>
            <p:nvPr/>
          </p:nvSpPr>
          <p:spPr bwMode="auto">
            <a:xfrm flipV="1">
              <a:off x="7543802" y="4682584"/>
              <a:ext cx="821965" cy="44137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AU"/>
            </a:p>
          </p:txBody>
        </p:sp>
        <p:sp>
          <p:nvSpPr>
            <p:cNvPr id="58" name="Rectangle 50"/>
            <p:cNvSpPr>
              <a:spLocks noChangeArrowheads="1"/>
            </p:cNvSpPr>
            <p:nvPr/>
          </p:nvSpPr>
          <p:spPr bwMode="auto">
            <a:xfrm>
              <a:off x="7188275" y="5024436"/>
              <a:ext cx="419339" cy="33881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l" eaLnBrk="0" hangingPunct="0"/>
              <a:r>
                <a:rPr lang="en-US" altLang="en-US" sz="1600"/>
                <a:t>K</a:t>
              </a:r>
              <a:r>
                <a:rPr lang="en-US" altLang="en-US" sz="1600" baseline="30000"/>
                <a:t>0</a:t>
              </a:r>
              <a:endParaRPr lang="en-AU" altLang="en-US" sz="1600" baseline="30000"/>
            </a:p>
          </p:txBody>
        </p:sp>
        <p:sp>
          <p:nvSpPr>
            <p:cNvPr id="59" name="Rectangle 51"/>
            <p:cNvSpPr>
              <a:spLocks noChangeArrowheads="1"/>
            </p:cNvSpPr>
            <p:nvPr/>
          </p:nvSpPr>
          <p:spPr bwMode="auto">
            <a:xfrm>
              <a:off x="8232824" y="4457721"/>
              <a:ext cx="463400" cy="33881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l" eaLnBrk="0" hangingPunct="0"/>
              <a:r>
                <a:rPr lang="en-US" altLang="en-US" sz="1600">
                  <a:sym typeface="Symbol" panose="05050102010706020507" pitchFamily="18" charset="2"/>
                </a:rPr>
                <a:t></a:t>
              </a:r>
              <a:endParaRPr lang="en-US" altLang="en-US" sz="1600" baseline="30000">
                <a:sym typeface="Symbol" panose="05050102010706020507" pitchFamily="18" charset="2"/>
              </a:endParaRPr>
            </a:p>
          </p:txBody>
        </p:sp>
        <p:sp>
          <p:nvSpPr>
            <p:cNvPr id="60" name="Rectangle 52"/>
            <p:cNvSpPr>
              <a:spLocks noChangeArrowheads="1"/>
            </p:cNvSpPr>
            <p:nvPr/>
          </p:nvSpPr>
          <p:spPr bwMode="auto">
            <a:xfrm>
              <a:off x="7252847" y="4548122"/>
              <a:ext cx="507461" cy="33881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l" eaLnBrk="0" hangingPunct="0"/>
              <a:r>
                <a:rPr lang="en-US" altLang="en-US" sz="1600">
                  <a:sym typeface="Symbol" panose="05050102010706020507" pitchFamily="18" charset="2"/>
                </a:rPr>
                <a:t>e</a:t>
              </a:r>
              <a:r>
                <a:rPr lang="en-AU" altLang="en-US" sz="1600" baseline="30000">
                  <a:sym typeface="Wingdings" panose="05000000000000000000" pitchFamily="2" charset="2"/>
                </a:rPr>
                <a:t>+</a:t>
              </a:r>
              <a:endParaRPr lang="en-US" altLang="en-US" sz="1600" baseline="30000">
                <a:sym typeface="Wingdings" panose="05000000000000000000" pitchFamily="2" charset="2"/>
              </a:endParaRPr>
            </a:p>
          </p:txBody>
        </p:sp>
        <p:sp>
          <p:nvSpPr>
            <p:cNvPr id="61" name="Rectangle 53"/>
            <p:cNvSpPr>
              <a:spLocks noChangeArrowheads="1"/>
            </p:cNvSpPr>
            <p:nvPr/>
          </p:nvSpPr>
          <p:spPr bwMode="auto">
            <a:xfrm>
              <a:off x="8169771" y="4824643"/>
              <a:ext cx="540127" cy="33881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l" eaLnBrk="0" hangingPunct="0"/>
              <a:r>
                <a:rPr lang="en-US" altLang="en-US" sz="1600">
                  <a:sym typeface="Symbol" panose="05050102010706020507" pitchFamily="18" charset="2"/>
                </a:rPr>
                <a:t></a:t>
              </a:r>
              <a:r>
                <a:rPr lang="en-US" altLang="en-US" sz="1600" baseline="30000">
                  <a:sym typeface="Symbol" panose="05050102010706020507" pitchFamily="18" charset="2"/>
                </a:rPr>
                <a:t></a:t>
              </a:r>
              <a:endParaRPr lang="en-US" altLang="en-US" sz="1600" baseline="30000">
                <a:sym typeface="Wingdings" panose="05000000000000000000" pitchFamily="2" charset="2"/>
              </a:endParaRPr>
            </a:p>
          </p:txBody>
        </p:sp>
        <p:sp>
          <p:nvSpPr>
            <p:cNvPr id="63" name="Freeform 55"/>
            <p:cNvSpPr>
              <a:spLocks/>
            </p:cNvSpPr>
            <p:nvPr/>
          </p:nvSpPr>
          <p:spPr bwMode="auto">
            <a:xfrm rot="18274928" flipV="1">
              <a:off x="7602296" y="5693172"/>
              <a:ext cx="317543" cy="434532"/>
            </a:xfrm>
            <a:custGeom>
              <a:avLst/>
              <a:gdLst>
                <a:gd name="T0" fmla="*/ 0 w 432"/>
                <a:gd name="T1" fmla="*/ 592 h 592"/>
                <a:gd name="T2" fmla="*/ 363 w 432"/>
                <a:gd name="T3" fmla="*/ 365 h 592"/>
                <a:gd name="T4" fmla="*/ 414 w 432"/>
                <a:gd name="T5" fmla="*/ 168 h 592"/>
                <a:gd name="T6" fmla="*/ 336 w 432"/>
                <a:gd name="T7" fmla="*/ 27 h 592"/>
                <a:gd name="T8" fmla="*/ 180 w 432"/>
                <a:gd name="T9" fmla="*/ 9 h 592"/>
                <a:gd name="T10" fmla="*/ 60 w 432"/>
                <a:gd name="T11" fmla="*/ 75 h 592"/>
                <a:gd name="T12" fmla="*/ 24 w 432"/>
                <a:gd name="T13" fmla="*/ 198 h 592"/>
                <a:gd name="T14" fmla="*/ 84 w 432"/>
                <a:gd name="T15" fmla="*/ 285 h 592"/>
                <a:gd name="T16" fmla="*/ 186 w 432"/>
                <a:gd name="T17" fmla="*/ 300 h 592"/>
                <a:gd name="T18" fmla="*/ 252 w 432"/>
                <a:gd name="T19" fmla="*/ 255 h 592"/>
                <a:gd name="T20" fmla="*/ 243 w 432"/>
                <a:gd name="T21" fmla="*/ 198 h 592"/>
                <a:gd name="T22" fmla="*/ 177 w 432"/>
                <a:gd name="T23" fmla="*/ 192 h 592"/>
                <a:gd name="T24" fmla="*/ 165 w 432"/>
                <a:gd name="T25" fmla="*/ 231 h 592"/>
                <a:gd name="T26" fmla="*/ 204 w 432"/>
                <a:gd name="T27" fmla="*/ 231 h 592"/>
                <a:gd name="T28" fmla="*/ 210 w 432"/>
                <a:gd name="T29" fmla="*/ 210 h 5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32" h="592">
                  <a:moveTo>
                    <a:pt x="0" y="592"/>
                  </a:moveTo>
                  <a:cubicBezTo>
                    <a:pt x="151" y="524"/>
                    <a:pt x="294" y="436"/>
                    <a:pt x="363" y="365"/>
                  </a:cubicBezTo>
                  <a:cubicBezTo>
                    <a:pt x="432" y="294"/>
                    <a:pt x="418" y="224"/>
                    <a:pt x="414" y="168"/>
                  </a:cubicBezTo>
                  <a:cubicBezTo>
                    <a:pt x="410" y="112"/>
                    <a:pt x="375" y="54"/>
                    <a:pt x="336" y="27"/>
                  </a:cubicBezTo>
                  <a:cubicBezTo>
                    <a:pt x="297" y="0"/>
                    <a:pt x="226" y="1"/>
                    <a:pt x="180" y="9"/>
                  </a:cubicBezTo>
                  <a:cubicBezTo>
                    <a:pt x="134" y="17"/>
                    <a:pt x="86" y="44"/>
                    <a:pt x="60" y="75"/>
                  </a:cubicBezTo>
                  <a:cubicBezTo>
                    <a:pt x="34" y="106"/>
                    <a:pt x="20" y="163"/>
                    <a:pt x="24" y="198"/>
                  </a:cubicBezTo>
                  <a:cubicBezTo>
                    <a:pt x="28" y="233"/>
                    <a:pt x="57" y="268"/>
                    <a:pt x="84" y="285"/>
                  </a:cubicBezTo>
                  <a:cubicBezTo>
                    <a:pt x="111" y="302"/>
                    <a:pt x="158" y="305"/>
                    <a:pt x="186" y="300"/>
                  </a:cubicBezTo>
                  <a:cubicBezTo>
                    <a:pt x="214" y="295"/>
                    <a:pt x="242" y="272"/>
                    <a:pt x="252" y="255"/>
                  </a:cubicBezTo>
                  <a:cubicBezTo>
                    <a:pt x="262" y="238"/>
                    <a:pt x="256" y="209"/>
                    <a:pt x="243" y="198"/>
                  </a:cubicBezTo>
                  <a:cubicBezTo>
                    <a:pt x="230" y="187"/>
                    <a:pt x="190" y="187"/>
                    <a:pt x="177" y="192"/>
                  </a:cubicBezTo>
                  <a:cubicBezTo>
                    <a:pt x="164" y="197"/>
                    <a:pt x="160" y="224"/>
                    <a:pt x="165" y="231"/>
                  </a:cubicBezTo>
                  <a:cubicBezTo>
                    <a:pt x="170" y="238"/>
                    <a:pt x="197" y="234"/>
                    <a:pt x="204" y="231"/>
                  </a:cubicBezTo>
                  <a:cubicBezTo>
                    <a:pt x="211" y="228"/>
                    <a:pt x="209" y="214"/>
                    <a:pt x="210" y="210"/>
                  </a:cubicBezTo>
                </a:path>
              </a:pathLst>
            </a:custGeom>
            <a:noFill/>
            <a:ln w="12700" cap="flat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AU"/>
            </a:p>
          </p:txBody>
        </p:sp>
        <p:sp>
          <p:nvSpPr>
            <p:cNvPr id="64" name="Freeform 56"/>
            <p:cNvSpPr>
              <a:spLocks/>
            </p:cNvSpPr>
            <p:nvPr/>
          </p:nvSpPr>
          <p:spPr bwMode="auto">
            <a:xfrm rot="18083703" flipV="1">
              <a:off x="7400983" y="5483502"/>
              <a:ext cx="745998" cy="326659"/>
            </a:xfrm>
            <a:custGeom>
              <a:avLst/>
              <a:gdLst>
                <a:gd name="T0" fmla="*/ 0 w 1016"/>
                <a:gd name="T1" fmla="*/ 353 h 445"/>
                <a:gd name="T2" fmla="*/ 186 w 1016"/>
                <a:gd name="T3" fmla="*/ 254 h 445"/>
                <a:gd name="T4" fmla="*/ 684 w 1016"/>
                <a:gd name="T5" fmla="*/ 32 h 445"/>
                <a:gd name="T6" fmla="*/ 900 w 1016"/>
                <a:gd name="T7" fmla="*/ 62 h 445"/>
                <a:gd name="T8" fmla="*/ 1011 w 1016"/>
                <a:gd name="T9" fmla="*/ 212 h 445"/>
                <a:gd name="T10" fmla="*/ 933 w 1016"/>
                <a:gd name="T11" fmla="*/ 410 h 445"/>
                <a:gd name="T12" fmla="*/ 696 w 1016"/>
                <a:gd name="T13" fmla="*/ 425 h 445"/>
                <a:gd name="T14" fmla="*/ 612 w 1016"/>
                <a:gd name="T15" fmla="*/ 290 h 445"/>
                <a:gd name="T16" fmla="*/ 684 w 1016"/>
                <a:gd name="T17" fmla="*/ 167 h 445"/>
                <a:gd name="T18" fmla="*/ 816 w 1016"/>
                <a:gd name="T19" fmla="*/ 161 h 445"/>
                <a:gd name="T20" fmla="*/ 888 w 1016"/>
                <a:gd name="T21" fmla="*/ 224 h 445"/>
                <a:gd name="T22" fmla="*/ 882 w 1016"/>
                <a:gd name="T23" fmla="*/ 284 h 445"/>
                <a:gd name="T24" fmla="*/ 798 w 1016"/>
                <a:gd name="T25" fmla="*/ 323 h 445"/>
                <a:gd name="T26" fmla="*/ 744 w 1016"/>
                <a:gd name="T27" fmla="*/ 257 h 445"/>
                <a:gd name="T28" fmla="*/ 780 w 1016"/>
                <a:gd name="T29" fmla="*/ 215 h 445"/>
                <a:gd name="T30" fmla="*/ 840 w 1016"/>
                <a:gd name="T31" fmla="*/ 230 h 445"/>
                <a:gd name="T32" fmla="*/ 843 w 1016"/>
                <a:gd name="T33" fmla="*/ 254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16" h="445">
                  <a:moveTo>
                    <a:pt x="0" y="353"/>
                  </a:moveTo>
                  <a:cubicBezTo>
                    <a:pt x="31" y="337"/>
                    <a:pt x="72" y="307"/>
                    <a:pt x="186" y="254"/>
                  </a:cubicBezTo>
                  <a:cubicBezTo>
                    <a:pt x="300" y="201"/>
                    <a:pt x="565" y="64"/>
                    <a:pt x="684" y="32"/>
                  </a:cubicBezTo>
                  <a:cubicBezTo>
                    <a:pt x="803" y="0"/>
                    <a:pt x="846" y="32"/>
                    <a:pt x="900" y="62"/>
                  </a:cubicBezTo>
                  <a:cubicBezTo>
                    <a:pt x="954" y="92"/>
                    <a:pt x="1006" y="154"/>
                    <a:pt x="1011" y="212"/>
                  </a:cubicBezTo>
                  <a:cubicBezTo>
                    <a:pt x="1016" y="270"/>
                    <a:pt x="986" y="375"/>
                    <a:pt x="933" y="410"/>
                  </a:cubicBezTo>
                  <a:cubicBezTo>
                    <a:pt x="880" y="445"/>
                    <a:pt x="749" y="445"/>
                    <a:pt x="696" y="425"/>
                  </a:cubicBezTo>
                  <a:cubicBezTo>
                    <a:pt x="643" y="405"/>
                    <a:pt x="614" y="333"/>
                    <a:pt x="612" y="290"/>
                  </a:cubicBezTo>
                  <a:cubicBezTo>
                    <a:pt x="610" y="247"/>
                    <a:pt x="650" y="189"/>
                    <a:pt x="684" y="167"/>
                  </a:cubicBezTo>
                  <a:cubicBezTo>
                    <a:pt x="718" y="145"/>
                    <a:pt x="782" y="152"/>
                    <a:pt x="816" y="161"/>
                  </a:cubicBezTo>
                  <a:cubicBezTo>
                    <a:pt x="850" y="170"/>
                    <a:pt x="877" y="204"/>
                    <a:pt x="888" y="224"/>
                  </a:cubicBezTo>
                  <a:cubicBezTo>
                    <a:pt x="899" y="244"/>
                    <a:pt x="897" y="268"/>
                    <a:pt x="882" y="284"/>
                  </a:cubicBezTo>
                  <a:cubicBezTo>
                    <a:pt x="867" y="300"/>
                    <a:pt x="821" y="327"/>
                    <a:pt x="798" y="323"/>
                  </a:cubicBezTo>
                  <a:cubicBezTo>
                    <a:pt x="775" y="319"/>
                    <a:pt x="747" y="275"/>
                    <a:pt x="744" y="257"/>
                  </a:cubicBezTo>
                  <a:cubicBezTo>
                    <a:pt x="741" y="239"/>
                    <a:pt x="764" y="219"/>
                    <a:pt x="780" y="215"/>
                  </a:cubicBezTo>
                  <a:cubicBezTo>
                    <a:pt x="796" y="211"/>
                    <a:pt x="830" y="223"/>
                    <a:pt x="840" y="230"/>
                  </a:cubicBezTo>
                  <a:cubicBezTo>
                    <a:pt x="850" y="237"/>
                    <a:pt x="842" y="249"/>
                    <a:pt x="843" y="254"/>
                  </a:cubicBezTo>
                </a:path>
              </a:pathLst>
            </a:custGeom>
            <a:noFill/>
            <a:ln w="12700" cap="flat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AU"/>
            </a:p>
          </p:txBody>
        </p:sp>
        <p:sp>
          <p:nvSpPr>
            <p:cNvPr id="65" name="Line 57"/>
            <p:cNvSpPr>
              <a:spLocks noChangeShapeType="1"/>
            </p:cNvSpPr>
            <p:nvPr/>
          </p:nvSpPr>
          <p:spPr bwMode="auto">
            <a:xfrm flipV="1">
              <a:off x="7510376" y="5463750"/>
              <a:ext cx="821965" cy="44137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AU"/>
            </a:p>
          </p:txBody>
        </p:sp>
        <p:sp>
          <p:nvSpPr>
            <p:cNvPr id="66" name="Rectangle 58"/>
            <p:cNvSpPr>
              <a:spLocks noChangeArrowheads="1"/>
            </p:cNvSpPr>
            <p:nvPr/>
          </p:nvSpPr>
          <p:spPr bwMode="auto">
            <a:xfrm>
              <a:off x="7174601" y="5769139"/>
              <a:ext cx="454284" cy="33881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l" eaLnBrk="0" hangingPunct="0"/>
              <a:r>
                <a:rPr lang="en-US" altLang="en-US" sz="1600"/>
                <a:t>K</a:t>
              </a:r>
              <a:r>
                <a:rPr lang="en-US" altLang="en-US" sz="1600" baseline="30000"/>
                <a:t>0</a:t>
              </a:r>
              <a:endParaRPr lang="en-AU" altLang="en-US" sz="1600" baseline="30000"/>
            </a:p>
          </p:txBody>
        </p:sp>
        <p:sp>
          <p:nvSpPr>
            <p:cNvPr id="72" name="Rectangle 59"/>
            <p:cNvSpPr>
              <a:spLocks noChangeArrowheads="1"/>
            </p:cNvSpPr>
            <p:nvPr/>
          </p:nvSpPr>
          <p:spPr bwMode="auto">
            <a:xfrm>
              <a:off x="8215352" y="5228252"/>
              <a:ext cx="480872" cy="33881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l" eaLnBrk="0" hangingPunct="0"/>
              <a:r>
                <a:rPr lang="en-US" altLang="en-US" sz="1600">
                  <a:sym typeface="Symbol" panose="05050102010706020507" pitchFamily="18" charset="2"/>
                </a:rPr>
                <a:t></a:t>
              </a:r>
            </a:p>
          </p:txBody>
        </p:sp>
        <p:sp>
          <p:nvSpPr>
            <p:cNvPr id="73" name="Rectangle 60"/>
            <p:cNvSpPr>
              <a:spLocks noChangeArrowheads="1"/>
            </p:cNvSpPr>
            <p:nvPr/>
          </p:nvSpPr>
          <p:spPr bwMode="auto">
            <a:xfrm>
              <a:off x="7360721" y="5327009"/>
              <a:ext cx="606978" cy="33881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l" eaLnBrk="0" hangingPunct="0"/>
              <a:r>
                <a:rPr lang="en-US" altLang="en-US" sz="1600">
                  <a:sym typeface="Symbol" panose="05050102010706020507" pitchFamily="18" charset="2"/>
                </a:rPr>
                <a:t></a:t>
              </a:r>
              <a:r>
                <a:rPr lang="en-AU" altLang="en-US" sz="1600" baseline="30000">
                  <a:sym typeface="Wingdings" panose="05000000000000000000" pitchFamily="2" charset="2"/>
                </a:rPr>
                <a:t>+</a:t>
              </a:r>
              <a:endParaRPr lang="en-US" altLang="en-US" sz="1600" baseline="30000">
                <a:sym typeface="Wingdings" panose="05000000000000000000" pitchFamily="2" charset="2"/>
              </a:endParaRPr>
            </a:p>
          </p:txBody>
        </p:sp>
        <p:sp>
          <p:nvSpPr>
            <p:cNvPr id="79" name="Rectangle 61"/>
            <p:cNvSpPr>
              <a:spLocks noChangeArrowheads="1"/>
            </p:cNvSpPr>
            <p:nvPr/>
          </p:nvSpPr>
          <p:spPr bwMode="auto">
            <a:xfrm>
              <a:off x="7865143" y="5791169"/>
              <a:ext cx="582668" cy="33881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l" eaLnBrk="0" hangingPunct="0"/>
              <a:r>
                <a:rPr lang="en-US" altLang="en-US" sz="1600">
                  <a:sym typeface="Symbol" panose="05050102010706020507" pitchFamily="18" charset="2"/>
                </a:rPr>
                <a:t>e</a:t>
              </a:r>
              <a:r>
                <a:rPr lang="en-US" altLang="en-US" sz="1600" baseline="30000">
                  <a:sym typeface="Symbol" panose="05050102010706020507" pitchFamily="18" charset="2"/>
                </a:rPr>
                <a:t></a:t>
              </a:r>
              <a:endParaRPr lang="en-US" altLang="en-US" sz="1600" baseline="30000">
                <a:sym typeface="Wingdings" panose="05000000000000000000" pitchFamily="2" charset="2"/>
              </a:endParaRPr>
            </a:p>
          </p:txBody>
        </p:sp>
        <p:sp>
          <p:nvSpPr>
            <p:cNvPr id="80" name="Line 62"/>
            <p:cNvSpPr>
              <a:spLocks noChangeShapeType="1"/>
            </p:cNvSpPr>
            <p:nvPr/>
          </p:nvSpPr>
          <p:spPr bwMode="auto">
            <a:xfrm>
              <a:off x="8375642" y="5349800"/>
              <a:ext cx="85083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AU"/>
            </a:p>
          </p:txBody>
        </p:sp>
        <p:sp>
          <p:nvSpPr>
            <p:cNvPr id="82" name="Line 63"/>
            <p:cNvSpPr>
              <a:spLocks noChangeShapeType="1"/>
            </p:cNvSpPr>
            <p:nvPr/>
          </p:nvSpPr>
          <p:spPr bwMode="auto">
            <a:xfrm>
              <a:off x="7275637" y="5839029"/>
              <a:ext cx="11243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anchor="ctr">
              <a:spAutoFit/>
            </a:bodyPr>
            <a:lstStyle/>
            <a:p>
              <a:endParaRPr lang="en-AU"/>
            </a:p>
          </p:txBody>
        </p:sp>
        <p:sp>
          <p:nvSpPr>
            <p:cNvPr id="95" name="Line 67"/>
            <p:cNvSpPr>
              <a:spLocks noChangeShapeType="1"/>
            </p:cNvSpPr>
            <p:nvPr/>
          </p:nvSpPr>
          <p:spPr bwMode="auto">
            <a:xfrm flipV="1">
              <a:off x="7938071" y="4890734"/>
              <a:ext cx="38743" cy="2051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AU"/>
            </a:p>
          </p:txBody>
        </p:sp>
        <p:sp>
          <p:nvSpPr>
            <p:cNvPr id="96" name="Line 68"/>
            <p:cNvSpPr>
              <a:spLocks noChangeShapeType="1"/>
            </p:cNvSpPr>
            <p:nvPr/>
          </p:nvSpPr>
          <p:spPr bwMode="auto">
            <a:xfrm flipV="1">
              <a:off x="7843112" y="4851231"/>
              <a:ext cx="7597" cy="4482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AU"/>
            </a:p>
          </p:txBody>
        </p:sp>
        <p:sp>
          <p:nvSpPr>
            <p:cNvPr id="97" name="Line 69"/>
            <p:cNvSpPr>
              <a:spLocks noChangeShapeType="1"/>
            </p:cNvSpPr>
            <p:nvPr/>
          </p:nvSpPr>
          <p:spPr bwMode="auto">
            <a:xfrm>
              <a:off x="8169771" y="4893013"/>
              <a:ext cx="50898" cy="26589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AU"/>
            </a:p>
          </p:txBody>
        </p:sp>
        <p:sp>
          <p:nvSpPr>
            <p:cNvPr id="98" name="Line 70"/>
            <p:cNvSpPr>
              <a:spLocks noChangeShapeType="1"/>
            </p:cNvSpPr>
            <p:nvPr/>
          </p:nvSpPr>
          <p:spPr bwMode="auto">
            <a:xfrm flipV="1">
              <a:off x="7938071" y="5657467"/>
              <a:ext cx="38743" cy="2051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AU"/>
            </a:p>
          </p:txBody>
        </p:sp>
        <p:sp>
          <p:nvSpPr>
            <p:cNvPr id="99" name="Line 71"/>
            <p:cNvSpPr>
              <a:spLocks noChangeShapeType="1"/>
            </p:cNvSpPr>
            <p:nvPr/>
          </p:nvSpPr>
          <p:spPr bwMode="auto">
            <a:xfrm flipV="1">
              <a:off x="8010240" y="5507052"/>
              <a:ext cx="6837" cy="4482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AU"/>
            </a:p>
          </p:txBody>
        </p:sp>
        <p:sp>
          <p:nvSpPr>
            <p:cNvPr id="100" name="Line 72"/>
            <p:cNvSpPr>
              <a:spLocks noChangeShapeType="1"/>
            </p:cNvSpPr>
            <p:nvPr/>
          </p:nvSpPr>
          <p:spPr bwMode="auto">
            <a:xfrm>
              <a:off x="7859065" y="5801045"/>
              <a:ext cx="45580" cy="2734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AU"/>
            </a:p>
          </p:txBody>
        </p:sp>
        <p:sp>
          <p:nvSpPr>
            <p:cNvPr id="62" name="Oval 54"/>
            <p:cNvSpPr>
              <a:spLocks noChangeArrowheads="1"/>
            </p:cNvSpPr>
            <p:nvPr/>
          </p:nvSpPr>
          <p:spPr bwMode="auto">
            <a:xfrm>
              <a:off x="7479989" y="5895244"/>
              <a:ext cx="32666" cy="33426"/>
            </a:xfrm>
            <a:prstGeom prst="ellipse">
              <a:avLst/>
            </a:prstGeom>
            <a:solidFill>
              <a:srgbClr val="C00000"/>
            </a:solidFill>
            <a:ln w="12700" algn="ctr">
              <a:solidFill>
                <a:srgbClr val="C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AU"/>
            </a:p>
          </p:txBody>
        </p:sp>
      </p:grpSp>
      <p:sp>
        <p:nvSpPr>
          <p:cNvPr id="76" name="TextBox 1"/>
          <p:cNvSpPr txBox="1">
            <a:spLocks noChangeArrowheads="1"/>
          </p:cNvSpPr>
          <p:nvPr/>
        </p:nvSpPr>
        <p:spPr bwMode="auto">
          <a:xfrm>
            <a:off x="317027" y="826712"/>
            <a:ext cx="878252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/>
            <a:r>
              <a:rPr lang="en-AU" altLang="en-US" dirty="0" smtClean="0"/>
              <a:t>a quantum </a:t>
            </a:r>
            <a:r>
              <a:rPr lang="en-AU" altLang="en-US" dirty="0"/>
              <a:t>t</a:t>
            </a:r>
            <a:r>
              <a:rPr lang="en-AU" altLang="en-US" dirty="0" smtClean="0"/>
              <a:t>heory gave space and time an </a:t>
            </a:r>
            <a:r>
              <a:rPr lang="en-AU" altLang="en-US" b="1" dirty="0" smtClean="0"/>
              <a:t>equal footing </a:t>
            </a:r>
            <a:r>
              <a:rPr lang="en-AU" altLang="en-US" dirty="0" smtClean="0"/>
              <a:t>at a </a:t>
            </a:r>
            <a:r>
              <a:rPr lang="en-AU" altLang="en-US" b="1" dirty="0" smtClean="0"/>
              <a:t>fundamental level</a:t>
            </a:r>
          </a:p>
          <a:p>
            <a:pPr eaLnBrk="1" hangingPunct="1"/>
            <a:r>
              <a:rPr lang="en-AU" altLang="en-US" dirty="0" smtClean="0"/>
              <a:t>and </a:t>
            </a:r>
            <a:r>
              <a:rPr lang="en-AU" altLang="en-US" b="1" dirty="0" smtClean="0"/>
              <a:t>differences</a:t>
            </a:r>
            <a:r>
              <a:rPr lang="en-AU" altLang="en-US" dirty="0" smtClean="0"/>
              <a:t> between them arose </a:t>
            </a:r>
            <a:r>
              <a:rPr lang="en-AU" altLang="en-US" b="1" dirty="0" smtClean="0"/>
              <a:t>phenomenologically?</a:t>
            </a:r>
          </a:p>
        </p:txBody>
      </p:sp>
      <p:sp>
        <p:nvSpPr>
          <p:cNvPr id="53" name="TextBox 1"/>
          <p:cNvSpPr txBox="1">
            <a:spLocks noChangeArrowheads="1"/>
          </p:cNvSpPr>
          <p:nvPr/>
        </p:nvSpPr>
        <p:spPr bwMode="auto">
          <a:xfrm>
            <a:off x="271180" y="4121910"/>
            <a:ext cx="690047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/>
            <a:r>
              <a:rPr lang="en-AU" altLang="en-US" dirty="0" smtClean="0"/>
              <a:t>Need to look at </a:t>
            </a:r>
            <a:r>
              <a:rPr lang="en-AU" altLang="en-US" b="1" dirty="0" smtClean="0"/>
              <a:t>phenomenology</a:t>
            </a:r>
            <a:r>
              <a:rPr lang="en-AU" altLang="en-US" dirty="0" smtClean="0"/>
              <a:t> of generators of </a:t>
            </a:r>
            <a:r>
              <a:rPr lang="en-AU" altLang="en-US" b="1" dirty="0" smtClean="0"/>
              <a:t>translations </a:t>
            </a:r>
          </a:p>
          <a:p>
            <a:pPr eaLnBrk="1" hangingPunct="1"/>
            <a:r>
              <a:rPr lang="en-AU" altLang="en-US" dirty="0" smtClean="0"/>
              <a:t>in space and time:</a:t>
            </a:r>
            <a:endParaRPr lang="en-AU" altLang="en-US" b="1" dirty="0"/>
          </a:p>
        </p:txBody>
      </p:sp>
      <p:sp>
        <p:nvSpPr>
          <p:cNvPr id="70" name="TextBox 1"/>
          <p:cNvSpPr txBox="1">
            <a:spLocks noChangeArrowheads="1"/>
          </p:cNvSpPr>
          <p:nvPr/>
        </p:nvSpPr>
        <p:spPr bwMode="auto">
          <a:xfrm>
            <a:off x="486956" y="4803852"/>
            <a:ext cx="6329874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defTabSz="361950" eaLnBrk="1" hangingPunct="1"/>
            <a:r>
              <a:rPr lang="en-AU" altLang="en-US" dirty="0" smtClean="0"/>
              <a:t>the </a:t>
            </a:r>
            <a:r>
              <a:rPr lang="en-AU" altLang="en-US" b="1" dirty="0" smtClean="0"/>
              <a:t>Hamiltonian</a:t>
            </a:r>
            <a:r>
              <a:rPr lang="en-AU" altLang="en-US" dirty="0" smtClean="0"/>
              <a:t> generates translations in </a:t>
            </a:r>
            <a:r>
              <a:rPr lang="en-AU" altLang="en-US" b="1" dirty="0" smtClean="0"/>
              <a:t>time</a:t>
            </a:r>
          </a:p>
          <a:p>
            <a:pPr defTabSz="361950" eaLnBrk="1" hangingPunct="1"/>
            <a:r>
              <a:rPr lang="en-AU" altLang="en-US" dirty="0" smtClean="0"/>
              <a:t>the </a:t>
            </a:r>
            <a:r>
              <a:rPr lang="en-AU" altLang="en-US" b="1" dirty="0" smtClean="0"/>
              <a:t>momentum</a:t>
            </a:r>
            <a:r>
              <a:rPr lang="en-AU" altLang="en-US" dirty="0" smtClean="0"/>
              <a:t> operator generates translations in </a:t>
            </a:r>
            <a:r>
              <a:rPr lang="en-AU" altLang="en-US" b="1" dirty="0" smtClean="0"/>
              <a:t>space</a:t>
            </a:r>
            <a:endParaRPr lang="en-AU" altLang="en-US" b="1" dirty="0"/>
          </a:p>
        </p:txBody>
      </p:sp>
      <p:sp>
        <p:nvSpPr>
          <p:cNvPr id="131" name="TextBox 130"/>
          <p:cNvSpPr txBox="1"/>
          <p:nvPr>
            <p:custDataLst>
              <p:tags r:id="rId1"/>
            </p:custDataLst>
          </p:nvPr>
        </p:nvSpPr>
        <p:spPr>
          <a:xfrm>
            <a:off x="5795790" y="3545207"/>
            <a:ext cx="2083218" cy="447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none" lIns="88900" tIns="88900" rIns="88900" bIns="88900" rtlCol="0">
            <a:noAutofit/>
          </a:bodyPr>
          <a:lstStyle/>
          <a:p>
            <a:r>
              <a:rPr lang="en-AU" sz="1600" b="1">
                <a:solidFill>
                  <a:srgbClr val="000000"/>
                </a:solidFill>
              </a:rPr>
              <a:t>d</a:t>
            </a:r>
            <a:r>
              <a:rPr lang="en-AU" sz="1600" b="1" smtClean="0">
                <a:solidFill>
                  <a:srgbClr val="000000"/>
                </a:solidFill>
              </a:rPr>
              <a:t>ifferences arise</a:t>
            </a:r>
            <a:endParaRPr lang="en-AU" sz="1600" b="1">
              <a:solidFill>
                <a:srgbClr val="000000"/>
              </a:solidFill>
            </a:endParaRPr>
          </a:p>
        </p:txBody>
      </p:sp>
      <p:grpSp>
        <p:nvGrpSpPr>
          <p:cNvPr id="35" name="Group 34"/>
          <p:cNvGrpSpPr/>
          <p:nvPr/>
        </p:nvGrpSpPr>
        <p:grpSpPr>
          <a:xfrm>
            <a:off x="5153209" y="1974433"/>
            <a:ext cx="3661254" cy="1737964"/>
            <a:chOff x="4908408" y="2080859"/>
            <a:chExt cx="3661254" cy="1737964"/>
          </a:xfrm>
        </p:grpSpPr>
        <p:cxnSp>
          <p:nvCxnSpPr>
            <p:cNvPr id="138" name="Straight Connector 137"/>
            <p:cNvCxnSpPr/>
            <p:nvPr/>
          </p:nvCxnSpPr>
          <p:spPr>
            <a:xfrm>
              <a:off x="5798794" y="2195511"/>
              <a:ext cx="0" cy="1018828"/>
            </a:xfrm>
            <a:prstGeom prst="line">
              <a:avLst/>
            </a:prstGeom>
            <a:ln w="19050">
              <a:solidFill>
                <a:schemeClr val="tx1"/>
              </a:solidFill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/>
            <p:cNvCxnSpPr/>
            <p:nvPr/>
          </p:nvCxnSpPr>
          <p:spPr>
            <a:xfrm>
              <a:off x="5805144" y="3214339"/>
              <a:ext cx="1174750" cy="306191"/>
            </a:xfrm>
            <a:prstGeom prst="line">
              <a:avLst/>
            </a:prstGeom>
            <a:ln w="19050">
              <a:solidFill>
                <a:schemeClr val="tx1"/>
              </a:solidFill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/>
            <p:cNvCxnSpPr/>
            <p:nvPr/>
          </p:nvCxnSpPr>
          <p:spPr>
            <a:xfrm flipV="1">
              <a:off x="5798794" y="2284166"/>
              <a:ext cx="1596743" cy="919980"/>
            </a:xfrm>
            <a:prstGeom prst="line">
              <a:avLst/>
            </a:prstGeom>
            <a:ln w="19050">
              <a:solidFill>
                <a:schemeClr val="tx1"/>
              </a:solidFill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2" name="Oval 141"/>
            <p:cNvSpPr/>
            <p:nvPr/>
          </p:nvSpPr>
          <p:spPr>
            <a:xfrm rot="535471">
              <a:off x="6186148" y="2581803"/>
              <a:ext cx="1291501" cy="780463"/>
            </a:xfrm>
            <a:custGeom>
              <a:avLst/>
              <a:gdLst>
                <a:gd name="connsiteX0" fmla="*/ 0 w 732610"/>
                <a:gd name="connsiteY0" fmla="*/ 178519 h 357038"/>
                <a:gd name="connsiteX1" fmla="*/ 366305 w 732610"/>
                <a:gd name="connsiteY1" fmla="*/ 0 h 357038"/>
                <a:gd name="connsiteX2" fmla="*/ 732610 w 732610"/>
                <a:gd name="connsiteY2" fmla="*/ 178519 h 357038"/>
                <a:gd name="connsiteX3" fmla="*/ 366305 w 732610"/>
                <a:gd name="connsiteY3" fmla="*/ 357038 h 357038"/>
                <a:gd name="connsiteX4" fmla="*/ 0 w 732610"/>
                <a:gd name="connsiteY4" fmla="*/ 178519 h 357038"/>
                <a:gd name="connsiteX0" fmla="*/ 18323 w 978672"/>
                <a:gd name="connsiteY0" fmla="*/ 598149 h 776668"/>
                <a:gd name="connsiteX1" fmla="*/ 918126 w 978672"/>
                <a:gd name="connsiteY1" fmla="*/ 0 h 776668"/>
                <a:gd name="connsiteX2" fmla="*/ 750933 w 978672"/>
                <a:gd name="connsiteY2" fmla="*/ 598149 h 776668"/>
                <a:gd name="connsiteX3" fmla="*/ 384628 w 978672"/>
                <a:gd name="connsiteY3" fmla="*/ 776668 h 776668"/>
                <a:gd name="connsiteX4" fmla="*/ 18323 w 978672"/>
                <a:gd name="connsiteY4" fmla="*/ 598149 h 776668"/>
                <a:gd name="connsiteX0" fmla="*/ 16981 w 1065182"/>
                <a:gd name="connsiteY0" fmla="*/ 602274 h 791129"/>
                <a:gd name="connsiteX1" fmla="*/ 916784 w 1065182"/>
                <a:gd name="connsiteY1" fmla="*/ 4125 h 791129"/>
                <a:gd name="connsiteX2" fmla="*/ 1063583 w 1065182"/>
                <a:gd name="connsiteY2" fmla="*/ 350491 h 791129"/>
                <a:gd name="connsiteX3" fmla="*/ 383286 w 1065182"/>
                <a:gd name="connsiteY3" fmla="*/ 780793 h 791129"/>
                <a:gd name="connsiteX4" fmla="*/ 16981 w 1065182"/>
                <a:gd name="connsiteY4" fmla="*/ 602274 h 791129"/>
                <a:gd name="connsiteX0" fmla="*/ 17223 w 1095825"/>
                <a:gd name="connsiteY0" fmla="*/ 606284 h 799492"/>
                <a:gd name="connsiteX1" fmla="*/ 917026 w 1095825"/>
                <a:gd name="connsiteY1" fmla="*/ 8135 h 799492"/>
                <a:gd name="connsiteX2" fmla="*/ 1095825 w 1095825"/>
                <a:gd name="connsiteY2" fmla="*/ 281984 h 799492"/>
                <a:gd name="connsiteX3" fmla="*/ 383528 w 1095825"/>
                <a:gd name="connsiteY3" fmla="*/ 784803 h 799492"/>
                <a:gd name="connsiteX4" fmla="*/ 17223 w 1095825"/>
                <a:gd name="connsiteY4" fmla="*/ 606284 h 799492"/>
                <a:gd name="connsiteX0" fmla="*/ 22963 w 995272"/>
                <a:gd name="connsiteY0" fmla="*/ 512215 h 786783"/>
                <a:gd name="connsiteX1" fmla="*/ 816473 w 995272"/>
                <a:gd name="connsiteY1" fmla="*/ 4678 h 786783"/>
                <a:gd name="connsiteX2" fmla="*/ 995272 w 995272"/>
                <a:gd name="connsiteY2" fmla="*/ 278527 h 786783"/>
                <a:gd name="connsiteX3" fmla="*/ 282975 w 995272"/>
                <a:gd name="connsiteY3" fmla="*/ 781346 h 786783"/>
                <a:gd name="connsiteX4" fmla="*/ 22963 w 995272"/>
                <a:gd name="connsiteY4" fmla="*/ 512215 h 786783"/>
                <a:gd name="connsiteX0" fmla="*/ 19401 w 1050501"/>
                <a:gd name="connsiteY0" fmla="*/ 548415 h 790704"/>
                <a:gd name="connsiteX1" fmla="*/ 871702 w 1050501"/>
                <a:gd name="connsiteY1" fmla="*/ 5935 h 790704"/>
                <a:gd name="connsiteX2" fmla="*/ 1050501 w 1050501"/>
                <a:gd name="connsiteY2" fmla="*/ 279784 h 790704"/>
                <a:gd name="connsiteX3" fmla="*/ 338204 w 1050501"/>
                <a:gd name="connsiteY3" fmla="*/ 782603 h 790704"/>
                <a:gd name="connsiteX4" fmla="*/ 19401 w 1050501"/>
                <a:gd name="connsiteY4" fmla="*/ 548415 h 790704"/>
                <a:gd name="connsiteX0" fmla="*/ 13204 w 1044304"/>
                <a:gd name="connsiteY0" fmla="*/ 548415 h 765712"/>
                <a:gd name="connsiteX1" fmla="*/ 865505 w 1044304"/>
                <a:gd name="connsiteY1" fmla="*/ 5935 h 765712"/>
                <a:gd name="connsiteX2" fmla="*/ 1044304 w 1044304"/>
                <a:gd name="connsiteY2" fmla="*/ 279784 h 765712"/>
                <a:gd name="connsiteX3" fmla="*/ 395412 w 1044304"/>
                <a:gd name="connsiteY3" fmla="*/ 756576 h 765712"/>
                <a:gd name="connsiteX4" fmla="*/ 13204 w 1044304"/>
                <a:gd name="connsiteY4" fmla="*/ 548415 h 765712"/>
                <a:gd name="connsiteX0" fmla="*/ 12321 w 1073827"/>
                <a:gd name="connsiteY0" fmla="*/ 591779 h 772787"/>
                <a:gd name="connsiteX1" fmla="*/ 895028 w 1073827"/>
                <a:gd name="connsiteY1" fmla="*/ 7564 h 772787"/>
                <a:gd name="connsiteX2" fmla="*/ 1073827 w 1073827"/>
                <a:gd name="connsiteY2" fmla="*/ 281413 h 772787"/>
                <a:gd name="connsiteX3" fmla="*/ 424935 w 1073827"/>
                <a:gd name="connsiteY3" fmla="*/ 758205 h 772787"/>
                <a:gd name="connsiteX4" fmla="*/ 12321 w 1073827"/>
                <a:gd name="connsiteY4" fmla="*/ 591779 h 772787"/>
                <a:gd name="connsiteX0" fmla="*/ 12499 w 1108001"/>
                <a:gd name="connsiteY0" fmla="*/ 600690 h 787526"/>
                <a:gd name="connsiteX1" fmla="*/ 895206 w 1108001"/>
                <a:gd name="connsiteY1" fmla="*/ 16475 h 787526"/>
                <a:gd name="connsiteX2" fmla="*/ 1108001 w 1108001"/>
                <a:gd name="connsiteY2" fmla="*/ 199817 h 787526"/>
                <a:gd name="connsiteX3" fmla="*/ 425113 w 1108001"/>
                <a:gd name="connsiteY3" fmla="*/ 767116 h 787526"/>
                <a:gd name="connsiteX4" fmla="*/ 12499 w 1108001"/>
                <a:gd name="connsiteY4" fmla="*/ 600690 h 787526"/>
                <a:gd name="connsiteX0" fmla="*/ 8801 w 1104303"/>
                <a:gd name="connsiteY0" fmla="*/ 563210 h 749338"/>
                <a:gd name="connsiteX1" fmla="*/ 801597 w 1104303"/>
                <a:gd name="connsiteY1" fmla="*/ 20432 h 749338"/>
                <a:gd name="connsiteX2" fmla="*/ 1104303 w 1104303"/>
                <a:gd name="connsiteY2" fmla="*/ 162337 h 749338"/>
                <a:gd name="connsiteX3" fmla="*/ 421415 w 1104303"/>
                <a:gd name="connsiteY3" fmla="*/ 729636 h 749338"/>
                <a:gd name="connsiteX4" fmla="*/ 8801 w 1104303"/>
                <a:gd name="connsiteY4" fmla="*/ 563210 h 749338"/>
                <a:gd name="connsiteX0" fmla="*/ 7621 w 1103123"/>
                <a:gd name="connsiteY0" fmla="*/ 557501 h 743522"/>
                <a:gd name="connsiteX1" fmla="*/ 769297 w 1103123"/>
                <a:gd name="connsiteY1" fmla="*/ 21217 h 743522"/>
                <a:gd name="connsiteX2" fmla="*/ 1103123 w 1103123"/>
                <a:gd name="connsiteY2" fmla="*/ 156628 h 743522"/>
                <a:gd name="connsiteX3" fmla="*/ 420235 w 1103123"/>
                <a:gd name="connsiteY3" fmla="*/ 723927 h 743522"/>
                <a:gd name="connsiteX4" fmla="*/ 7621 w 1103123"/>
                <a:gd name="connsiteY4" fmla="*/ 557501 h 743522"/>
                <a:gd name="connsiteX0" fmla="*/ 6089 w 1101591"/>
                <a:gd name="connsiteY0" fmla="*/ 537927 h 723578"/>
                <a:gd name="connsiteX1" fmla="*/ 724748 w 1101591"/>
                <a:gd name="connsiteY1" fmla="*/ 24468 h 723578"/>
                <a:gd name="connsiteX2" fmla="*/ 1101591 w 1101591"/>
                <a:gd name="connsiteY2" fmla="*/ 137054 h 723578"/>
                <a:gd name="connsiteX3" fmla="*/ 418703 w 1101591"/>
                <a:gd name="connsiteY3" fmla="*/ 704353 h 723578"/>
                <a:gd name="connsiteX4" fmla="*/ 6089 w 1101591"/>
                <a:gd name="connsiteY4" fmla="*/ 537927 h 723578"/>
                <a:gd name="connsiteX0" fmla="*/ 2027 w 1097529"/>
                <a:gd name="connsiteY0" fmla="*/ 537927 h 679692"/>
                <a:gd name="connsiteX1" fmla="*/ 720686 w 1097529"/>
                <a:gd name="connsiteY1" fmla="*/ 24468 h 679692"/>
                <a:gd name="connsiteX2" fmla="*/ 1097529 w 1097529"/>
                <a:gd name="connsiteY2" fmla="*/ 137054 h 679692"/>
                <a:gd name="connsiteX3" fmla="*/ 524200 w 1097529"/>
                <a:gd name="connsiteY3" fmla="*/ 655008 h 679692"/>
                <a:gd name="connsiteX4" fmla="*/ 2027 w 1097529"/>
                <a:gd name="connsiteY4" fmla="*/ 537927 h 679692"/>
                <a:gd name="connsiteX0" fmla="*/ 1890 w 1131920"/>
                <a:gd name="connsiteY0" fmla="*/ 576431 h 692244"/>
                <a:gd name="connsiteX1" fmla="*/ 755077 w 1131920"/>
                <a:gd name="connsiteY1" fmla="*/ 27018 h 692244"/>
                <a:gd name="connsiteX2" fmla="*/ 1131920 w 1131920"/>
                <a:gd name="connsiteY2" fmla="*/ 139604 h 692244"/>
                <a:gd name="connsiteX3" fmla="*/ 558591 w 1131920"/>
                <a:gd name="connsiteY3" fmla="*/ 657558 h 692244"/>
                <a:gd name="connsiteX4" fmla="*/ 1890 w 1131920"/>
                <a:gd name="connsiteY4" fmla="*/ 576431 h 692244"/>
                <a:gd name="connsiteX0" fmla="*/ 483 w 1130513"/>
                <a:gd name="connsiteY0" fmla="*/ 576431 h 692497"/>
                <a:gd name="connsiteX1" fmla="*/ 753670 w 1130513"/>
                <a:gd name="connsiteY1" fmla="*/ 27018 h 692497"/>
                <a:gd name="connsiteX2" fmla="*/ 1130513 w 1130513"/>
                <a:gd name="connsiteY2" fmla="*/ 139604 h 692497"/>
                <a:gd name="connsiteX3" fmla="*/ 647224 w 1130513"/>
                <a:gd name="connsiteY3" fmla="*/ 657881 h 692497"/>
                <a:gd name="connsiteX4" fmla="*/ 483 w 1130513"/>
                <a:gd name="connsiteY4" fmla="*/ 576431 h 692497"/>
                <a:gd name="connsiteX0" fmla="*/ 485 w 1147002"/>
                <a:gd name="connsiteY0" fmla="*/ 571455 h 685808"/>
                <a:gd name="connsiteX1" fmla="*/ 753672 w 1147002"/>
                <a:gd name="connsiteY1" fmla="*/ 22042 h 685808"/>
                <a:gd name="connsiteX2" fmla="*/ 1147002 w 1147002"/>
                <a:gd name="connsiteY2" fmla="*/ 157748 h 685808"/>
                <a:gd name="connsiteX3" fmla="*/ 647226 w 1147002"/>
                <a:gd name="connsiteY3" fmla="*/ 652905 h 685808"/>
                <a:gd name="connsiteX4" fmla="*/ 485 w 1147002"/>
                <a:gd name="connsiteY4" fmla="*/ 571455 h 685808"/>
                <a:gd name="connsiteX0" fmla="*/ 1410 w 1147927"/>
                <a:gd name="connsiteY0" fmla="*/ 614433 h 730564"/>
                <a:gd name="connsiteX1" fmla="*/ 833866 w 1147927"/>
                <a:gd name="connsiteY1" fmla="*/ 17219 h 730564"/>
                <a:gd name="connsiteX2" fmla="*/ 1147927 w 1147927"/>
                <a:gd name="connsiteY2" fmla="*/ 200726 h 730564"/>
                <a:gd name="connsiteX3" fmla="*/ 648151 w 1147927"/>
                <a:gd name="connsiteY3" fmla="*/ 695883 h 730564"/>
                <a:gd name="connsiteX4" fmla="*/ 1410 w 1147927"/>
                <a:gd name="connsiteY4" fmla="*/ 614433 h 730564"/>
                <a:gd name="connsiteX0" fmla="*/ 1461 w 1255114"/>
                <a:gd name="connsiteY0" fmla="*/ 616430 h 733569"/>
                <a:gd name="connsiteX1" fmla="*/ 833917 w 1255114"/>
                <a:gd name="connsiteY1" fmla="*/ 19216 h 733569"/>
                <a:gd name="connsiteX2" fmla="*/ 1255114 w 1255114"/>
                <a:gd name="connsiteY2" fmla="*/ 189113 h 733569"/>
                <a:gd name="connsiteX3" fmla="*/ 648202 w 1255114"/>
                <a:gd name="connsiteY3" fmla="*/ 697880 h 733569"/>
                <a:gd name="connsiteX4" fmla="*/ 1461 w 1255114"/>
                <a:gd name="connsiteY4" fmla="*/ 616430 h 733569"/>
                <a:gd name="connsiteX0" fmla="*/ 1461 w 1255114"/>
                <a:gd name="connsiteY0" fmla="*/ 603463 h 720602"/>
                <a:gd name="connsiteX1" fmla="*/ 833917 w 1255114"/>
                <a:gd name="connsiteY1" fmla="*/ 6249 h 720602"/>
                <a:gd name="connsiteX2" fmla="*/ 1255114 w 1255114"/>
                <a:gd name="connsiteY2" fmla="*/ 176146 h 720602"/>
                <a:gd name="connsiteX3" fmla="*/ 648202 w 1255114"/>
                <a:gd name="connsiteY3" fmla="*/ 684913 h 720602"/>
                <a:gd name="connsiteX4" fmla="*/ 1461 w 1255114"/>
                <a:gd name="connsiteY4" fmla="*/ 603463 h 720602"/>
                <a:gd name="connsiteX0" fmla="*/ 1974 w 1255627"/>
                <a:gd name="connsiteY0" fmla="*/ 642439 h 761164"/>
                <a:gd name="connsiteX1" fmla="*/ 866650 w 1255627"/>
                <a:gd name="connsiteY1" fmla="*/ 4813 h 761164"/>
                <a:gd name="connsiteX2" fmla="*/ 1255627 w 1255627"/>
                <a:gd name="connsiteY2" fmla="*/ 215122 h 761164"/>
                <a:gd name="connsiteX3" fmla="*/ 648715 w 1255627"/>
                <a:gd name="connsiteY3" fmla="*/ 723889 h 761164"/>
                <a:gd name="connsiteX4" fmla="*/ 1974 w 1255627"/>
                <a:gd name="connsiteY4" fmla="*/ 642439 h 761164"/>
                <a:gd name="connsiteX0" fmla="*/ 1998 w 1291501"/>
                <a:gd name="connsiteY0" fmla="*/ 658946 h 780463"/>
                <a:gd name="connsiteX1" fmla="*/ 866674 w 1291501"/>
                <a:gd name="connsiteY1" fmla="*/ 21320 h 780463"/>
                <a:gd name="connsiteX2" fmla="*/ 1291501 w 1291501"/>
                <a:gd name="connsiteY2" fmla="*/ 193861 h 780463"/>
                <a:gd name="connsiteX3" fmla="*/ 648739 w 1291501"/>
                <a:gd name="connsiteY3" fmla="*/ 740396 h 780463"/>
                <a:gd name="connsiteX4" fmla="*/ 1998 w 1291501"/>
                <a:gd name="connsiteY4" fmla="*/ 658946 h 7804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91501" h="780463">
                  <a:moveTo>
                    <a:pt x="1998" y="658946"/>
                  </a:moveTo>
                  <a:cubicBezTo>
                    <a:pt x="38320" y="539100"/>
                    <a:pt x="651757" y="98834"/>
                    <a:pt x="866674" y="21320"/>
                  </a:cubicBezTo>
                  <a:cubicBezTo>
                    <a:pt x="1081591" y="-56194"/>
                    <a:pt x="1291501" y="95268"/>
                    <a:pt x="1291501" y="193861"/>
                  </a:cubicBezTo>
                  <a:cubicBezTo>
                    <a:pt x="1291501" y="292454"/>
                    <a:pt x="863656" y="662882"/>
                    <a:pt x="648739" y="740396"/>
                  </a:cubicBezTo>
                  <a:cubicBezTo>
                    <a:pt x="433822" y="817910"/>
                    <a:pt x="-34324" y="778792"/>
                    <a:pt x="1998" y="658946"/>
                  </a:cubicBezTo>
                  <a:close/>
                </a:path>
              </a:pathLst>
            </a:custGeom>
            <a:solidFill>
              <a:srgbClr val="FFD9E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>
                <a:solidFill>
                  <a:schemeClr val="bg1"/>
                </a:solidFill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44" name="TextBox 143"/>
                <p:cNvSpPr txBox="1"/>
                <p:nvPr/>
              </p:nvSpPr>
              <p:spPr>
                <a:xfrm>
                  <a:off x="6801042" y="3449491"/>
                  <a:ext cx="230075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AU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𝑥</m:t>
                        </m:r>
                      </m:oMath>
                    </m:oMathPara>
                  </a14:m>
                  <a:endParaRPr lang="en-AU">
                    <a:solidFill>
                      <a:schemeClr val="tx1"/>
                    </a:solidFill>
                  </a:endParaRPr>
                </a:p>
              </p:txBody>
            </p:sp>
          </mc:Choice>
          <mc:Fallback xmlns="">
            <p:sp>
              <p:nvSpPr>
                <p:cNvPr id="144" name="TextBox 14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801042" y="3449491"/>
                  <a:ext cx="230075" cy="369332"/>
                </a:xfrm>
                <a:prstGeom prst="rect">
                  <a:avLst/>
                </a:prstGeom>
                <a:blipFill rotWithShape="0">
                  <a:blip r:embed="rId13"/>
                  <a:stretch>
                    <a:fillRect r="-18421"/>
                  </a:stretch>
                </a:blipFill>
              </p:spPr>
              <p:txBody>
                <a:bodyPr/>
                <a:lstStyle/>
                <a:p>
                  <a:r>
                    <a:rPr lang="en-AU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45" name="TextBox 144"/>
                <p:cNvSpPr txBox="1"/>
                <p:nvPr/>
              </p:nvSpPr>
              <p:spPr>
                <a:xfrm>
                  <a:off x="4908408" y="2080859"/>
                  <a:ext cx="974640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AU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𝜓</m:t>
                        </m:r>
                        <m:r>
                          <a:rPr lang="en-AU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(</m:t>
                        </m:r>
                        <m:r>
                          <a:rPr lang="en-AU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𝑥</m:t>
                        </m:r>
                        <m:r>
                          <a:rPr lang="en-AU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,</m:t>
                        </m:r>
                        <m:r>
                          <a:rPr lang="en-AU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  <m:r>
                          <a:rPr lang="en-AU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)</m:t>
                        </m:r>
                      </m:oMath>
                    </m:oMathPara>
                  </a14:m>
                  <a:endParaRPr lang="en-AU">
                    <a:solidFill>
                      <a:schemeClr val="tx1"/>
                    </a:solidFill>
                  </a:endParaRPr>
                </a:p>
              </p:txBody>
            </p:sp>
          </mc:Choice>
          <mc:Fallback xmlns="">
            <p:sp>
              <p:nvSpPr>
                <p:cNvPr id="145" name="TextBox 14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908408" y="2080859"/>
                  <a:ext cx="974640" cy="369332"/>
                </a:xfrm>
                <a:prstGeom prst="rect">
                  <a:avLst/>
                </a:prstGeom>
                <a:blipFill rotWithShape="0">
                  <a:blip r:embed="rId14"/>
                  <a:stretch>
                    <a:fillRect b="-16667"/>
                  </a:stretch>
                </a:blipFill>
              </p:spPr>
              <p:txBody>
                <a:bodyPr/>
                <a:lstStyle/>
                <a:p>
                  <a:r>
                    <a:rPr lang="en-AU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46" name="TextBox 145"/>
                <p:cNvSpPr txBox="1"/>
                <p:nvPr/>
              </p:nvSpPr>
              <p:spPr>
                <a:xfrm>
                  <a:off x="7367223" y="2126760"/>
                  <a:ext cx="230075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AU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oMath>
                    </m:oMathPara>
                  </a14:m>
                  <a:endParaRPr lang="en-AU">
                    <a:solidFill>
                      <a:schemeClr val="tx1"/>
                    </a:solidFill>
                  </a:endParaRPr>
                </a:p>
              </p:txBody>
            </p:sp>
          </mc:Choice>
          <mc:Fallback xmlns="">
            <p:sp>
              <p:nvSpPr>
                <p:cNvPr id="146" name="TextBox 145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367223" y="2126760"/>
                  <a:ext cx="230075" cy="369332"/>
                </a:xfrm>
                <a:prstGeom prst="rect">
                  <a:avLst/>
                </a:prstGeom>
                <a:blipFill rotWithShape="0">
                  <a:blip r:embed="rId15"/>
                  <a:stretch>
                    <a:fillRect r="-13514"/>
                  </a:stretch>
                </a:blipFill>
              </p:spPr>
              <p:txBody>
                <a:bodyPr/>
                <a:lstStyle/>
                <a:p>
                  <a:r>
                    <a:rPr lang="en-AU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55" name="TextBox 1"/>
            <p:cNvSpPr txBox="1">
              <a:spLocks noChangeArrowheads="1"/>
            </p:cNvSpPr>
            <p:nvPr/>
          </p:nvSpPr>
          <p:spPr bwMode="auto">
            <a:xfrm rot="19813070">
              <a:off x="5844440" y="2246005"/>
              <a:ext cx="1698768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Tahoma" pitchFamily="34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itchFamily="34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itchFamily="34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itchFamily="34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itchFamily="34" charset="0"/>
                  <a:cs typeface="Arial" charset="0"/>
                </a:defRPr>
              </a:lvl9pPr>
            </a:lstStyle>
            <a:p>
              <a:pPr eaLnBrk="1" hangingPunct="1"/>
              <a:r>
                <a:rPr lang="en-AU" altLang="en-US" sz="1200" dirty="0"/>
                <a:t>m</a:t>
              </a:r>
              <a:r>
                <a:rPr lang="en-AU" altLang="en-US" sz="1200" dirty="0" smtClean="0"/>
                <a:t>ass conserved</a:t>
              </a:r>
              <a:endParaRPr lang="en-AU" altLang="en-US" sz="1200" b="1" dirty="0" smtClean="0"/>
            </a:p>
          </p:txBody>
        </p:sp>
        <p:sp>
          <p:nvSpPr>
            <p:cNvPr id="153" name="Freeform 152"/>
            <p:cNvSpPr/>
            <p:nvPr/>
          </p:nvSpPr>
          <p:spPr>
            <a:xfrm>
              <a:off x="6903076" y="2311118"/>
              <a:ext cx="384184" cy="585695"/>
            </a:xfrm>
            <a:custGeom>
              <a:avLst/>
              <a:gdLst>
                <a:gd name="connsiteX0" fmla="*/ 0 w 1225550"/>
                <a:gd name="connsiteY0" fmla="*/ 736798 h 744305"/>
                <a:gd name="connsiteX1" fmla="*/ 295275 w 1225550"/>
                <a:gd name="connsiteY1" fmla="*/ 708223 h 744305"/>
                <a:gd name="connsiteX2" fmla="*/ 454025 w 1225550"/>
                <a:gd name="connsiteY2" fmla="*/ 454223 h 744305"/>
                <a:gd name="connsiteX3" fmla="*/ 542925 w 1225550"/>
                <a:gd name="connsiteY3" fmla="*/ 50998 h 744305"/>
                <a:gd name="connsiteX4" fmla="*/ 635000 w 1225550"/>
                <a:gd name="connsiteY4" fmla="*/ 57348 h 744305"/>
                <a:gd name="connsiteX5" fmla="*/ 765175 w 1225550"/>
                <a:gd name="connsiteY5" fmla="*/ 520898 h 744305"/>
                <a:gd name="connsiteX6" fmla="*/ 873125 w 1225550"/>
                <a:gd name="connsiteY6" fmla="*/ 711398 h 744305"/>
                <a:gd name="connsiteX7" fmla="*/ 1225550 w 1225550"/>
                <a:gd name="connsiteY7" fmla="*/ 730448 h 744305"/>
                <a:gd name="connsiteX0" fmla="*/ 0 w 1225550"/>
                <a:gd name="connsiteY0" fmla="*/ 733107 h 740614"/>
                <a:gd name="connsiteX1" fmla="*/ 295275 w 1225550"/>
                <a:gd name="connsiteY1" fmla="*/ 704532 h 740614"/>
                <a:gd name="connsiteX2" fmla="*/ 454025 w 1225550"/>
                <a:gd name="connsiteY2" fmla="*/ 450532 h 740614"/>
                <a:gd name="connsiteX3" fmla="*/ 542925 w 1225550"/>
                <a:gd name="connsiteY3" fmla="*/ 47307 h 740614"/>
                <a:gd name="connsiteX4" fmla="*/ 635000 w 1225550"/>
                <a:gd name="connsiteY4" fmla="*/ 53657 h 740614"/>
                <a:gd name="connsiteX5" fmla="*/ 752475 w 1225550"/>
                <a:gd name="connsiteY5" fmla="*/ 456882 h 740614"/>
                <a:gd name="connsiteX6" fmla="*/ 873125 w 1225550"/>
                <a:gd name="connsiteY6" fmla="*/ 707707 h 740614"/>
                <a:gd name="connsiteX7" fmla="*/ 1225550 w 1225550"/>
                <a:gd name="connsiteY7" fmla="*/ 726757 h 740614"/>
                <a:gd name="connsiteX0" fmla="*/ 0 w 1225550"/>
                <a:gd name="connsiteY0" fmla="*/ 738418 h 745925"/>
                <a:gd name="connsiteX1" fmla="*/ 295275 w 1225550"/>
                <a:gd name="connsiteY1" fmla="*/ 709843 h 745925"/>
                <a:gd name="connsiteX2" fmla="*/ 454025 w 1225550"/>
                <a:gd name="connsiteY2" fmla="*/ 455843 h 745925"/>
                <a:gd name="connsiteX3" fmla="*/ 542925 w 1225550"/>
                <a:gd name="connsiteY3" fmla="*/ 52618 h 745925"/>
                <a:gd name="connsiteX4" fmla="*/ 660400 w 1225550"/>
                <a:gd name="connsiteY4" fmla="*/ 49443 h 745925"/>
                <a:gd name="connsiteX5" fmla="*/ 752475 w 1225550"/>
                <a:gd name="connsiteY5" fmla="*/ 462193 h 745925"/>
                <a:gd name="connsiteX6" fmla="*/ 873125 w 1225550"/>
                <a:gd name="connsiteY6" fmla="*/ 713018 h 745925"/>
                <a:gd name="connsiteX7" fmla="*/ 1225550 w 1225550"/>
                <a:gd name="connsiteY7" fmla="*/ 732068 h 745925"/>
                <a:gd name="connsiteX0" fmla="*/ 0 w 1225550"/>
                <a:gd name="connsiteY0" fmla="*/ 738418 h 745925"/>
                <a:gd name="connsiteX1" fmla="*/ 295275 w 1225550"/>
                <a:gd name="connsiteY1" fmla="*/ 709843 h 745925"/>
                <a:gd name="connsiteX2" fmla="*/ 454025 w 1225550"/>
                <a:gd name="connsiteY2" fmla="*/ 455843 h 745925"/>
                <a:gd name="connsiteX3" fmla="*/ 565150 w 1225550"/>
                <a:gd name="connsiteY3" fmla="*/ 52618 h 745925"/>
                <a:gd name="connsiteX4" fmla="*/ 660400 w 1225550"/>
                <a:gd name="connsiteY4" fmla="*/ 49443 h 745925"/>
                <a:gd name="connsiteX5" fmla="*/ 752475 w 1225550"/>
                <a:gd name="connsiteY5" fmla="*/ 462193 h 745925"/>
                <a:gd name="connsiteX6" fmla="*/ 873125 w 1225550"/>
                <a:gd name="connsiteY6" fmla="*/ 713018 h 745925"/>
                <a:gd name="connsiteX7" fmla="*/ 1225550 w 1225550"/>
                <a:gd name="connsiteY7" fmla="*/ 732068 h 745925"/>
                <a:gd name="connsiteX0" fmla="*/ 0 w 1225550"/>
                <a:gd name="connsiteY0" fmla="*/ 738418 h 745925"/>
                <a:gd name="connsiteX1" fmla="*/ 295275 w 1225550"/>
                <a:gd name="connsiteY1" fmla="*/ 709843 h 745925"/>
                <a:gd name="connsiteX2" fmla="*/ 454025 w 1225550"/>
                <a:gd name="connsiteY2" fmla="*/ 455843 h 745925"/>
                <a:gd name="connsiteX3" fmla="*/ 565150 w 1225550"/>
                <a:gd name="connsiteY3" fmla="*/ 52618 h 745925"/>
                <a:gd name="connsiteX4" fmla="*/ 647700 w 1225550"/>
                <a:gd name="connsiteY4" fmla="*/ 49443 h 745925"/>
                <a:gd name="connsiteX5" fmla="*/ 752475 w 1225550"/>
                <a:gd name="connsiteY5" fmla="*/ 462193 h 745925"/>
                <a:gd name="connsiteX6" fmla="*/ 873125 w 1225550"/>
                <a:gd name="connsiteY6" fmla="*/ 713018 h 745925"/>
                <a:gd name="connsiteX7" fmla="*/ 1225550 w 1225550"/>
                <a:gd name="connsiteY7" fmla="*/ 732068 h 745925"/>
                <a:gd name="connsiteX0" fmla="*/ 0 w 1225550"/>
                <a:gd name="connsiteY0" fmla="*/ 738418 h 742830"/>
                <a:gd name="connsiteX1" fmla="*/ 295275 w 1225550"/>
                <a:gd name="connsiteY1" fmla="*/ 709843 h 742830"/>
                <a:gd name="connsiteX2" fmla="*/ 454025 w 1225550"/>
                <a:gd name="connsiteY2" fmla="*/ 455843 h 742830"/>
                <a:gd name="connsiteX3" fmla="*/ 565150 w 1225550"/>
                <a:gd name="connsiteY3" fmla="*/ 52618 h 742830"/>
                <a:gd name="connsiteX4" fmla="*/ 647700 w 1225550"/>
                <a:gd name="connsiteY4" fmla="*/ 49443 h 742830"/>
                <a:gd name="connsiteX5" fmla="*/ 752475 w 1225550"/>
                <a:gd name="connsiteY5" fmla="*/ 462193 h 742830"/>
                <a:gd name="connsiteX6" fmla="*/ 873125 w 1225550"/>
                <a:gd name="connsiteY6" fmla="*/ 713018 h 742830"/>
                <a:gd name="connsiteX7" fmla="*/ 1225550 w 1225550"/>
                <a:gd name="connsiteY7" fmla="*/ 732068 h 742830"/>
                <a:gd name="connsiteX0" fmla="*/ 0 w 1225550"/>
                <a:gd name="connsiteY0" fmla="*/ 738418 h 746253"/>
                <a:gd name="connsiteX1" fmla="*/ 295275 w 1225550"/>
                <a:gd name="connsiteY1" fmla="*/ 709843 h 746253"/>
                <a:gd name="connsiteX2" fmla="*/ 454025 w 1225550"/>
                <a:gd name="connsiteY2" fmla="*/ 455843 h 746253"/>
                <a:gd name="connsiteX3" fmla="*/ 565150 w 1225550"/>
                <a:gd name="connsiteY3" fmla="*/ 52618 h 746253"/>
                <a:gd name="connsiteX4" fmla="*/ 647700 w 1225550"/>
                <a:gd name="connsiteY4" fmla="*/ 49443 h 746253"/>
                <a:gd name="connsiteX5" fmla="*/ 752475 w 1225550"/>
                <a:gd name="connsiteY5" fmla="*/ 462193 h 746253"/>
                <a:gd name="connsiteX6" fmla="*/ 873125 w 1225550"/>
                <a:gd name="connsiteY6" fmla="*/ 713018 h 746253"/>
                <a:gd name="connsiteX7" fmla="*/ 1225550 w 1225550"/>
                <a:gd name="connsiteY7" fmla="*/ 738418 h 746253"/>
                <a:gd name="connsiteX0" fmla="*/ 0 w 1225550"/>
                <a:gd name="connsiteY0" fmla="*/ 738418 h 743660"/>
                <a:gd name="connsiteX1" fmla="*/ 295275 w 1225550"/>
                <a:gd name="connsiteY1" fmla="*/ 709843 h 743660"/>
                <a:gd name="connsiteX2" fmla="*/ 454025 w 1225550"/>
                <a:gd name="connsiteY2" fmla="*/ 455843 h 743660"/>
                <a:gd name="connsiteX3" fmla="*/ 565150 w 1225550"/>
                <a:gd name="connsiteY3" fmla="*/ 52618 h 743660"/>
                <a:gd name="connsiteX4" fmla="*/ 647700 w 1225550"/>
                <a:gd name="connsiteY4" fmla="*/ 49443 h 743660"/>
                <a:gd name="connsiteX5" fmla="*/ 752475 w 1225550"/>
                <a:gd name="connsiteY5" fmla="*/ 462193 h 743660"/>
                <a:gd name="connsiteX6" fmla="*/ 873125 w 1225550"/>
                <a:gd name="connsiteY6" fmla="*/ 713018 h 743660"/>
                <a:gd name="connsiteX7" fmla="*/ 1225550 w 1225550"/>
                <a:gd name="connsiteY7" fmla="*/ 738418 h 743660"/>
                <a:gd name="connsiteX0" fmla="*/ 0 w 1225550"/>
                <a:gd name="connsiteY0" fmla="*/ 738418 h 743660"/>
                <a:gd name="connsiteX1" fmla="*/ 295275 w 1225550"/>
                <a:gd name="connsiteY1" fmla="*/ 709843 h 743660"/>
                <a:gd name="connsiteX2" fmla="*/ 454025 w 1225550"/>
                <a:gd name="connsiteY2" fmla="*/ 455843 h 743660"/>
                <a:gd name="connsiteX3" fmla="*/ 565150 w 1225550"/>
                <a:gd name="connsiteY3" fmla="*/ 52618 h 743660"/>
                <a:gd name="connsiteX4" fmla="*/ 647700 w 1225550"/>
                <a:gd name="connsiteY4" fmla="*/ 49443 h 743660"/>
                <a:gd name="connsiteX5" fmla="*/ 752475 w 1225550"/>
                <a:gd name="connsiteY5" fmla="*/ 462193 h 743660"/>
                <a:gd name="connsiteX6" fmla="*/ 873125 w 1225550"/>
                <a:gd name="connsiteY6" fmla="*/ 713018 h 743660"/>
                <a:gd name="connsiteX7" fmla="*/ 1225550 w 1225550"/>
                <a:gd name="connsiteY7" fmla="*/ 738418 h 743660"/>
                <a:gd name="connsiteX0" fmla="*/ 0 w 1225550"/>
                <a:gd name="connsiteY0" fmla="*/ 718746 h 723988"/>
                <a:gd name="connsiteX1" fmla="*/ 295275 w 1225550"/>
                <a:gd name="connsiteY1" fmla="*/ 690171 h 723988"/>
                <a:gd name="connsiteX2" fmla="*/ 454025 w 1225550"/>
                <a:gd name="connsiteY2" fmla="*/ 436171 h 723988"/>
                <a:gd name="connsiteX3" fmla="*/ 539750 w 1225550"/>
                <a:gd name="connsiteY3" fmla="*/ 77396 h 723988"/>
                <a:gd name="connsiteX4" fmla="*/ 647700 w 1225550"/>
                <a:gd name="connsiteY4" fmla="*/ 29771 h 723988"/>
                <a:gd name="connsiteX5" fmla="*/ 752475 w 1225550"/>
                <a:gd name="connsiteY5" fmla="*/ 442521 h 723988"/>
                <a:gd name="connsiteX6" fmla="*/ 873125 w 1225550"/>
                <a:gd name="connsiteY6" fmla="*/ 693346 h 723988"/>
                <a:gd name="connsiteX7" fmla="*/ 1225550 w 1225550"/>
                <a:gd name="connsiteY7" fmla="*/ 718746 h 723988"/>
                <a:gd name="connsiteX0" fmla="*/ 0 w 1225550"/>
                <a:gd name="connsiteY0" fmla="*/ 718746 h 723988"/>
                <a:gd name="connsiteX1" fmla="*/ 295275 w 1225550"/>
                <a:gd name="connsiteY1" fmla="*/ 690171 h 723988"/>
                <a:gd name="connsiteX2" fmla="*/ 454025 w 1225550"/>
                <a:gd name="connsiteY2" fmla="*/ 436171 h 723988"/>
                <a:gd name="connsiteX3" fmla="*/ 539750 w 1225550"/>
                <a:gd name="connsiteY3" fmla="*/ 77396 h 723988"/>
                <a:gd name="connsiteX4" fmla="*/ 647700 w 1225550"/>
                <a:gd name="connsiteY4" fmla="*/ 29771 h 723988"/>
                <a:gd name="connsiteX5" fmla="*/ 752475 w 1225550"/>
                <a:gd name="connsiteY5" fmla="*/ 442521 h 723988"/>
                <a:gd name="connsiteX6" fmla="*/ 873125 w 1225550"/>
                <a:gd name="connsiteY6" fmla="*/ 693346 h 723988"/>
                <a:gd name="connsiteX7" fmla="*/ 1225550 w 1225550"/>
                <a:gd name="connsiteY7" fmla="*/ 718746 h 723988"/>
                <a:gd name="connsiteX0" fmla="*/ 0 w 1225550"/>
                <a:gd name="connsiteY0" fmla="*/ 684826 h 690068"/>
                <a:gd name="connsiteX1" fmla="*/ 295275 w 1225550"/>
                <a:gd name="connsiteY1" fmla="*/ 656251 h 690068"/>
                <a:gd name="connsiteX2" fmla="*/ 454025 w 1225550"/>
                <a:gd name="connsiteY2" fmla="*/ 402251 h 690068"/>
                <a:gd name="connsiteX3" fmla="*/ 539750 w 1225550"/>
                <a:gd name="connsiteY3" fmla="*/ 43476 h 690068"/>
                <a:gd name="connsiteX4" fmla="*/ 657225 w 1225550"/>
                <a:gd name="connsiteY4" fmla="*/ 46651 h 690068"/>
                <a:gd name="connsiteX5" fmla="*/ 752475 w 1225550"/>
                <a:gd name="connsiteY5" fmla="*/ 408601 h 690068"/>
                <a:gd name="connsiteX6" fmla="*/ 873125 w 1225550"/>
                <a:gd name="connsiteY6" fmla="*/ 659426 h 690068"/>
                <a:gd name="connsiteX7" fmla="*/ 1225550 w 1225550"/>
                <a:gd name="connsiteY7" fmla="*/ 684826 h 690068"/>
                <a:gd name="connsiteX0" fmla="*/ 0 w 1225550"/>
                <a:gd name="connsiteY0" fmla="*/ 684826 h 690068"/>
                <a:gd name="connsiteX1" fmla="*/ 295275 w 1225550"/>
                <a:gd name="connsiteY1" fmla="*/ 656251 h 690068"/>
                <a:gd name="connsiteX2" fmla="*/ 454025 w 1225550"/>
                <a:gd name="connsiteY2" fmla="*/ 402251 h 690068"/>
                <a:gd name="connsiteX3" fmla="*/ 539750 w 1225550"/>
                <a:gd name="connsiteY3" fmla="*/ 43476 h 690068"/>
                <a:gd name="connsiteX4" fmla="*/ 657225 w 1225550"/>
                <a:gd name="connsiteY4" fmla="*/ 46651 h 690068"/>
                <a:gd name="connsiteX5" fmla="*/ 752475 w 1225550"/>
                <a:gd name="connsiteY5" fmla="*/ 408601 h 690068"/>
                <a:gd name="connsiteX6" fmla="*/ 873125 w 1225550"/>
                <a:gd name="connsiteY6" fmla="*/ 659426 h 690068"/>
                <a:gd name="connsiteX7" fmla="*/ 1225550 w 1225550"/>
                <a:gd name="connsiteY7" fmla="*/ 684826 h 690068"/>
                <a:gd name="connsiteX0" fmla="*/ 0 w 1225550"/>
                <a:gd name="connsiteY0" fmla="*/ 684826 h 690068"/>
                <a:gd name="connsiteX1" fmla="*/ 295275 w 1225550"/>
                <a:gd name="connsiteY1" fmla="*/ 656251 h 690068"/>
                <a:gd name="connsiteX2" fmla="*/ 454025 w 1225550"/>
                <a:gd name="connsiteY2" fmla="*/ 402251 h 690068"/>
                <a:gd name="connsiteX3" fmla="*/ 539750 w 1225550"/>
                <a:gd name="connsiteY3" fmla="*/ 43476 h 690068"/>
                <a:gd name="connsiteX4" fmla="*/ 657225 w 1225550"/>
                <a:gd name="connsiteY4" fmla="*/ 46651 h 690068"/>
                <a:gd name="connsiteX5" fmla="*/ 752475 w 1225550"/>
                <a:gd name="connsiteY5" fmla="*/ 408601 h 690068"/>
                <a:gd name="connsiteX6" fmla="*/ 873125 w 1225550"/>
                <a:gd name="connsiteY6" fmla="*/ 659426 h 690068"/>
                <a:gd name="connsiteX7" fmla="*/ 1225550 w 1225550"/>
                <a:gd name="connsiteY7" fmla="*/ 684826 h 690068"/>
                <a:gd name="connsiteX0" fmla="*/ 0 w 1225550"/>
                <a:gd name="connsiteY0" fmla="*/ 677151 h 682393"/>
                <a:gd name="connsiteX1" fmla="*/ 295275 w 1225550"/>
                <a:gd name="connsiteY1" fmla="*/ 648576 h 682393"/>
                <a:gd name="connsiteX2" fmla="*/ 454025 w 1225550"/>
                <a:gd name="connsiteY2" fmla="*/ 394576 h 682393"/>
                <a:gd name="connsiteX3" fmla="*/ 539750 w 1225550"/>
                <a:gd name="connsiteY3" fmla="*/ 35801 h 682393"/>
                <a:gd name="connsiteX4" fmla="*/ 657225 w 1225550"/>
                <a:gd name="connsiteY4" fmla="*/ 38976 h 682393"/>
                <a:gd name="connsiteX5" fmla="*/ 752475 w 1225550"/>
                <a:gd name="connsiteY5" fmla="*/ 400926 h 682393"/>
                <a:gd name="connsiteX6" fmla="*/ 873125 w 1225550"/>
                <a:gd name="connsiteY6" fmla="*/ 651751 h 682393"/>
                <a:gd name="connsiteX7" fmla="*/ 1225550 w 1225550"/>
                <a:gd name="connsiteY7" fmla="*/ 677151 h 682393"/>
                <a:gd name="connsiteX0" fmla="*/ 0 w 1225550"/>
                <a:gd name="connsiteY0" fmla="*/ 695875 h 701117"/>
                <a:gd name="connsiteX1" fmla="*/ 295275 w 1225550"/>
                <a:gd name="connsiteY1" fmla="*/ 667300 h 701117"/>
                <a:gd name="connsiteX2" fmla="*/ 454025 w 1225550"/>
                <a:gd name="connsiteY2" fmla="*/ 413300 h 701117"/>
                <a:gd name="connsiteX3" fmla="*/ 539750 w 1225550"/>
                <a:gd name="connsiteY3" fmla="*/ 54525 h 701117"/>
                <a:gd name="connsiteX4" fmla="*/ 657225 w 1225550"/>
                <a:gd name="connsiteY4" fmla="*/ 57700 h 701117"/>
                <a:gd name="connsiteX5" fmla="*/ 752475 w 1225550"/>
                <a:gd name="connsiteY5" fmla="*/ 419650 h 701117"/>
                <a:gd name="connsiteX6" fmla="*/ 873125 w 1225550"/>
                <a:gd name="connsiteY6" fmla="*/ 670475 h 701117"/>
                <a:gd name="connsiteX7" fmla="*/ 1225550 w 1225550"/>
                <a:gd name="connsiteY7" fmla="*/ 695875 h 701117"/>
                <a:gd name="connsiteX0" fmla="*/ 0 w 1225550"/>
                <a:gd name="connsiteY0" fmla="*/ 707462 h 712704"/>
                <a:gd name="connsiteX1" fmla="*/ 295275 w 1225550"/>
                <a:gd name="connsiteY1" fmla="*/ 678887 h 712704"/>
                <a:gd name="connsiteX2" fmla="*/ 454025 w 1225550"/>
                <a:gd name="connsiteY2" fmla="*/ 424887 h 712704"/>
                <a:gd name="connsiteX3" fmla="*/ 539750 w 1225550"/>
                <a:gd name="connsiteY3" fmla="*/ 66112 h 712704"/>
                <a:gd name="connsiteX4" fmla="*/ 657225 w 1225550"/>
                <a:gd name="connsiteY4" fmla="*/ 69287 h 712704"/>
                <a:gd name="connsiteX5" fmla="*/ 752475 w 1225550"/>
                <a:gd name="connsiteY5" fmla="*/ 431237 h 712704"/>
                <a:gd name="connsiteX6" fmla="*/ 873125 w 1225550"/>
                <a:gd name="connsiteY6" fmla="*/ 682062 h 712704"/>
                <a:gd name="connsiteX7" fmla="*/ 1225550 w 1225550"/>
                <a:gd name="connsiteY7" fmla="*/ 707462 h 712704"/>
                <a:gd name="connsiteX0" fmla="*/ 0 w 1184568"/>
                <a:gd name="connsiteY0" fmla="*/ 707462 h 781263"/>
                <a:gd name="connsiteX1" fmla="*/ 295275 w 1184568"/>
                <a:gd name="connsiteY1" fmla="*/ 678887 h 781263"/>
                <a:gd name="connsiteX2" fmla="*/ 454025 w 1184568"/>
                <a:gd name="connsiteY2" fmla="*/ 424887 h 781263"/>
                <a:gd name="connsiteX3" fmla="*/ 539750 w 1184568"/>
                <a:gd name="connsiteY3" fmla="*/ 66112 h 781263"/>
                <a:gd name="connsiteX4" fmla="*/ 657225 w 1184568"/>
                <a:gd name="connsiteY4" fmla="*/ 69287 h 781263"/>
                <a:gd name="connsiteX5" fmla="*/ 752475 w 1184568"/>
                <a:gd name="connsiteY5" fmla="*/ 431237 h 781263"/>
                <a:gd name="connsiteX6" fmla="*/ 873125 w 1184568"/>
                <a:gd name="connsiteY6" fmla="*/ 682062 h 781263"/>
                <a:gd name="connsiteX7" fmla="*/ 1184568 w 1184568"/>
                <a:gd name="connsiteY7" fmla="*/ 781229 h 781263"/>
                <a:gd name="connsiteX0" fmla="*/ 0 w 1233746"/>
                <a:gd name="connsiteY0" fmla="*/ 650089 h 781262"/>
                <a:gd name="connsiteX1" fmla="*/ 344453 w 1233746"/>
                <a:gd name="connsiteY1" fmla="*/ 678887 h 781262"/>
                <a:gd name="connsiteX2" fmla="*/ 503203 w 1233746"/>
                <a:gd name="connsiteY2" fmla="*/ 424887 h 781262"/>
                <a:gd name="connsiteX3" fmla="*/ 588928 w 1233746"/>
                <a:gd name="connsiteY3" fmla="*/ 66112 h 781262"/>
                <a:gd name="connsiteX4" fmla="*/ 706403 w 1233746"/>
                <a:gd name="connsiteY4" fmla="*/ 69287 h 781262"/>
                <a:gd name="connsiteX5" fmla="*/ 801653 w 1233746"/>
                <a:gd name="connsiteY5" fmla="*/ 431237 h 781262"/>
                <a:gd name="connsiteX6" fmla="*/ 922303 w 1233746"/>
                <a:gd name="connsiteY6" fmla="*/ 682062 h 781262"/>
                <a:gd name="connsiteX7" fmla="*/ 1233746 w 1233746"/>
                <a:gd name="connsiteY7" fmla="*/ 781229 h 781262"/>
                <a:gd name="connsiteX0" fmla="*/ 0 w 889293"/>
                <a:gd name="connsiteY0" fmla="*/ 678887 h 781262"/>
                <a:gd name="connsiteX1" fmla="*/ 158750 w 889293"/>
                <a:gd name="connsiteY1" fmla="*/ 424887 h 781262"/>
                <a:gd name="connsiteX2" fmla="*/ 244475 w 889293"/>
                <a:gd name="connsiteY2" fmla="*/ 66112 h 781262"/>
                <a:gd name="connsiteX3" fmla="*/ 361950 w 889293"/>
                <a:gd name="connsiteY3" fmla="*/ 69287 h 781262"/>
                <a:gd name="connsiteX4" fmla="*/ 457200 w 889293"/>
                <a:gd name="connsiteY4" fmla="*/ 431237 h 781262"/>
                <a:gd name="connsiteX5" fmla="*/ 577850 w 889293"/>
                <a:gd name="connsiteY5" fmla="*/ 682062 h 781262"/>
                <a:gd name="connsiteX6" fmla="*/ 889293 w 889293"/>
                <a:gd name="connsiteY6" fmla="*/ 781229 h 781262"/>
                <a:gd name="connsiteX0" fmla="*/ 0 w 889293"/>
                <a:gd name="connsiteY0" fmla="*/ 678887 h 786471"/>
                <a:gd name="connsiteX1" fmla="*/ 158750 w 889293"/>
                <a:gd name="connsiteY1" fmla="*/ 424887 h 786471"/>
                <a:gd name="connsiteX2" fmla="*/ 244475 w 889293"/>
                <a:gd name="connsiteY2" fmla="*/ 66112 h 786471"/>
                <a:gd name="connsiteX3" fmla="*/ 361950 w 889293"/>
                <a:gd name="connsiteY3" fmla="*/ 69287 h 786471"/>
                <a:gd name="connsiteX4" fmla="*/ 457200 w 889293"/>
                <a:gd name="connsiteY4" fmla="*/ 431237 h 786471"/>
                <a:gd name="connsiteX5" fmla="*/ 573752 w 889293"/>
                <a:gd name="connsiteY5" fmla="*/ 755829 h 786471"/>
                <a:gd name="connsiteX6" fmla="*/ 889293 w 889293"/>
                <a:gd name="connsiteY6" fmla="*/ 781229 h 786471"/>
                <a:gd name="connsiteX0" fmla="*/ 0 w 573752"/>
                <a:gd name="connsiteY0" fmla="*/ 678887 h 755828"/>
                <a:gd name="connsiteX1" fmla="*/ 158750 w 573752"/>
                <a:gd name="connsiteY1" fmla="*/ 424887 h 755828"/>
                <a:gd name="connsiteX2" fmla="*/ 244475 w 573752"/>
                <a:gd name="connsiteY2" fmla="*/ 66112 h 755828"/>
                <a:gd name="connsiteX3" fmla="*/ 361950 w 573752"/>
                <a:gd name="connsiteY3" fmla="*/ 69287 h 755828"/>
                <a:gd name="connsiteX4" fmla="*/ 457200 w 573752"/>
                <a:gd name="connsiteY4" fmla="*/ 431237 h 755828"/>
                <a:gd name="connsiteX5" fmla="*/ 573752 w 573752"/>
                <a:gd name="connsiteY5" fmla="*/ 755829 h 755828"/>
                <a:gd name="connsiteX0" fmla="*/ 0 w 614734"/>
                <a:gd name="connsiteY0" fmla="*/ 678887 h 755829"/>
                <a:gd name="connsiteX1" fmla="*/ 158750 w 614734"/>
                <a:gd name="connsiteY1" fmla="*/ 424887 h 755829"/>
                <a:gd name="connsiteX2" fmla="*/ 244475 w 614734"/>
                <a:gd name="connsiteY2" fmla="*/ 66112 h 755829"/>
                <a:gd name="connsiteX3" fmla="*/ 361950 w 614734"/>
                <a:gd name="connsiteY3" fmla="*/ 69287 h 755829"/>
                <a:gd name="connsiteX4" fmla="*/ 457200 w 614734"/>
                <a:gd name="connsiteY4" fmla="*/ 431237 h 755829"/>
                <a:gd name="connsiteX5" fmla="*/ 614734 w 614734"/>
                <a:gd name="connsiteY5" fmla="*/ 755829 h 755829"/>
                <a:gd name="connsiteX0" fmla="*/ 0 w 614734"/>
                <a:gd name="connsiteY0" fmla="*/ 678887 h 755829"/>
                <a:gd name="connsiteX1" fmla="*/ 158750 w 614734"/>
                <a:gd name="connsiteY1" fmla="*/ 424887 h 755829"/>
                <a:gd name="connsiteX2" fmla="*/ 244475 w 614734"/>
                <a:gd name="connsiteY2" fmla="*/ 66112 h 755829"/>
                <a:gd name="connsiteX3" fmla="*/ 361950 w 614734"/>
                <a:gd name="connsiteY3" fmla="*/ 69287 h 755829"/>
                <a:gd name="connsiteX4" fmla="*/ 457200 w 614734"/>
                <a:gd name="connsiteY4" fmla="*/ 431237 h 755829"/>
                <a:gd name="connsiteX5" fmla="*/ 614734 w 614734"/>
                <a:gd name="connsiteY5" fmla="*/ 755829 h 755829"/>
                <a:gd name="connsiteX0" fmla="*/ 0 w 614734"/>
                <a:gd name="connsiteY0" fmla="*/ 678887 h 755829"/>
                <a:gd name="connsiteX1" fmla="*/ 158750 w 614734"/>
                <a:gd name="connsiteY1" fmla="*/ 424887 h 755829"/>
                <a:gd name="connsiteX2" fmla="*/ 244475 w 614734"/>
                <a:gd name="connsiteY2" fmla="*/ 66112 h 755829"/>
                <a:gd name="connsiteX3" fmla="*/ 361950 w 614734"/>
                <a:gd name="connsiteY3" fmla="*/ 69287 h 755829"/>
                <a:gd name="connsiteX4" fmla="*/ 457200 w 614734"/>
                <a:gd name="connsiteY4" fmla="*/ 431237 h 755829"/>
                <a:gd name="connsiteX5" fmla="*/ 614734 w 614734"/>
                <a:gd name="connsiteY5" fmla="*/ 755829 h 755829"/>
                <a:gd name="connsiteX0" fmla="*/ 0 w 614734"/>
                <a:gd name="connsiteY0" fmla="*/ 669166 h 746108"/>
                <a:gd name="connsiteX1" fmla="*/ 158750 w 614734"/>
                <a:gd name="connsiteY1" fmla="*/ 415166 h 746108"/>
                <a:gd name="connsiteX2" fmla="*/ 244475 w 614734"/>
                <a:gd name="connsiteY2" fmla="*/ 56391 h 746108"/>
                <a:gd name="connsiteX3" fmla="*/ 361950 w 614734"/>
                <a:gd name="connsiteY3" fmla="*/ 59566 h 746108"/>
                <a:gd name="connsiteX4" fmla="*/ 453101 w 614734"/>
                <a:gd name="connsiteY4" fmla="*/ 425615 h 746108"/>
                <a:gd name="connsiteX5" fmla="*/ 614734 w 614734"/>
                <a:gd name="connsiteY5" fmla="*/ 746108 h 746108"/>
                <a:gd name="connsiteX0" fmla="*/ 0 w 614734"/>
                <a:gd name="connsiteY0" fmla="*/ 669166 h 746108"/>
                <a:gd name="connsiteX1" fmla="*/ 158750 w 614734"/>
                <a:gd name="connsiteY1" fmla="*/ 415166 h 746108"/>
                <a:gd name="connsiteX2" fmla="*/ 244475 w 614734"/>
                <a:gd name="connsiteY2" fmla="*/ 56391 h 746108"/>
                <a:gd name="connsiteX3" fmla="*/ 361950 w 614734"/>
                <a:gd name="connsiteY3" fmla="*/ 59566 h 746108"/>
                <a:gd name="connsiteX4" fmla="*/ 453101 w 614734"/>
                <a:gd name="connsiteY4" fmla="*/ 425615 h 746108"/>
                <a:gd name="connsiteX5" fmla="*/ 614734 w 614734"/>
                <a:gd name="connsiteY5" fmla="*/ 746108 h 746108"/>
                <a:gd name="connsiteX0" fmla="*/ 0 w 614734"/>
                <a:gd name="connsiteY0" fmla="*/ 669615 h 746557"/>
                <a:gd name="connsiteX1" fmla="*/ 158750 w 614734"/>
                <a:gd name="connsiteY1" fmla="*/ 415615 h 746557"/>
                <a:gd name="connsiteX2" fmla="*/ 244475 w 614734"/>
                <a:gd name="connsiteY2" fmla="*/ 56840 h 746557"/>
                <a:gd name="connsiteX3" fmla="*/ 361950 w 614734"/>
                <a:gd name="connsiteY3" fmla="*/ 60015 h 746557"/>
                <a:gd name="connsiteX4" fmla="*/ 432611 w 614734"/>
                <a:gd name="connsiteY4" fmla="*/ 434260 h 746557"/>
                <a:gd name="connsiteX5" fmla="*/ 614734 w 614734"/>
                <a:gd name="connsiteY5" fmla="*/ 746557 h 746557"/>
                <a:gd name="connsiteX0" fmla="*/ 0 w 614734"/>
                <a:gd name="connsiteY0" fmla="*/ 671909 h 748851"/>
                <a:gd name="connsiteX1" fmla="*/ 158750 w 614734"/>
                <a:gd name="connsiteY1" fmla="*/ 417909 h 748851"/>
                <a:gd name="connsiteX2" fmla="*/ 244475 w 614734"/>
                <a:gd name="connsiteY2" fmla="*/ 59134 h 748851"/>
                <a:gd name="connsiteX3" fmla="*/ 361950 w 614734"/>
                <a:gd name="connsiteY3" fmla="*/ 62309 h 748851"/>
                <a:gd name="connsiteX4" fmla="*/ 422366 w 614734"/>
                <a:gd name="connsiteY4" fmla="*/ 477536 h 748851"/>
                <a:gd name="connsiteX5" fmla="*/ 614734 w 614734"/>
                <a:gd name="connsiteY5" fmla="*/ 748851 h 748851"/>
                <a:gd name="connsiteX0" fmla="*/ 0 w 602440"/>
                <a:gd name="connsiteY0" fmla="*/ 671909 h 718116"/>
                <a:gd name="connsiteX1" fmla="*/ 158750 w 602440"/>
                <a:gd name="connsiteY1" fmla="*/ 417909 h 718116"/>
                <a:gd name="connsiteX2" fmla="*/ 244475 w 602440"/>
                <a:gd name="connsiteY2" fmla="*/ 59134 h 718116"/>
                <a:gd name="connsiteX3" fmla="*/ 361950 w 602440"/>
                <a:gd name="connsiteY3" fmla="*/ 62309 h 718116"/>
                <a:gd name="connsiteX4" fmla="*/ 422366 w 602440"/>
                <a:gd name="connsiteY4" fmla="*/ 477536 h 718116"/>
                <a:gd name="connsiteX5" fmla="*/ 602440 w 602440"/>
                <a:gd name="connsiteY5" fmla="*/ 718116 h 718116"/>
                <a:gd name="connsiteX0" fmla="*/ 0 w 602440"/>
                <a:gd name="connsiteY0" fmla="*/ 649846 h 696053"/>
                <a:gd name="connsiteX1" fmla="*/ 158750 w 602440"/>
                <a:gd name="connsiteY1" fmla="*/ 395846 h 696053"/>
                <a:gd name="connsiteX2" fmla="*/ 244475 w 602440"/>
                <a:gd name="connsiteY2" fmla="*/ 37071 h 696053"/>
                <a:gd name="connsiteX3" fmla="*/ 368096 w 602440"/>
                <a:gd name="connsiteY3" fmla="*/ 58687 h 696053"/>
                <a:gd name="connsiteX4" fmla="*/ 422366 w 602440"/>
                <a:gd name="connsiteY4" fmla="*/ 455473 h 696053"/>
                <a:gd name="connsiteX5" fmla="*/ 602440 w 602440"/>
                <a:gd name="connsiteY5" fmla="*/ 696053 h 696053"/>
                <a:gd name="connsiteX0" fmla="*/ 0 w 602440"/>
                <a:gd name="connsiteY0" fmla="*/ 663924 h 710131"/>
                <a:gd name="connsiteX1" fmla="*/ 158750 w 602440"/>
                <a:gd name="connsiteY1" fmla="*/ 409924 h 710131"/>
                <a:gd name="connsiteX2" fmla="*/ 252671 w 602440"/>
                <a:gd name="connsiteY2" fmla="*/ 30658 h 710131"/>
                <a:gd name="connsiteX3" fmla="*/ 368096 w 602440"/>
                <a:gd name="connsiteY3" fmla="*/ 72765 h 710131"/>
                <a:gd name="connsiteX4" fmla="*/ 422366 w 602440"/>
                <a:gd name="connsiteY4" fmla="*/ 469551 h 710131"/>
                <a:gd name="connsiteX5" fmla="*/ 602440 w 602440"/>
                <a:gd name="connsiteY5" fmla="*/ 710131 h 710131"/>
                <a:gd name="connsiteX0" fmla="*/ 0 w 602440"/>
                <a:gd name="connsiteY0" fmla="*/ 667532 h 713739"/>
                <a:gd name="connsiteX1" fmla="*/ 158750 w 602440"/>
                <a:gd name="connsiteY1" fmla="*/ 413532 h 713739"/>
                <a:gd name="connsiteX2" fmla="*/ 252671 w 602440"/>
                <a:gd name="connsiteY2" fmla="*/ 34266 h 713739"/>
                <a:gd name="connsiteX3" fmla="*/ 368096 w 602440"/>
                <a:gd name="connsiteY3" fmla="*/ 76373 h 713739"/>
                <a:gd name="connsiteX4" fmla="*/ 422366 w 602440"/>
                <a:gd name="connsiteY4" fmla="*/ 473159 h 713739"/>
                <a:gd name="connsiteX5" fmla="*/ 602440 w 602440"/>
                <a:gd name="connsiteY5" fmla="*/ 713739 h 713739"/>
                <a:gd name="connsiteX0" fmla="*/ 0 w 602440"/>
                <a:gd name="connsiteY0" fmla="*/ 664554 h 710761"/>
                <a:gd name="connsiteX1" fmla="*/ 158750 w 602440"/>
                <a:gd name="connsiteY1" fmla="*/ 410554 h 710761"/>
                <a:gd name="connsiteX2" fmla="*/ 252671 w 602440"/>
                <a:gd name="connsiteY2" fmla="*/ 35386 h 710761"/>
                <a:gd name="connsiteX3" fmla="*/ 368096 w 602440"/>
                <a:gd name="connsiteY3" fmla="*/ 73395 h 710761"/>
                <a:gd name="connsiteX4" fmla="*/ 422366 w 602440"/>
                <a:gd name="connsiteY4" fmla="*/ 470181 h 710761"/>
                <a:gd name="connsiteX5" fmla="*/ 602440 w 602440"/>
                <a:gd name="connsiteY5" fmla="*/ 710761 h 710761"/>
                <a:gd name="connsiteX0" fmla="*/ 0 w 602440"/>
                <a:gd name="connsiteY0" fmla="*/ 663357 h 709564"/>
                <a:gd name="connsiteX1" fmla="*/ 150554 w 602440"/>
                <a:gd name="connsiteY1" fmla="*/ 442143 h 709564"/>
                <a:gd name="connsiteX2" fmla="*/ 252671 w 602440"/>
                <a:gd name="connsiteY2" fmla="*/ 34189 h 709564"/>
                <a:gd name="connsiteX3" fmla="*/ 368096 w 602440"/>
                <a:gd name="connsiteY3" fmla="*/ 72198 h 709564"/>
                <a:gd name="connsiteX4" fmla="*/ 422366 w 602440"/>
                <a:gd name="connsiteY4" fmla="*/ 468984 h 709564"/>
                <a:gd name="connsiteX5" fmla="*/ 602440 w 602440"/>
                <a:gd name="connsiteY5" fmla="*/ 709564 h 709564"/>
                <a:gd name="connsiteX0" fmla="*/ 0 w 602440"/>
                <a:gd name="connsiteY0" fmla="*/ 663357 h 709564"/>
                <a:gd name="connsiteX1" fmla="*/ 150554 w 602440"/>
                <a:gd name="connsiteY1" fmla="*/ 442143 h 709564"/>
                <a:gd name="connsiteX2" fmla="*/ 252671 w 602440"/>
                <a:gd name="connsiteY2" fmla="*/ 34189 h 709564"/>
                <a:gd name="connsiteX3" fmla="*/ 368096 w 602440"/>
                <a:gd name="connsiteY3" fmla="*/ 72198 h 709564"/>
                <a:gd name="connsiteX4" fmla="*/ 422366 w 602440"/>
                <a:gd name="connsiteY4" fmla="*/ 468984 h 709564"/>
                <a:gd name="connsiteX5" fmla="*/ 602440 w 602440"/>
                <a:gd name="connsiteY5" fmla="*/ 709564 h 709564"/>
                <a:gd name="connsiteX0" fmla="*/ 0 w 604490"/>
                <a:gd name="connsiteY0" fmla="*/ 651063 h 709564"/>
                <a:gd name="connsiteX1" fmla="*/ 152604 w 604490"/>
                <a:gd name="connsiteY1" fmla="*/ 442143 h 709564"/>
                <a:gd name="connsiteX2" fmla="*/ 254721 w 604490"/>
                <a:gd name="connsiteY2" fmla="*/ 34189 h 709564"/>
                <a:gd name="connsiteX3" fmla="*/ 370146 w 604490"/>
                <a:gd name="connsiteY3" fmla="*/ 72198 h 709564"/>
                <a:gd name="connsiteX4" fmla="*/ 424416 w 604490"/>
                <a:gd name="connsiteY4" fmla="*/ 468984 h 709564"/>
                <a:gd name="connsiteX5" fmla="*/ 604490 w 604490"/>
                <a:gd name="connsiteY5" fmla="*/ 709564 h 709564"/>
                <a:gd name="connsiteX0" fmla="*/ 0 w 604490"/>
                <a:gd name="connsiteY0" fmla="*/ 651063 h 709564"/>
                <a:gd name="connsiteX1" fmla="*/ 152604 w 604490"/>
                <a:gd name="connsiteY1" fmla="*/ 442143 h 709564"/>
                <a:gd name="connsiteX2" fmla="*/ 254721 w 604490"/>
                <a:gd name="connsiteY2" fmla="*/ 34189 h 709564"/>
                <a:gd name="connsiteX3" fmla="*/ 370146 w 604490"/>
                <a:gd name="connsiteY3" fmla="*/ 72198 h 709564"/>
                <a:gd name="connsiteX4" fmla="*/ 424416 w 604490"/>
                <a:gd name="connsiteY4" fmla="*/ 468984 h 709564"/>
                <a:gd name="connsiteX5" fmla="*/ 604490 w 604490"/>
                <a:gd name="connsiteY5" fmla="*/ 709564 h 709564"/>
                <a:gd name="connsiteX0" fmla="*/ 0 w 604490"/>
                <a:gd name="connsiteY0" fmla="*/ 651063 h 709564"/>
                <a:gd name="connsiteX1" fmla="*/ 152604 w 604490"/>
                <a:gd name="connsiteY1" fmla="*/ 442143 h 709564"/>
                <a:gd name="connsiteX2" fmla="*/ 254721 w 604490"/>
                <a:gd name="connsiteY2" fmla="*/ 34189 h 709564"/>
                <a:gd name="connsiteX3" fmla="*/ 370146 w 604490"/>
                <a:gd name="connsiteY3" fmla="*/ 72198 h 709564"/>
                <a:gd name="connsiteX4" fmla="*/ 424416 w 604490"/>
                <a:gd name="connsiteY4" fmla="*/ 468984 h 709564"/>
                <a:gd name="connsiteX5" fmla="*/ 604490 w 604490"/>
                <a:gd name="connsiteY5" fmla="*/ 709564 h 709564"/>
                <a:gd name="connsiteX0" fmla="*/ 0 w 604490"/>
                <a:gd name="connsiteY0" fmla="*/ 651063 h 709564"/>
                <a:gd name="connsiteX1" fmla="*/ 152604 w 604490"/>
                <a:gd name="connsiteY1" fmla="*/ 442143 h 709564"/>
                <a:gd name="connsiteX2" fmla="*/ 254721 w 604490"/>
                <a:gd name="connsiteY2" fmla="*/ 34189 h 709564"/>
                <a:gd name="connsiteX3" fmla="*/ 370146 w 604490"/>
                <a:gd name="connsiteY3" fmla="*/ 72198 h 709564"/>
                <a:gd name="connsiteX4" fmla="*/ 424416 w 604490"/>
                <a:gd name="connsiteY4" fmla="*/ 468984 h 709564"/>
                <a:gd name="connsiteX5" fmla="*/ 604490 w 604490"/>
                <a:gd name="connsiteY5" fmla="*/ 709564 h 709564"/>
                <a:gd name="connsiteX0" fmla="*/ 0 w 604490"/>
                <a:gd name="connsiteY0" fmla="*/ 650766 h 709267"/>
                <a:gd name="connsiteX1" fmla="*/ 164898 w 604490"/>
                <a:gd name="connsiteY1" fmla="*/ 437748 h 709267"/>
                <a:gd name="connsiteX2" fmla="*/ 254721 w 604490"/>
                <a:gd name="connsiteY2" fmla="*/ 33892 h 709267"/>
                <a:gd name="connsiteX3" fmla="*/ 370146 w 604490"/>
                <a:gd name="connsiteY3" fmla="*/ 71901 h 709267"/>
                <a:gd name="connsiteX4" fmla="*/ 424416 w 604490"/>
                <a:gd name="connsiteY4" fmla="*/ 468687 h 709267"/>
                <a:gd name="connsiteX5" fmla="*/ 604490 w 604490"/>
                <a:gd name="connsiteY5" fmla="*/ 709267 h 709267"/>
                <a:gd name="connsiteX0" fmla="*/ 0 w 604490"/>
                <a:gd name="connsiteY0" fmla="*/ 650766 h 709267"/>
                <a:gd name="connsiteX1" fmla="*/ 164898 w 604490"/>
                <a:gd name="connsiteY1" fmla="*/ 437748 h 709267"/>
                <a:gd name="connsiteX2" fmla="*/ 254721 w 604490"/>
                <a:gd name="connsiteY2" fmla="*/ 33892 h 709267"/>
                <a:gd name="connsiteX3" fmla="*/ 370146 w 604490"/>
                <a:gd name="connsiteY3" fmla="*/ 71901 h 709267"/>
                <a:gd name="connsiteX4" fmla="*/ 424416 w 604490"/>
                <a:gd name="connsiteY4" fmla="*/ 468687 h 709267"/>
                <a:gd name="connsiteX5" fmla="*/ 604490 w 604490"/>
                <a:gd name="connsiteY5" fmla="*/ 709267 h 709267"/>
                <a:gd name="connsiteX0" fmla="*/ 0 w 604490"/>
                <a:gd name="connsiteY0" fmla="*/ 650766 h 709267"/>
                <a:gd name="connsiteX1" fmla="*/ 164898 w 604490"/>
                <a:gd name="connsiteY1" fmla="*/ 437748 h 709267"/>
                <a:gd name="connsiteX2" fmla="*/ 254721 w 604490"/>
                <a:gd name="connsiteY2" fmla="*/ 33892 h 709267"/>
                <a:gd name="connsiteX3" fmla="*/ 370146 w 604490"/>
                <a:gd name="connsiteY3" fmla="*/ 71901 h 709267"/>
                <a:gd name="connsiteX4" fmla="*/ 424416 w 604490"/>
                <a:gd name="connsiteY4" fmla="*/ 468687 h 709267"/>
                <a:gd name="connsiteX5" fmla="*/ 604490 w 604490"/>
                <a:gd name="connsiteY5" fmla="*/ 709267 h 709267"/>
                <a:gd name="connsiteX0" fmla="*/ 0 w 604490"/>
                <a:gd name="connsiteY0" fmla="*/ 653464 h 711965"/>
                <a:gd name="connsiteX1" fmla="*/ 164898 w 604490"/>
                <a:gd name="connsiteY1" fmla="*/ 440446 h 711965"/>
                <a:gd name="connsiteX2" fmla="*/ 254721 w 604490"/>
                <a:gd name="connsiteY2" fmla="*/ 36590 h 711965"/>
                <a:gd name="connsiteX3" fmla="*/ 370146 w 604490"/>
                <a:gd name="connsiteY3" fmla="*/ 74599 h 711965"/>
                <a:gd name="connsiteX4" fmla="*/ 442857 w 604490"/>
                <a:gd name="connsiteY4" fmla="*/ 528759 h 711965"/>
                <a:gd name="connsiteX5" fmla="*/ 604490 w 604490"/>
                <a:gd name="connsiteY5" fmla="*/ 711965 h 711965"/>
                <a:gd name="connsiteX0" fmla="*/ 0 w 604490"/>
                <a:gd name="connsiteY0" fmla="*/ 653464 h 711965"/>
                <a:gd name="connsiteX1" fmla="*/ 164898 w 604490"/>
                <a:gd name="connsiteY1" fmla="*/ 440446 h 711965"/>
                <a:gd name="connsiteX2" fmla="*/ 254721 w 604490"/>
                <a:gd name="connsiteY2" fmla="*/ 36590 h 711965"/>
                <a:gd name="connsiteX3" fmla="*/ 370146 w 604490"/>
                <a:gd name="connsiteY3" fmla="*/ 74599 h 711965"/>
                <a:gd name="connsiteX4" fmla="*/ 442857 w 604490"/>
                <a:gd name="connsiteY4" fmla="*/ 528759 h 711965"/>
                <a:gd name="connsiteX5" fmla="*/ 604490 w 604490"/>
                <a:gd name="connsiteY5" fmla="*/ 711965 h 711965"/>
                <a:gd name="connsiteX0" fmla="*/ 0 w 586049"/>
                <a:gd name="connsiteY0" fmla="*/ 653464 h 740652"/>
                <a:gd name="connsiteX1" fmla="*/ 164898 w 586049"/>
                <a:gd name="connsiteY1" fmla="*/ 440446 h 740652"/>
                <a:gd name="connsiteX2" fmla="*/ 254721 w 586049"/>
                <a:gd name="connsiteY2" fmla="*/ 36590 h 740652"/>
                <a:gd name="connsiteX3" fmla="*/ 370146 w 586049"/>
                <a:gd name="connsiteY3" fmla="*/ 74599 h 740652"/>
                <a:gd name="connsiteX4" fmla="*/ 442857 w 586049"/>
                <a:gd name="connsiteY4" fmla="*/ 528759 h 740652"/>
                <a:gd name="connsiteX5" fmla="*/ 586049 w 586049"/>
                <a:gd name="connsiteY5" fmla="*/ 740652 h 740652"/>
                <a:gd name="connsiteX0" fmla="*/ 0 w 586049"/>
                <a:gd name="connsiteY0" fmla="*/ 653464 h 740652"/>
                <a:gd name="connsiteX1" fmla="*/ 164898 w 586049"/>
                <a:gd name="connsiteY1" fmla="*/ 440446 h 740652"/>
                <a:gd name="connsiteX2" fmla="*/ 254721 w 586049"/>
                <a:gd name="connsiteY2" fmla="*/ 36590 h 740652"/>
                <a:gd name="connsiteX3" fmla="*/ 370146 w 586049"/>
                <a:gd name="connsiteY3" fmla="*/ 74599 h 740652"/>
                <a:gd name="connsiteX4" fmla="*/ 442857 w 586049"/>
                <a:gd name="connsiteY4" fmla="*/ 528759 h 740652"/>
                <a:gd name="connsiteX5" fmla="*/ 586049 w 586049"/>
                <a:gd name="connsiteY5" fmla="*/ 740652 h 740652"/>
                <a:gd name="connsiteX0" fmla="*/ 0 w 586049"/>
                <a:gd name="connsiteY0" fmla="*/ 655510 h 742698"/>
                <a:gd name="connsiteX1" fmla="*/ 164898 w 586049"/>
                <a:gd name="connsiteY1" fmla="*/ 442492 h 742698"/>
                <a:gd name="connsiteX2" fmla="*/ 254721 w 586049"/>
                <a:gd name="connsiteY2" fmla="*/ 38636 h 742698"/>
                <a:gd name="connsiteX3" fmla="*/ 370146 w 586049"/>
                <a:gd name="connsiteY3" fmla="*/ 76645 h 742698"/>
                <a:gd name="connsiteX4" fmla="*/ 451054 w 586049"/>
                <a:gd name="connsiteY4" fmla="*/ 571787 h 742698"/>
                <a:gd name="connsiteX5" fmla="*/ 586049 w 586049"/>
                <a:gd name="connsiteY5" fmla="*/ 742698 h 742698"/>
                <a:gd name="connsiteX0" fmla="*/ 0 w 588099"/>
                <a:gd name="connsiteY0" fmla="*/ 655510 h 787778"/>
                <a:gd name="connsiteX1" fmla="*/ 164898 w 588099"/>
                <a:gd name="connsiteY1" fmla="*/ 442492 h 787778"/>
                <a:gd name="connsiteX2" fmla="*/ 254721 w 588099"/>
                <a:gd name="connsiteY2" fmla="*/ 38636 h 787778"/>
                <a:gd name="connsiteX3" fmla="*/ 370146 w 588099"/>
                <a:gd name="connsiteY3" fmla="*/ 76645 h 787778"/>
                <a:gd name="connsiteX4" fmla="*/ 451054 w 588099"/>
                <a:gd name="connsiteY4" fmla="*/ 571787 h 787778"/>
                <a:gd name="connsiteX5" fmla="*/ 588099 w 588099"/>
                <a:gd name="connsiteY5" fmla="*/ 787778 h 787778"/>
                <a:gd name="connsiteX0" fmla="*/ 0 w 588099"/>
                <a:gd name="connsiteY0" fmla="*/ 657105 h 789373"/>
                <a:gd name="connsiteX1" fmla="*/ 164898 w 588099"/>
                <a:gd name="connsiteY1" fmla="*/ 444087 h 789373"/>
                <a:gd name="connsiteX2" fmla="*/ 254721 w 588099"/>
                <a:gd name="connsiteY2" fmla="*/ 40231 h 789373"/>
                <a:gd name="connsiteX3" fmla="*/ 370146 w 588099"/>
                <a:gd name="connsiteY3" fmla="*/ 78240 h 789373"/>
                <a:gd name="connsiteX4" fmla="*/ 446956 w 588099"/>
                <a:gd name="connsiteY4" fmla="*/ 604119 h 789373"/>
                <a:gd name="connsiteX5" fmla="*/ 588099 w 588099"/>
                <a:gd name="connsiteY5" fmla="*/ 789373 h 789373"/>
                <a:gd name="connsiteX0" fmla="*/ 0 w 588099"/>
                <a:gd name="connsiteY0" fmla="*/ 657105 h 789373"/>
                <a:gd name="connsiteX1" fmla="*/ 164898 w 588099"/>
                <a:gd name="connsiteY1" fmla="*/ 444087 h 789373"/>
                <a:gd name="connsiteX2" fmla="*/ 254721 w 588099"/>
                <a:gd name="connsiteY2" fmla="*/ 40231 h 789373"/>
                <a:gd name="connsiteX3" fmla="*/ 370146 w 588099"/>
                <a:gd name="connsiteY3" fmla="*/ 78240 h 789373"/>
                <a:gd name="connsiteX4" fmla="*/ 446956 w 588099"/>
                <a:gd name="connsiteY4" fmla="*/ 604119 h 789373"/>
                <a:gd name="connsiteX5" fmla="*/ 588099 w 588099"/>
                <a:gd name="connsiteY5" fmla="*/ 789373 h 789373"/>
                <a:gd name="connsiteX0" fmla="*/ 0 w 588099"/>
                <a:gd name="connsiteY0" fmla="*/ 635019 h 767287"/>
                <a:gd name="connsiteX1" fmla="*/ 164898 w 588099"/>
                <a:gd name="connsiteY1" fmla="*/ 422001 h 767287"/>
                <a:gd name="connsiteX2" fmla="*/ 254721 w 588099"/>
                <a:gd name="connsiteY2" fmla="*/ 18145 h 767287"/>
                <a:gd name="connsiteX3" fmla="*/ 382441 w 588099"/>
                <a:gd name="connsiteY3" fmla="*/ 121725 h 767287"/>
                <a:gd name="connsiteX4" fmla="*/ 446956 w 588099"/>
                <a:gd name="connsiteY4" fmla="*/ 582033 h 767287"/>
                <a:gd name="connsiteX5" fmla="*/ 588099 w 588099"/>
                <a:gd name="connsiteY5" fmla="*/ 767287 h 767287"/>
                <a:gd name="connsiteX0" fmla="*/ 0 w 588099"/>
                <a:gd name="connsiteY0" fmla="*/ 631395 h 763663"/>
                <a:gd name="connsiteX1" fmla="*/ 164898 w 588099"/>
                <a:gd name="connsiteY1" fmla="*/ 418377 h 763663"/>
                <a:gd name="connsiteX2" fmla="*/ 254721 w 588099"/>
                <a:gd name="connsiteY2" fmla="*/ 14521 h 763663"/>
                <a:gd name="connsiteX3" fmla="*/ 382441 w 588099"/>
                <a:gd name="connsiteY3" fmla="*/ 118101 h 763663"/>
                <a:gd name="connsiteX4" fmla="*/ 446956 w 588099"/>
                <a:gd name="connsiteY4" fmla="*/ 578409 h 763663"/>
                <a:gd name="connsiteX5" fmla="*/ 588099 w 588099"/>
                <a:gd name="connsiteY5" fmla="*/ 763663 h 763663"/>
                <a:gd name="connsiteX0" fmla="*/ 0 w 588099"/>
                <a:gd name="connsiteY0" fmla="*/ 631394 h 763662"/>
                <a:gd name="connsiteX1" fmla="*/ 164898 w 588099"/>
                <a:gd name="connsiteY1" fmla="*/ 418376 h 763662"/>
                <a:gd name="connsiteX2" fmla="*/ 254721 w 588099"/>
                <a:gd name="connsiteY2" fmla="*/ 14520 h 763662"/>
                <a:gd name="connsiteX3" fmla="*/ 382441 w 588099"/>
                <a:gd name="connsiteY3" fmla="*/ 118100 h 763662"/>
                <a:gd name="connsiteX4" fmla="*/ 446956 w 588099"/>
                <a:gd name="connsiteY4" fmla="*/ 578408 h 763662"/>
                <a:gd name="connsiteX5" fmla="*/ 588099 w 588099"/>
                <a:gd name="connsiteY5" fmla="*/ 763662 h 763662"/>
                <a:gd name="connsiteX0" fmla="*/ 0 w 588099"/>
                <a:gd name="connsiteY0" fmla="*/ 643164 h 775432"/>
                <a:gd name="connsiteX1" fmla="*/ 164898 w 588099"/>
                <a:gd name="connsiteY1" fmla="*/ 430146 h 775432"/>
                <a:gd name="connsiteX2" fmla="*/ 254721 w 588099"/>
                <a:gd name="connsiteY2" fmla="*/ 26290 h 775432"/>
                <a:gd name="connsiteX3" fmla="*/ 382441 w 588099"/>
                <a:gd name="connsiteY3" fmla="*/ 129870 h 775432"/>
                <a:gd name="connsiteX4" fmla="*/ 446956 w 588099"/>
                <a:gd name="connsiteY4" fmla="*/ 590178 h 775432"/>
                <a:gd name="connsiteX5" fmla="*/ 588099 w 588099"/>
                <a:gd name="connsiteY5" fmla="*/ 775432 h 775432"/>
                <a:gd name="connsiteX0" fmla="*/ 0 w 588099"/>
                <a:gd name="connsiteY0" fmla="*/ 643165 h 775433"/>
                <a:gd name="connsiteX1" fmla="*/ 164898 w 588099"/>
                <a:gd name="connsiteY1" fmla="*/ 430147 h 775433"/>
                <a:gd name="connsiteX2" fmla="*/ 254721 w 588099"/>
                <a:gd name="connsiteY2" fmla="*/ 26291 h 775433"/>
                <a:gd name="connsiteX3" fmla="*/ 382441 w 588099"/>
                <a:gd name="connsiteY3" fmla="*/ 129871 h 775433"/>
                <a:gd name="connsiteX4" fmla="*/ 446956 w 588099"/>
                <a:gd name="connsiteY4" fmla="*/ 590179 h 775433"/>
                <a:gd name="connsiteX5" fmla="*/ 588099 w 588099"/>
                <a:gd name="connsiteY5" fmla="*/ 775433 h 775433"/>
                <a:gd name="connsiteX0" fmla="*/ 0 w 588099"/>
                <a:gd name="connsiteY0" fmla="*/ 643165 h 775433"/>
                <a:gd name="connsiteX1" fmla="*/ 164898 w 588099"/>
                <a:gd name="connsiteY1" fmla="*/ 430147 h 775433"/>
                <a:gd name="connsiteX2" fmla="*/ 254721 w 588099"/>
                <a:gd name="connsiteY2" fmla="*/ 26291 h 775433"/>
                <a:gd name="connsiteX3" fmla="*/ 382441 w 588099"/>
                <a:gd name="connsiteY3" fmla="*/ 129871 h 775433"/>
                <a:gd name="connsiteX4" fmla="*/ 446956 w 588099"/>
                <a:gd name="connsiteY4" fmla="*/ 590179 h 775433"/>
                <a:gd name="connsiteX5" fmla="*/ 588099 w 588099"/>
                <a:gd name="connsiteY5" fmla="*/ 775433 h 775433"/>
                <a:gd name="connsiteX0" fmla="*/ 0 w 588099"/>
                <a:gd name="connsiteY0" fmla="*/ 661379 h 793647"/>
                <a:gd name="connsiteX1" fmla="*/ 164898 w 588099"/>
                <a:gd name="connsiteY1" fmla="*/ 448361 h 793647"/>
                <a:gd name="connsiteX2" fmla="*/ 254721 w 588099"/>
                <a:gd name="connsiteY2" fmla="*/ 44505 h 793647"/>
                <a:gd name="connsiteX3" fmla="*/ 382441 w 588099"/>
                <a:gd name="connsiteY3" fmla="*/ 148085 h 793647"/>
                <a:gd name="connsiteX4" fmla="*/ 446956 w 588099"/>
                <a:gd name="connsiteY4" fmla="*/ 608393 h 793647"/>
                <a:gd name="connsiteX5" fmla="*/ 588099 w 588099"/>
                <a:gd name="connsiteY5" fmla="*/ 793647 h 793647"/>
                <a:gd name="connsiteX0" fmla="*/ 0 w 588099"/>
                <a:gd name="connsiteY0" fmla="*/ 655404 h 787672"/>
                <a:gd name="connsiteX1" fmla="*/ 164898 w 588099"/>
                <a:gd name="connsiteY1" fmla="*/ 442386 h 787672"/>
                <a:gd name="connsiteX2" fmla="*/ 262918 w 588099"/>
                <a:gd name="connsiteY2" fmla="*/ 46727 h 787672"/>
                <a:gd name="connsiteX3" fmla="*/ 382441 w 588099"/>
                <a:gd name="connsiteY3" fmla="*/ 142110 h 787672"/>
                <a:gd name="connsiteX4" fmla="*/ 446956 w 588099"/>
                <a:gd name="connsiteY4" fmla="*/ 602418 h 787672"/>
                <a:gd name="connsiteX5" fmla="*/ 588099 w 588099"/>
                <a:gd name="connsiteY5" fmla="*/ 787672 h 787672"/>
                <a:gd name="connsiteX0" fmla="*/ 0 w 588099"/>
                <a:gd name="connsiteY0" fmla="*/ 655404 h 787672"/>
                <a:gd name="connsiteX1" fmla="*/ 164898 w 588099"/>
                <a:gd name="connsiteY1" fmla="*/ 442386 h 787672"/>
                <a:gd name="connsiteX2" fmla="*/ 262918 w 588099"/>
                <a:gd name="connsiteY2" fmla="*/ 46727 h 787672"/>
                <a:gd name="connsiteX3" fmla="*/ 382441 w 588099"/>
                <a:gd name="connsiteY3" fmla="*/ 142110 h 787672"/>
                <a:gd name="connsiteX4" fmla="*/ 446956 w 588099"/>
                <a:gd name="connsiteY4" fmla="*/ 602418 h 787672"/>
                <a:gd name="connsiteX5" fmla="*/ 588099 w 588099"/>
                <a:gd name="connsiteY5" fmla="*/ 787672 h 787672"/>
                <a:gd name="connsiteX0" fmla="*/ 0 w 588099"/>
                <a:gd name="connsiteY0" fmla="*/ 634602 h 766870"/>
                <a:gd name="connsiteX1" fmla="*/ 164898 w 588099"/>
                <a:gd name="connsiteY1" fmla="*/ 421584 h 766870"/>
                <a:gd name="connsiteX2" fmla="*/ 258819 w 588099"/>
                <a:gd name="connsiteY2" fmla="*/ 56661 h 766870"/>
                <a:gd name="connsiteX3" fmla="*/ 382441 w 588099"/>
                <a:gd name="connsiteY3" fmla="*/ 121308 h 766870"/>
                <a:gd name="connsiteX4" fmla="*/ 446956 w 588099"/>
                <a:gd name="connsiteY4" fmla="*/ 581616 h 766870"/>
                <a:gd name="connsiteX5" fmla="*/ 588099 w 588099"/>
                <a:gd name="connsiteY5" fmla="*/ 766870 h 766870"/>
                <a:gd name="connsiteX0" fmla="*/ 0 w 588099"/>
                <a:gd name="connsiteY0" fmla="*/ 634602 h 766870"/>
                <a:gd name="connsiteX1" fmla="*/ 150554 w 588099"/>
                <a:gd name="connsiteY1" fmla="*/ 425682 h 766870"/>
                <a:gd name="connsiteX2" fmla="*/ 258819 w 588099"/>
                <a:gd name="connsiteY2" fmla="*/ 56661 h 766870"/>
                <a:gd name="connsiteX3" fmla="*/ 382441 w 588099"/>
                <a:gd name="connsiteY3" fmla="*/ 121308 h 766870"/>
                <a:gd name="connsiteX4" fmla="*/ 446956 w 588099"/>
                <a:gd name="connsiteY4" fmla="*/ 581616 h 766870"/>
                <a:gd name="connsiteX5" fmla="*/ 588099 w 588099"/>
                <a:gd name="connsiteY5" fmla="*/ 766870 h 766870"/>
                <a:gd name="connsiteX0" fmla="*/ 0 w 588099"/>
                <a:gd name="connsiteY0" fmla="*/ 634602 h 766870"/>
                <a:gd name="connsiteX1" fmla="*/ 150554 w 588099"/>
                <a:gd name="connsiteY1" fmla="*/ 425682 h 766870"/>
                <a:gd name="connsiteX2" fmla="*/ 258819 w 588099"/>
                <a:gd name="connsiteY2" fmla="*/ 56661 h 766870"/>
                <a:gd name="connsiteX3" fmla="*/ 382441 w 588099"/>
                <a:gd name="connsiteY3" fmla="*/ 121308 h 766870"/>
                <a:gd name="connsiteX4" fmla="*/ 446956 w 588099"/>
                <a:gd name="connsiteY4" fmla="*/ 581616 h 766870"/>
                <a:gd name="connsiteX5" fmla="*/ 588099 w 588099"/>
                <a:gd name="connsiteY5" fmla="*/ 766870 h 766870"/>
                <a:gd name="connsiteX0" fmla="*/ 0 w 588099"/>
                <a:gd name="connsiteY0" fmla="*/ 634602 h 766870"/>
                <a:gd name="connsiteX1" fmla="*/ 160799 w 588099"/>
                <a:gd name="connsiteY1" fmla="*/ 437977 h 766870"/>
                <a:gd name="connsiteX2" fmla="*/ 258819 w 588099"/>
                <a:gd name="connsiteY2" fmla="*/ 56661 h 766870"/>
                <a:gd name="connsiteX3" fmla="*/ 382441 w 588099"/>
                <a:gd name="connsiteY3" fmla="*/ 121308 h 766870"/>
                <a:gd name="connsiteX4" fmla="*/ 446956 w 588099"/>
                <a:gd name="connsiteY4" fmla="*/ 581616 h 766870"/>
                <a:gd name="connsiteX5" fmla="*/ 588099 w 588099"/>
                <a:gd name="connsiteY5" fmla="*/ 766870 h 766870"/>
                <a:gd name="connsiteX0" fmla="*/ 0 w 588099"/>
                <a:gd name="connsiteY0" fmla="*/ 608405 h 740673"/>
                <a:gd name="connsiteX1" fmla="*/ 160799 w 588099"/>
                <a:gd name="connsiteY1" fmla="*/ 411780 h 740673"/>
                <a:gd name="connsiteX2" fmla="*/ 230132 w 588099"/>
                <a:gd name="connsiteY2" fmla="*/ 77593 h 740673"/>
                <a:gd name="connsiteX3" fmla="*/ 382441 w 588099"/>
                <a:gd name="connsiteY3" fmla="*/ 95111 h 740673"/>
                <a:gd name="connsiteX4" fmla="*/ 446956 w 588099"/>
                <a:gd name="connsiteY4" fmla="*/ 555419 h 740673"/>
                <a:gd name="connsiteX5" fmla="*/ 588099 w 588099"/>
                <a:gd name="connsiteY5" fmla="*/ 740673 h 740673"/>
                <a:gd name="connsiteX0" fmla="*/ 0 w 588099"/>
                <a:gd name="connsiteY0" fmla="*/ 609392 h 741660"/>
                <a:gd name="connsiteX1" fmla="*/ 160799 w 588099"/>
                <a:gd name="connsiteY1" fmla="*/ 412767 h 741660"/>
                <a:gd name="connsiteX2" fmla="*/ 264967 w 588099"/>
                <a:gd name="connsiteY2" fmla="*/ 76530 h 741660"/>
                <a:gd name="connsiteX3" fmla="*/ 382441 w 588099"/>
                <a:gd name="connsiteY3" fmla="*/ 96098 h 741660"/>
                <a:gd name="connsiteX4" fmla="*/ 446956 w 588099"/>
                <a:gd name="connsiteY4" fmla="*/ 556406 h 741660"/>
                <a:gd name="connsiteX5" fmla="*/ 588099 w 588099"/>
                <a:gd name="connsiteY5" fmla="*/ 741660 h 741660"/>
                <a:gd name="connsiteX0" fmla="*/ 0 w 588099"/>
                <a:gd name="connsiteY0" fmla="*/ 651033 h 783301"/>
                <a:gd name="connsiteX1" fmla="*/ 160799 w 588099"/>
                <a:gd name="connsiteY1" fmla="*/ 454408 h 783301"/>
                <a:gd name="connsiteX2" fmla="*/ 318244 w 588099"/>
                <a:gd name="connsiteY2" fmla="*/ 48503 h 783301"/>
                <a:gd name="connsiteX3" fmla="*/ 382441 w 588099"/>
                <a:gd name="connsiteY3" fmla="*/ 137739 h 783301"/>
                <a:gd name="connsiteX4" fmla="*/ 446956 w 588099"/>
                <a:gd name="connsiteY4" fmla="*/ 598047 h 783301"/>
                <a:gd name="connsiteX5" fmla="*/ 588099 w 588099"/>
                <a:gd name="connsiteY5" fmla="*/ 783301 h 783301"/>
                <a:gd name="connsiteX0" fmla="*/ 0 w 588099"/>
                <a:gd name="connsiteY0" fmla="*/ 651033 h 783301"/>
                <a:gd name="connsiteX1" fmla="*/ 160799 w 588099"/>
                <a:gd name="connsiteY1" fmla="*/ 454408 h 783301"/>
                <a:gd name="connsiteX2" fmla="*/ 318244 w 588099"/>
                <a:gd name="connsiteY2" fmla="*/ 48503 h 783301"/>
                <a:gd name="connsiteX3" fmla="*/ 382441 w 588099"/>
                <a:gd name="connsiteY3" fmla="*/ 137739 h 783301"/>
                <a:gd name="connsiteX4" fmla="*/ 446956 w 588099"/>
                <a:gd name="connsiteY4" fmla="*/ 598047 h 783301"/>
                <a:gd name="connsiteX5" fmla="*/ 588099 w 588099"/>
                <a:gd name="connsiteY5" fmla="*/ 783301 h 783301"/>
                <a:gd name="connsiteX0" fmla="*/ 0 w 588099"/>
                <a:gd name="connsiteY0" fmla="*/ 602530 h 734798"/>
                <a:gd name="connsiteX1" fmla="*/ 160799 w 588099"/>
                <a:gd name="connsiteY1" fmla="*/ 405905 h 734798"/>
                <a:gd name="connsiteX2" fmla="*/ 318244 w 588099"/>
                <a:gd name="connsiteY2" fmla="*/ 0 h 734798"/>
                <a:gd name="connsiteX3" fmla="*/ 382441 w 588099"/>
                <a:gd name="connsiteY3" fmla="*/ 89236 h 734798"/>
                <a:gd name="connsiteX4" fmla="*/ 446956 w 588099"/>
                <a:gd name="connsiteY4" fmla="*/ 549544 h 734798"/>
                <a:gd name="connsiteX5" fmla="*/ 588099 w 588099"/>
                <a:gd name="connsiteY5" fmla="*/ 734798 h 734798"/>
                <a:gd name="connsiteX0" fmla="*/ 0 w 588099"/>
                <a:gd name="connsiteY0" fmla="*/ 602530 h 734798"/>
                <a:gd name="connsiteX1" fmla="*/ 160799 w 588099"/>
                <a:gd name="connsiteY1" fmla="*/ 405905 h 734798"/>
                <a:gd name="connsiteX2" fmla="*/ 318244 w 588099"/>
                <a:gd name="connsiteY2" fmla="*/ 0 h 734798"/>
                <a:gd name="connsiteX3" fmla="*/ 402932 w 588099"/>
                <a:gd name="connsiteY3" fmla="*/ 249064 h 734798"/>
                <a:gd name="connsiteX4" fmla="*/ 446956 w 588099"/>
                <a:gd name="connsiteY4" fmla="*/ 549544 h 734798"/>
                <a:gd name="connsiteX5" fmla="*/ 588099 w 588099"/>
                <a:gd name="connsiteY5" fmla="*/ 734798 h 734798"/>
                <a:gd name="connsiteX0" fmla="*/ 0 w 588099"/>
                <a:gd name="connsiteY0" fmla="*/ 602530 h 734798"/>
                <a:gd name="connsiteX1" fmla="*/ 160799 w 588099"/>
                <a:gd name="connsiteY1" fmla="*/ 405905 h 734798"/>
                <a:gd name="connsiteX2" fmla="*/ 318244 w 588099"/>
                <a:gd name="connsiteY2" fmla="*/ 0 h 734798"/>
                <a:gd name="connsiteX3" fmla="*/ 446956 w 588099"/>
                <a:gd name="connsiteY3" fmla="*/ 549544 h 734798"/>
                <a:gd name="connsiteX4" fmla="*/ 588099 w 588099"/>
                <a:gd name="connsiteY4" fmla="*/ 734798 h 734798"/>
                <a:gd name="connsiteX0" fmla="*/ 0 w 588099"/>
                <a:gd name="connsiteY0" fmla="*/ 637364 h 769632"/>
                <a:gd name="connsiteX1" fmla="*/ 160799 w 588099"/>
                <a:gd name="connsiteY1" fmla="*/ 440739 h 769632"/>
                <a:gd name="connsiteX2" fmla="*/ 305949 w 588099"/>
                <a:gd name="connsiteY2" fmla="*/ 0 h 769632"/>
                <a:gd name="connsiteX3" fmla="*/ 446956 w 588099"/>
                <a:gd name="connsiteY3" fmla="*/ 584378 h 769632"/>
                <a:gd name="connsiteX4" fmla="*/ 588099 w 588099"/>
                <a:gd name="connsiteY4" fmla="*/ 769632 h 769632"/>
                <a:gd name="connsiteX0" fmla="*/ 0 w 588099"/>
                <a:gd name="connsiteY0" fmla="*/ 644879 h 777147"/>
                <a:gd name="connsiteX1" fmla="*/ 160799 w 588099"/>
                <a:gd name="connsiteY1" fmla="*/ 448254 h 777147"/>
                <a:gd name="connsiteX2" fmla="*/ 305949 w 588099"/>
                <a:gd name="connsiteY2" fmla="*/ 7515 h 777147"/>
                <a:gd name="connsiteX3" fmla="*/ 446956 w 588099"/>
                <a:gd name="connsiteY3" fmla="*/ 591893 h 777147"/>
                <a:gd name="connsiteX4" fmla="*/ 588099 w 588099"/>
                <a:gd name="connsiteY4" fmla="*/ 777147 h 777147"/>
                <a:gd name="connsiteX0" fmla="*/ 0 w 588099"/>
                <a:gd name="connsiteY0" fmla="*/ 637653 h 769921"/>
                <a:gd name="connsiteX1" fmla="*/ 160799 w 588099"/>
                <a:gd name="connsiteY1" fmla="*/ 441028 h 769921"/>
                <a:gd name="connsiteX2" fmla="*/ 305949 w 588099"/>
                <a:gd name="connsiteY2" fmla="*/ 289 h 769921"/>
                <a:gd name="connsiteX3" fmla="*/ 446956 w 588099"/>
                <a:gd name="connsiteY3" fmla="*/ 584667 h 769921"/>
                <a:gd name="connsiteX4" fmla="*/ 588099 w 588099"/>
                <a:gd name="connsiteY4" fmla="*/ 769921 h 769921"/>
                <a:gd name="connsiteX0" fmla="*/ 0 w 588099"/>
                <a:gd name="connsiteY0" fmla="*/ 637365 h 769633"/>
                <a:gd name="connsiteX1" fmla="*/ 160799 w 588099"/>
                <a:gd name="connsiteY1" fmla="*/ 440740 h 769633"/>
                <a:gd name="connsiteX2" fmla="*/ 305949 w 588099"/>
                <a:gd name="connsiteY2" fmla="*/ 1 h 769633"/>
                <a:gd name="connsiteX3" fmla="*/ 446956 w 588099"/>
                <a:gd name="connsiteY3" fmla="*/ 584379 h 769633"/>
                <a:gd name="connsiteX4" fmla="*/ 588099 w 588099"/>
                <a:gd name="connsiteY4" fmla="*/ 769633 h 769633"/>
                <a:gd name="connsiteX0" fmla="*/ 0 w 588099"/>
                <a:gd name="connsiteY0" fmla="*/ 637375 h 769643"/>
                <a:gd name="connsiteX1" fmla="*/ 160799 w 588099"/>
                <a:gd name="connsiteY1" fmla="*/ 440750 h 769643"/>
                <a:gd name="connsiteX2" fmla="*/ 305949 w 588099"/>
                <a:gd name="connsiteY2" fmla="*/ 11 h 769643"/>
                <a:gd name="connsiteX3" fmla="*/ 446956 w 588099"/>
                <a:gd name="connsiteY3" fmla="*/ 584389 h 769643"/>
                <a:gd name="connsiteX4" fmla="*/ 588099 w 588099"/>
                <a:gd name="connsiteY4" fmla="*/ 769643 h 769643"/>
                <a:gd name="connsiteX0" fmla="*/ 0 w 588099"/>
                <a:gd name="connsiteY0" fmla="*/ 637420 h 769688"/>
                <a:gd name="connsiteX1" fmla="*/ 160799 w 588099"/>
                <a:gd name="connsiteY1" fmla="*/ 440795 h 769688"/>
                <a:gd name="connsiteX2" fmla="*/ 305949 w 588099"/>
                <a:gd name="connsiteY2" fmla="*/ 56 h 769688"/>
                <a:gd name="connsiteX3" fmla="*/ 446956 w 588099"/>
                <a:gd name="connsiteY3" fmla="*/ 584434 h 769688"/>
                <a:gd name="connsiteX4" fmla="*/ 588099 w 588099"/>
                <a:gd name="connsiteY4" fmla="*/ 769688 h 769688"/>
                <a:gd name="connsiteX0" fmla="*/ 0 w 588099"/>
                <a:gd name="connsiteY0" fmla="*/ 637403 h 769671"/>
                <a:gd name="connsiteX1" fmla="*/ 160799 w 588099"/>
                <a:gd name="connsiteY1" fmla="*/ 440778 h 769671"/>
                <a:gd name="connsiteX2" fmla="*/ 305949 w 588099"/>
                <a:gd name="connsiteY2" fmla="*/ 39 h 769671"/>
                <a:gd name="connsiteX3" fmla="*/ 446956 w 588099"/>
                <a:gd name="connsiteY3" fmla="*/ 584417 h 769671"/>
                <a:gd name="connsiteX4" fmla="*/ 588099 w 588099"/>
                <a:gd name="connsiteY4" fmla="*/ 769671 h 769671"/>
                <a:gd name="connsiteX0" fmla="*/ 0 w 588099"/>
                <a:gd name="connsiteY0" fmla="*/ 638152 h 770420"/>
                <a:gd name="connsiteX1" fmla="*/ 160799 w 588099"/>
                <a:gd name="connsiteY1" fmla="*/ 441527 h 770420"/>
                <a:gd name="connsiteX2" fmla="*/ 305949 w 588099"/>
                <a:gd name="connsiteY2" fmla="*/ 788 h 770420"/>
                <a:gd name="connsiteX3" fmla="*/ 446956 w 588099"/>
                <a:gd name="connsiteY3" fmla="*/ 585166 h 770420"/>
                <a:gd name="connsiteX4" fmla="*/ 588099 w 588099"/>
                <a:gd name="connsiteY4" fmla="*/ 770420 h 770420"/>
                <a:gd name="connsiteX0" fmla="*/ 0 w 588099"/>
                <a:gd name="connsiteY0" fmla="*/ 639876 h 772144"/>
                <a:gd name="connsiteX1" fmla="*/ 185388 w 588099"/>
                <a:gd name="connsiteY1" fmla="*/ 385877 h 772144"/>
                <a:gd name="connsiteX2" fmla="*/ 305949 w 588099"/>
                <a:gd name="connsiteY2" fmla="*/ 2512 h 772144"/>
                <a:gd name="connsiteX3" fmla="*/ 446956 w 588099"/>
                <a:gd name="connsiteY3" fmla="*/ 586890 h 772144"/>
                <a:gd name="connsiteX4" fmla="*/ 588099 w 588099"/>
                <a:gd name="connsiteY4" fmla="*/ 772144 h 772144"/>
                <a:gd name="connsiteX0" fmla="*/ 0 w 588099"/>
                <a:gd name="connsiteY0" fmla="*/ 639922 h 772190"/>
                <a:gd name="connsiteX1" fmla="*/ 185388 w 588099"/>
                <a:gd name="connsiteY1" fmla="*/ 385923 h 772190"/>
                <a:gd name="connsiteX2" fmla="*/ 305949 w 588099"/>
                <a:gd name="connsiteY2" fmla="*/ 2558 h 772190"/>
                <a:gd name="connsiteX3" fmla="*/ 446956 w 588099"/>
                <a:gd name="connsiteY3" fmla="*/ 586936 h 772190"/>
                <a:gd name="connsiteX4" fmla="*/ 588099 w 588099"/>
                <a:gd name="connsiteY4" fmla="*/ 772190 h 772190"/>
                <a:gd name="connsiteX0" fmla="*/ 0 w 588099"/>
                <a:gd name="connsiteY0" fmla="*/ 637694 h 769962"/>
                <a:gd name="connsiteX1" fmla="*/ 185388 w 588099"/>
                <a:gd name="connsiteY1" fmla="*/ 383695 h 769962"/>
                <a:gd name="connsiteX2" fmla="*/ 305949 w 588099"/>
                <a:gd name="connsiteY2" fmla="*/ 330 h 769962"/>
                <a:gd name="connsiteX3" fmla="*/ 422367 w 588099"/>
                <a:gd name="connsiteY3" fmla="*/ 451518 h 769962"/>
                <a:gd name="connsiteX4" fmla="*/ 588099 w 588099"/>
                <a:gd name="connsiteY4" fmla="*/ 769962 h 769962"/>
                <a:gd name="connsiteX0" fmla="*/ 0 w 588099"/>
                <a:gd name="connsiteY0" fmla="*/ 637694 h 769962"/>
                <a:gd name="connsiteX1" fmla="*/ 185388 w 588099"/>
                <a:gd name="connsiteY1" fmla="*/ 383695 h 769962"/>
                <a:gd name="connsiteX2" fmla="*/ 305949 w 588099"/>
                <a:gd name="connsiteY2" fmla="*/ 330 h 769962"/>
                <a:gd name="connsiteX3" fmla="*/ 422367 w 588099"/>
                <a:gd name="connsiteY3" fmla="*/ 451518 h 769962"/>
                <a:gd name="connsiteX4" fmla="*/ 588099 w 588099"/>
                <a:gd name="connsiteY4" fmla="*/ 769962 h 769962"/>
                <a:gd name="connsiteX0" fmla="*/ 0 w 588099"/>
                <a:gd name="connsiteY0" fmla="*/ 637694 h 769962"/>
                <a:gd name="connsiteX1" fmla="*/ 185388 w 588099"/>
                <a:gd name="connsiteY1" fmla="*/ 383695 h 769962"/>
                <a:gd name="connsiteX2" fmla="*/ 305949 w 588099"/>
                <a:gd name="connsiteY2" fmla="*/ 330 h 769962"/>
                <a:gd name="connsiteX3" fmla="*/ 416220 w 588099"/>
                <a:gd name="connsiteY3" fmla="*/ 451518 h 769962"/>
                <a:gd name="connsiteX4" fmla="*/ 588099 w 588099"/>
                <a:gd name="connsiteY4" fmla="*/ 769962 h 769962"/>
                <a:gd name="connsiteX0" fmla="*/ 0 w 588099"/>
                <a:gd name="connsiteY0" fmla="*/ 637694 h 769962"/>
                <a:gd name="connsiteX1" fmla="*/ 185388 w 588099"/>
                <a:gd name="connsiteY1" fmla="*/ 383695 h 769962"/>
                <a:gd name="connsiteX2" fmla="*/ 305949 w 588099"/>
                <a:gd name="connsiteY2" fmla="*/ 330 h 769962"/>
                <a:gd name="connsiteX3" fmla="*/ 416220 w 588099"/>
                <a:gd name="connsiteY3" fmla="*/ 451518 h 769962"/>
                <a:gd name="connsiteX4" fmla="*/ 588099 w 588099"/>
                <a:gd name="connsiteY4" fmla="*/ 769962 h 769962"/>
                <a:gd name="connsiteX0" fmla="*/ 0 w 588099"/>
                <a:gd name="connsiteY0" fmla="*/ 637588 h 769856"/>
                <a:gd name="connsiteX1" fmla="*/ 185388 w 588099"/>
                <a:gd name="connsiteY1" fmla="*/ 383589 h 769856"/>
                <a:gd name="connsiteX2" fmla="*/ 305949 w 588099"/>
                <a:gd name="connsiteY2" fmla="*/ 224 h 769856"/>
                <a:gd name="connsiteX3" fmla="*/ 371140 w 588099"/>
                <a:gd name="connsiteY3" fmla="*/ 439118 h 769856"/>
                <a:gd name="connsiteX4" fmla="*/ 588099 w 588099"/>
                <a:gd name="connsiteY4" fmla="*/ 769856 h 769856"/>
                <a:gd name="connsiteX0" fmla="*/ 0 w 588099"/>
                <a:gd name="connsiteY0" fmla="*/ 637700 h 769968"/>
                <a:gd name="connsiteX1" fmla="*/ 185388 w 588099"/>
                <a:gd name="connsiteY1" fmla="*/ 383701 h 769968"/>
                <a:gd name="connsiteX2" fmla="*/ 305949 w 588099"/>
                <a:gd name="connsiteY2" fmla="*/ 336 h 769968"/>
                <a:gd name="connsiteX3" fmla="*/ 371140 w 588099"/>
                <a:gd name="connsiteY3" fmla="*/ 439230 h 769968"/>
                <a:gd name="connsiteX4" fmla="*/ 588099 w 588099"/>
                <a:gd name="connsiteY4" fmla="*/ 769968 h 769968"/>
                <a:gd name="connsiteX0" fmla="*/ 0 w 588099"/>
                <a:gd name="connsiteY0" fmla="*/ 638716 h 770984"/>
                <a:gd name="connsiteX1" fmla="*/ 185388 w 588099"/>
                <a:gd name="connsiteY1" fmla="*/ 384717 h 770984"/>
                <a:gd name="connsiteX2" fmla="*/ 305949 w 588099"/>
                <a:gd name="connsiteY2" fmla="*/ 1352 h 770984"/>
                <a:gd name="connsiteX3" fmla="*/ 371140 w 588099"/>
                <a:gd name="connsiteY3" fmla="*/ 440246 h 770984"/>
                <a:gd name="connsiteX4" fmla="*/ 588099 w 588099"/>
                <a:gd name="connsiteY4" fmla="*/ 770984 h 770984"/>
                <a:gd name="connsiteX0" fmla="*/ 0 w 588099"/>
                <a:gd name="connsiteY0" fmla="*/ 637971 h 770239"/>
                <a:gd name="connsiteX1" fmla="*/ 185388 w 588099"/>
                <a:gd name="connsiteY1" fmla="*/ 383972 h 770239"/>
                <a:gd name="connsiteX2" fmla="*/ 305949 w 588099"/>
                <a:gd name="connsiteY2" fmla="*/ 607 h 770239"/>
                <a:gd name="connsiteX3" fmla="*/ 371140 w 588099"/>
                <a:gd name="connsiteY3" fmla="*/ 439501 h 770239"/>
                <a:gd name="connsiteX4" fmla="*/ 588099 w 588099"/>
                <a:gd name="connsiteY4" fmla="*/ 770239 h 770239"/>
                <a:gd name="connsiteX0" fmla="*/ 0 w 588099"/>
                <a:gd name="connsiteY0" fmla="*/ 637588 h 769856"/>
                <a:gd name="connsiteX1" fmla="*/ 185388 w 588099"/>
                <a:gd name="connsiteY1" fmla="*/ 383589 h 769856"/>
                <a:gd name="connsiteX2" fmla="*/ 305949 w 588099"/>
                <a:gd name="connsiteY2" fmla="*/ 224 h 769856"/>
                <a:gd name="connsiteX3" fmla="*/ 387533 w 588099"/>
                <a:gd name="connsiteY3" fmla="*/ 439118 h 769856"/>
                <a:gd name="connsiteX4" fmla="*/ 588099 w 588099"/>
                <a:gd name="connsiteY4" fmla="*/ 769856 h 769856"/>
                <a:gd name="connsiteX0" fmla="*/ 0 w 588099"/>
                <a:gd name="connsiteY0" fmla="*/ 637588 h 769856"/>
                <a:gd name="connsiteX1" fmla="*/ 185388 w 588099"/>
                <a:gd name="connsiteY1" fmla="*/ 383589 h 769856"/>
                <a:gd name="connsiteX2" fmla="*/ 305949 w 588099"/>
                <a:gd name="connsiteY2" fmla="*/ 224 h 769856"/>
                <a:gd name="connsiteX3" fmla="*/ 401877 w 588099"/>
                <a:gd name="connsiteY3" fmla="*/ 439118 h 769856"/>
                <a:gd name="connsiteX4" fmla="*/ 588099 w 588099"/>
                <a:gd name="connsiteY4" fmla="*/ 769856 h 769856"/>
                <a:gd name="connsiteX0" fmla="*/ 0 w 588099"/>
                <a:gd name="connsiteY0" fmla="*/ 637588 h 769856"/>
                <a:gd name="connsiteX1" fmla="*/ 185388 w 588099"/>
                <a:gd name="connsiteY1" fmla="*/ 383589 h 769856"/>
                <a:gd name="connsiteX2" fmla="*/ 305949 w 588099"/>
                <a:gd name="connsiteY2" fmla="*/ 224 h 769856"/>
                <a:gd name="connsiteX3" fmla="*/ 401877 w 588099"/>
                <a:gd name="connsiteY3" fmla="*/ 439118 h 769856"/>
                <a:gd name="connsiteX4" fmla="*/ 588099 w 588099"/>
                <a:gd name="connsiteY4" fmla="*/ 769856 h 769856"/>
                <a:gd name="connsiteX0" fmla="*/ 0 w 502038"/>
                <a:gd name="connsiteY0" fmla="*/ 637588 h 745267"/>
                <a:gd name="connsiteX1" fmla="*/ 185388 w 502038"/>
                <a:gd name="connsiteY1" fmla="*/ 383589 h 745267"/>
                <a:gd name="connsiteX2" fmla="*/ 305949 w 502038"/>
                <a:gd name="connsiteY2" fmla="*/ 224 h 745267"/>
                <a:gd name="connsiteX3" fmla="*/ 401877 w 502038"/>
                <a:gd name="connsiteY3" fmla="*/ 439118 h 745267"/>
                <a:gd name="connsiteX4" fmla="*/ 502038 w 502038"/>
                <a:gd name="connsiteY4" fmla="*/ 745267 h 745267"/>
                <a:gd name="connsiteX0" fmla="*/ 0 w 502038"/>
                <a:gd name="connsiteY0" fmla="*/ 637588 h 745267"/>
                <a:gd name="connsiteX1" fmla="*/ 185388 w 502038"/>
                <a:gd name="connsiteY1" fmla="*/ 383589 h 745267"/>
                <a:gd name="connsiteX2" fmla="*/ 305949 w 502038"/>
                <a:gd name="connsiteY2" fmla="*/ 224 h 745267"/>
                <a:gd name="connsiteX3" fmla="*/ 401877 w 502038"/>
                <a:gd name="connsiteY3" fmla="*/ 439118 h 745267"/>
                <a:gd name="connsiteX4" fmla="*/ 502038 w 502038"/>
                <a:gd name="connsiteY4" fmla="*/ 745267 h 745267"/>
                <a:gd name="connsiteX0" fmla="*/ 0 w 502038"/>
                <a:gd name="connsiteY0" fmla="*/ 637514 h 745193"/>
                <a:gd name="connsiteX1" fmla="*/ 185388 w 502038"/>
                <a:gd name="connsiteY1" fmla="*/ 383515 h 745193"/>
                <a:gd name="connsiteX2" fmla="*/ 305949 w 502038"/>
                <a:gd name="connsiteY2" fmla="*/ 150 h 745193"/>
                <a:gd name="connsiteX3" fmla="*/ 373190 w 502038"/>
                <a:gd name="connsiteY3" fmla="*/ 428798 h 745193"/>
                <a:gd name="connsiteX4" fmla="*/ 502038 w 502038"/>
                <a:gd name="connsiteY4" fmla="*/ 745193 h 745193"/>
                <a:gd name="connsiteX0" fmla="*/ 0 w 502038"/>
                <a:gd name="connsiteY0" fmla="*/ 637514 h 745193"/>
                <a:gd name="connsiteX1" fmla="*/ 185388 w 502038"/>
                <a:gd name="connsiteY1" fmla="*/ 383515 h 745193"/>
                <a:gd name="connsiteX2" fmla="*/ 305949 w 502038"/>
                <a:gd name="connsiteY2" fmla="*/ 150 h 745193"/>
                <a:gd name="connsiteX3" fmla="*/ 373190 w 502038"/>
                <a:gd name="connsiteY3" fmla="*/ 428798 h 745193"/>
                <a:gd name="connsiteX4" fmla="*/ 502038 w 502038"/>
                <a:gd name="connsiteY4" fmla="*/ 745193 h 745193"/>
                <a:gd name="connsiteX0" fmla="*/ 0 w 502038"/>
                <a:gd name="connsiteY0" fmla="*/ 637515 h 745194"/>
                <a:gd name="connsiteX1" fmla="*/ 185388 w 502038"/>
                <a:gd name="connsiteY1" fmla="*/ 383516 h 745194"/>
                <a:gd name="connsiteX2" fmla="*/ 305949 w 502038"/>
                <a:gd name="connsiteY2" fmla="*/ 151 h 745194"/>
                <a:gd name="connsiteX3" fmla="*/ 373190 w 502038"/>
                <a:gd name="connsiteY3" fmla="*/ 428799 h 745194"/>
                <a:gd name="connsiteX4" fmla="*/ 502038 w 502038"/>
                <a:gd name="connsiteY4" fmla="*/ 745194 h 745194"/>
                <a:gd name="connsiteX0" fmla="*/ 0 w 502038"/>
                <a:gd name="connsiteY0" fmla="*/ 637515 h 745194"/>
                <a:gd name="connsiteX1" fmla="*/ 185388 w 502038"/>
                <a:gd name="connsiteY1" fmla="*/ 383516 h 745194"/>
                <a:gd name="connsiteX2" fmla="*/ 305949 w 502038"/>
                <a:gd name="connsiteY2" fmla="*/ 151 h 745194"/>
                <a:gd name="connsiteX3" fmla="*/ 373190 w 502038"/>
                <a:gd name="connsiteY3" fmla="*/ 428799 h 745194"/>
                <a:gd name="connsiteX4" fmla="*/ 502038 w 502038"/>
                <a:gd name="connsiteY4" fmla="*/ 745194 h 745194"/>
                <a:gd name="connsiteX0" fmla="*/ 0 w 502038"/>
                <a:gd name="connsiteY0" fmla="*/ 637515 h 745194"/>
                <a:gd name="connsiteX1" fmla="*/ 185388 w 502038"/>
                <a:gd name="connsiteY1" fmla="*/ 383516 h 745194"/>
                <a:gd name="connsiteX2" fmla="*/ 305949 w 502038"/>
                <a:gd name="connsiteY2" fmla="*/ 151 h 745194"/>
                <a:gd name="connsiteX3" fmla="*/ 373190 w 502038"/>
                <a:gd name="connsiteY3" fmla="*/ 428799 h 745194"/>
                <a:gd name="connsiteX4" fmla="*/ 502038 w 502038"/>
                <a:gd name="connsiteY4" fmla="*/ 745194 h 745194"/>
                <a:gd name="connsiteX0" fmla="*/ 0 w 502038"/>
                <a:gd name="connsiteY0" fmla="*/ 637515 h 745194"/>
                <a:gd name="connsiteX1" fmla="*/ 185388 w 502038"/>
                <a:gd name="connsiteY1" fmla="*/ 383516 h 745194"/>
                <a:gd name="connsiteX2" fmla="*/ 305949 w 502038"/>
                <a:gd name="connsiteY2" fmla="*/ 151 h 745194"/>
                <a:gd name="connsiteX3" fmla="*/ 373190 w 502038"/>
                <a:gd name="connsiteY3" fmla="*/ 428799 h 745194"/>
                <a:gd name="connsiteX4" fmla="*/ 502038 w 502038"/>
                <a:gd name="connsiteY4" fmla="*/ 745194 h 745194"/>
                <a:gd name="connsiteX0" fmla="*/ 0 w 495890"/>
                <a:gd name="connsiteY0" fmla="*/ 619069 h 745189"/>
                <a:gd name="connsiteX1" fmla="*/ 179240 w 495890"/>
                <a:gd name="connsiteY1" fmla="*/ 383511 h 745189"/>
                <a:gd name="connsiteX2" fmla="*/ 299801 w 495890"/>
                <a:gd name="connsiteY2" fmla="*/ 146 h 745189"/>
                <a:gd name="connsiteX3" fmla="*/ 367042 w 495890"/>
                <a:gd name="connsiteY3" fmla="*/ 428794 h 745189"/>
                <a:gd name="connsiteX4" fmla="*/ 495890 w 495890"/>
                <a:gd name="connsiteY4" fmla="*/ 745189 h 745189"/>
                <a:gd name="connsiteX0" fmla="*/ 0 w 495890"/>
                <a:gd name="connsiteY0" fmla="*/ 619069 h 745189"/>
                <a:gd name="connsiteX1" fmla="*/ 179240 w 495890"/>
                <a:gd name="connsiteY1" fmla="*/ 383511 h 745189"/>
                <a:gd name="connsiteX2" fmla="*/ 299801 w 495890"/>
                <a:gd name="connsiteY2" fmla="*/ 146 h 745189"/>
                <a:gd name="connsiteX3" fmla="*/ 367042 w 495890"/>
                <a:gd name="connsiteY3" fmla="*/ 428794 h 745189"/>
                <a:gd name="connsiteX4" fmla="*/ 495890 w 495890"/>
                <a:gd name="connsiteY4" fmla="*/ 745189 h 745189"/>
                <a:gd name="connsiteX0" fmla="*/ 0 w 495890"/>
                <a:gd name="connsiteY0" fmla="*/ 619069 h 745189"/>
                <a:gd name="connsiteX1" fmla="*/ 179240 w 495890"/>
                <a:gd name="connsiteY1" fmla="*/ 383511 h 745189"/>
                <a:gd name="connsiteX2" fmla="*/ 299801 w 495890"/>
                <a:gd name="connsiteY2" fmla="*/ 146 h 745189"/>
                <a:gd name="connsiteX3" fmla="*/ 367042 w 495890"/>
                <a:gd name="connsiteY3" fmla="*/ 428794 h 745189"/>
                <a:gd name="connsiteX4" fmla="*/ 495890 w 495890"/>
                <a:gd name="connsiteY4" fmla="*/ 745189 h 745189"/>
                <a:gd name="connsiteX0" fmla="*/ 0 w 495890"/>
                <a:gd name="connsiteY0" fmla="*/ 619069 h 745189"/>
                <a:gd name="connsiteX1" fmla="*/ 179240 w 495890"/>
                <a:gd name="connsiteY1" fmla="*/ 383511 h 745189"/>
                <a:gd name="connsiteX2" fmla="*/ 299801 w 495890"/>
                <a:gd name="connsiteY2" fmla="*/ 146 h 745189"/>
                <a:gd name="connsiteX3" fmla="*/ 367042 w 495890"/>
                <a:gd name="connsiteY3" fmla="*/ 428794 h 745189"/>
                <a:gd name="connsiteX4" fmla="*/ 495890 w 495890"/>
                <a:gd name="connsiteY4" fmla="*/ 745189 h 745189"/>
                <a:gd name="connsiteX0" fmla="*/ 0 w 495890"/>
                <a:gd name="connsiteY0" fmla="*/ 619069 h 745189"/>
                <a:gd name="connsiteX1" fmla="*/ 179240 w 495890"/>
                <a:gd name="connsiteY1" fmla="*/ 383511 h 745189"/>
                <a:gd name="connsiteX2" fmla="*/ 299801 w 495890"/>
                <a:gd name="connsiteY2" fmla="*/ 146 h 745189"/>
                <a:gd name="connsiteX3" fmla="*/ 332209 w 495890"/>
                <a:gd name="connsiteY3" fmla="*/ 428794 h 745189"/>
                <a:gd name="connsiteX4" fmla="*/ 495890 w 495890"/>
                <a:gd name="connsiteY4" fmla="*/ 745189 h 745189"/>
                <a:gd name="connsiteX0" fmla="*/ 0 w 495890"/>
                <a:gd name="connsiteY0" fmla="*/ 619069 h 745189"/>
                <a:gd name="connsiteX1" fmla="*/ 179240 w 495890"/>
                <a:gd name="connsiteY1" fmla="*/ 383511 h 745189"/>
                <a:gd name="connsiteX2" fmla="*/ 299801 w 495890"/>
                <a:gd name="connsiteY2" fmla="*/ 146 h 745189"/>
                <a:gd name="connsiteX3" fmla="*/ 332209 w 495890"/>
                <a:gd name="connsiteY3" fmla="*/ 428794 h 745189"/>
                <a:gd name="connsiteX4" fmla="*/ 495890 w 495890"/>
                <a:gd name="connsiteY4" fmla="*/ 745189 h 745189"/>
                <a:gd name="connsiteX0" fmla="*/ 0 w 495890"/>
                <a:gd name="connsiteY0" fmla="*/ 619044 h 745164"/>
                <a:gd name="connsiteX1" fmla="*/ 179240 w 495890"/>
                <a:gd name="connsiteY1" fmla="*/ 383486 h 745164"/>
                <a:gd name="connsiteX2" fmla="*/ 299801 w 495890"/>
                <a:gd name="connsiteY2" fmla="*/ 121 h 745164"/>
                <a:gd name="connsiteX3" fmla="*/ 348601 w 495890"/>
                <a:gd name="connsiteY3" fmla="*/ 424671 h 745164"/>
                <a:gd name="connsiteX4" fmla="*/ 495890 w 495890"/>
                <a:gd name="connsiteY4" fmla="*/ 745164 h 745164"/>
                <a:gd name="connsiteX0" fmla="*/ 0 w 495890"/>
                <a:gd name="connsiteY0" fmla="*/ 619047 h 745167"/>
                <a:gd name="connsiteX1" fmla="*/ 179240 w 495890"/>
                <a:gd name="connsiteY1" fmla="*/ 383489 h 745167"/>
                <a:gd name="connsiteX2" fmla="*/ 299801 w 495890"/>
                <a:gd name="connsiteY2" fmla="*/ 124 h 745167"/>
                <a:gd name="connsiteX3" fmla="*/ 348601 w 495890"/>
                <a:gd name="connsiteY3" fmla="*/ 424674 h 745167"/>
                <a:gd name="connsiteX4" fmla="*/ 495890 w 495890"/>
                <a:gd name="connsiteY4" fmla="*/ 745167 h 745167"/>
                <a:gd name="connsiteX0" fmla="*/ 0 w 495890"/>
                <a:gd name="connsiteY0" fmla="*/ 629285 h 755405"/>
                <a:gd name="connsiteX1" fmla="*/ 179240 w 495890"/>
                <a:gd name="connsiteY1" fmla="*/ 393727 h 755405"/>
                <a:gd name="connsiteX2" fmla="*/ 262918 w 495890"/>
                <a:gd name="connsiteY2" fmla="*/ 117 h 755405"/>
                <a:gd name="connsiteX3" fmla="*/ 348601 w 495890"/>
                <a:gd name="connsiteY3" fmla="*/ 434912 h 755405"/>
                <a:gd name="connsiteX4" fmla="*/ 495890 w 495890"/>
                <a:gd name="connsiteY4" fmla="*/ 755405 h 755405"/>
                <a:gd name="connsiteX0" fmla="*/ 0 w 495890"/>
                <a:gd name="connsiteY0" fmla="*/ 629325 h 755445"/>
                <a:gd name="connsiteX1" fmla="*/ 158749 w 495890"/>
                <a:gd name="connsiteY1" fmla="*/ 387620 h 755445"/>
                <a:gd name="connsiteX2" fmla="*/ 262918 w 495890"/>
                <a:gd name="connsiteY2" fmla="*/ 157 h 755445"/>
                <a:gd name="connsiteX3" fmla="*/ 348601 w 495890"/>
                <a:gd name="connsiteY3" fmla="*/ 434952 h 755445"/>
                <a:gd name="connsiteX4" fmla="*/ 495890 w 495890"/>
                <a:gd name="connsiteY4" fmla="*/ 755445 h 755445"/>
                <a:gd name="connsiteX0" fmla="*/ 0 w 495890"/>
                <a:gd name="connsiteY0" fmla="*/ 629325 h 755445"/>
                <a:gd name="connsiteX1" fmla="*/ 158749 w 495890"/>
                <a:gd name="connsiteY1" fmla="*/ 387620 h 755445"/>
                <a:gd name="connsiteX2" fmla="*/ 262918 w 495890"/>
                <a:gd name="connsiteY2" fmla="*/ 157 h 755445"/>
                <a:gd name="connsiteX3" fmla="*/ 348601 w 495890"/>
                <a:gd name="connsiteY3" fmla="*/ 434952 h 755445"/>
                <a:gd name="connsiteX4" fmla="*/ 495890 w 495890"/>
                <a:gd name="connsiteY4" fmla="*/ 755445 h 755445"/>
                <a:gd name="connsiteX0" fmla="*/ 0 w 495890"/>
                <a:gd name="connsiteY0" fmla="*/ 629325 h 755445"/>
                <a:gd name="connsiteX1" fmla="*/ 158749 w 495890"/>
                <a:gd name="connsiteY1" fmla="*/ 387620 h 755445"/>
                <a:gd name="connsiteX2" fmla="*/ 262918 w 495890"/>
                <a:gd name="connsiteY2" fmla="*/ 157 h 755445"/>
                <a:gd name="connsiteX3" fmla="*/ 348601 w 495890"/>
                <a:gd name="connsiteY3" fmla="*/ 434952 h 755445"/>
                <a:gd name="connsiteX4" fmla="*/ 495890 w 495890"/>
                <a:gd name="connsiteY4" fmla="*/ 755445 h 755445"/>
                <a:gd name="connsiteX0" fmla="*/ 0 w 495890"/>
                <a:gd name="connsiteY0" fmla="*/ 629330 h 755450"/>
                <a:gd name="connsiteX1" fmla="*/ 158749 w 495890"/>
                <a:gd name="connsiteY1" fmla="*/ 387625 h 755450"/>
                <a:gd name="connsiteX2" fmla="*/ 262918 w 495890"/>
                <a:gd name="connsiteY2" fmla="*/ 162 h 755450"/>
                <a:gd name="connsiteX3" fmla="*/ 348601 w 495890"/>
                <a:gd name="connsiteY3" fmla="*/ 434957 h 755450"/>
                <a:gd name="connsiteX4" fmla="*/ 495890 w 495890"/>
                <a:gd name="connsiteY4" fmla="*/ 755450 h 755450"/>
                <a:gd name="connsiteX0" fmla="*/ 0 w 495890"/>
                <a:gd name="connsiteY0" fmla="*/ 629330 h 755450"/>
                <a:gd name="connsiteX1" fmla="*/ 158749 w 495890"/>
                <a:gd name="connsiteY1" fmla="*/ 387625 h 755450"/>
                <a:gd name="connsiteX2" fmla="*/ 262918 w 495890"/>
                <a:gd name="connsiteY2" fmla="*/ 162 h 755450"/>
                <a:gd name="connsiteX3" fmla="*/ 348601 w 495890"/>
                <a:gd name="connsiteY3" fmla="*/ 434957 h 755450"/>
                <a:gd name="connsiteX4" fmla="*/ 495890 w 495890"/>
                <a:gd name="connsiteY4" fmla="*/ 755450 h 755450"/>
                <a:gd name="connsiteX0" fmla="*/ 0 w 495890"/>
                <a:gd name="connsiteY0" fmla="*/ 629330 h 755450"/>
                <a:gd name="connsiteX1" fmla="*/ 158749 w 495890"/>
                <a:gd name="connsiteY1" fmla="*/ 387625 h 755450"/>
                <a:gd name="connsiteX2" fmla="*/ 262918 w 495890"/>
                <a:gd name="connsiteY2" fmla="*/ 162 h 755450"/>
                <a:gd name="connsiteX3" fmla="*/ 348601 w 495890"/>
                <a:gd name="connsiteY3" fmla="*/ 434957 h 755450"/>
                <a:gd name="connsiteX4" fmla="*/ 495890 w 495890"/>
                <a:gd name="connsiteY4" fmla="*/ 755450 h 755450"/>
                <a:gd name="connsiteX0" fmla="*/ 0 w 495890"/>
                <a:gd name="connsiteY0" fmla="*/ 629317 h 755437"/>
                <a:gd name="connsiteX1" fmla="*/ 158749 w 495890"/>
                <a:gd name="connsiteY1" fmla="*/ 387612 h 755437"/>
                <a:gd name="connsiteX2" fmla="*/ 262918 w 495890"/>
                <a:gd name="connsiteY2" fmla="*/ 149 h 755437"/>
                <a:gd name="connsiteX3" fmla="*/ 342455 w 495890"/>
                <a:gd name="connsiteY3" fmla="*/ 432895 h 755437"/>
                <a:gd name="connsiteX4" fmla="*/ 495890 w 495890"/>
                <a:gd name="connsiteY4" fmla="*/ 755437 h 755437"/>
                <a:gd name="connsiteX0" fmla="*/ 0 w 495890"/>
                <a:gd name="connsiteY0" fmla="*/ 629459 h 755579"/>
                <a:gd name="connsiteX1" fmla="*/ 158749 w 495890"/>
                <a:gd name="connsiteY1" fmla="*/ 387754 h 755579"/>
                <a:gd name="connsiteX2" fmla="*/ 262918 w 495890"/>
                <a:gd name="connsiteY2" fmla="*/ 291 h 755579"/>
                <a:gd name="connsiteX3" fmla="*/ 342455 w 495890"/>
                <a:gd name="connsiteY3" fmla="*/ 433037 h 755579"/>
                <a:gd name="connsiteX4" fmla="*/ 495890 w 495890"/>
                <a:gd name="connsiteY4" fmla="*/ 755579 h 755579"/>
                <a:gd name="connsiteX0" fmla="*/ 0 w 495890"/>
                <a:gd name="connsiteY0" fmla="*/ 629866 h 755986"/>
                <a:gd name="connsiteX1" fmla="*/ 158749 w 495890"/>
                <a:gd name="connsiteY1" fmla="*/ 388161 h 755986"/>
                <a:gd name="connsiteX2" fmla="*/ 262918 w 495890"/>
                <a:gd name="connsiteY2" fmla="*/ 698 h 755986"/>
                <a:gd name="connsiteX3" fmla="*/ 342455 w 495890"/>
                <a:gd name="connsiteY3" fmla="*/ 433444 h 755986"/>
                <a:gd name="connsiteX4" fmla="*/ 495890 w 495890"/>
                <a:gd name="connsiteY4" fmla="*/ 755986 h 7559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5890" h="755986">
                  <a:moveTo>
                    <a:pt x="0" y="629866"/>
                  </a:moveTo>
                  <a:cubicBezTo>
                    <a:pt x="114604" y="653804"/>
                    <a:pt x="131322" y="501218"/>
                    <a:pt x="158749" y="388161"/>
                  </a:cubicBezTo>
                  <a:cubicBezTo>
                    <a:pt x="186176" y="275104"/>
                    <a:pt x="204555" y="-16115"/>
                    <a:pt x="262918" y="698"/>
                  </a:cubicBezTo>
                  <a:cubicBezTo>
                    <a:pt x="319290" y="16937"/>
                    <a:pt x="330265" y="315758"/>
                    <a:pt x="342455" y="433444"/>
                  </a:cubicBezTo>
                  <a:cubicBezTo>
                    <a:pt x="354645" y="551130"/>
                    <a:pt x="343278" y="714047"/>
                    <a:pt x="495890" y="755986"/>
                  </a:cubicBezTo>
                </a:path>
              </a:pathLst>
            </a:custGeom>
            <a:solidFill>
              <a:srgbClr val="FFD9E6"/>
            </a:solidFill>
            <a:ln w="127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>
                <a:solidFill>
                  <a:schemeClr val="bg1"/>
                </a:solidFill>
              </a:endParaRPr>
            </a:p>
          </p:txBody>
        </p:sp>
        <p:sp>
          <p:nvSpPr>
            <p:cNvPr id="33" name="Freeform 32"/>
            <p:cNvSpPr/>
            <p:nvPr/>
          </p:nvSpPr>
          <p:spPr>
            <a:xfrm>
              <a:off x="6559551" y="2308225"/>
              <a:ext cx="544760" cy="833438"/>
            </a:xfrm>
            <a:custGeom>
              <a:avLst/>
              <a:gdLst>
                <a:gd name="connsiteX0" fmla="*/ 0 w 460375"/>
                <a:gd name="connsiteY0" fmla="*/ 269875 h 779463"/>
                <a:gd name="connsiteX1" fmla="*/ 460375 w 460375"/>
                <a:gd name="connsiteY1" fmla="*/ 0 h 779463"/>
                <a:gd name="connsiteX2" fmla="*/ 454025 w 460375"/>
                <a:gd name="connsiteY2" fmla="*/ 531813 h 779463"/>
                <a:gd name="connsiteX3" fmla="*/ 17463 w 460375"/>
                <a:gd name="connsiteY3" fmla="*/ 779463 h 779463"/>
                <a:gd name="connsiteX4" fmla="*/ 0 w 460375"/>
                <a:gd name="connsiteY4" fmla="*/ 269875 h 779463"/>
                <a:gd name="connsiteX0" fmla="*/ 0 w 541337"/>
                <a:gd name="connsiteY0" fmla="*/ 317500 h 827088"/>
                <a:gd name="connsiteX1" fmla="*/ 541337 w 541337"/>
                <a:gd name="connsiteY1" fmla="*/ 0 h 827088"/>
                <a:gd name="connsiteX2" fmla="*/ 454025 w 541337"/>
                <a:gd name="connsiteY2" fmla="*/ 579438 h 827088"/>
                <a:gd name="connsiteX3" fmla="*/ 17463 w 541337"/>
                <a:gd name="connsiteY3" fmla="*/ 827088 h 827088"/>
                <a:gd name="connsiteX4" fmla="*/ 0 w 541337"/>
                <a:gd name="connsiteY4" fmla="*/ 317500 h 827088"/>
                <a:gd name="connsiteX0" fmla="*/ 0 w 544896"/>
                <a:gd name="connsiteY0" fmla="*/ 317500 h 827088"/>
                <a:gd name="connsiteX1" fmla="*/ 541337 w 544896"/>
                <a:gd name="connsiteY1" fmla="*/ 0 h 827088"/>
                <a:gd name="connsiteX2" fmla="*/ 544512 w 544896"/>
                <a:gd name="connsiteY2" fmla="*/ 519113 h 827088"/>
                <a:gd name="connsiteX3" fmla="*/ 17463 w 544896"/>
                <a:gd name="connsiteY3" fmla="*/ 827088 h 827088"/>
                <a:gd name="connsiteX4" fmla="*/ 0 w 544896"/>
                <a:gd name="connsiteY4" fmla="*/ 317500 h 827088"/>
                <a:gd name="connsiteX0" fmla="*/ 0 w 544695"/>
                <a:gd name="connsiteY0" fmla="*/ 317500 h 827088"/>
                <a:gd name="connsiteX1" fmla="*/ 531812 w 544695"/>
                <a:gd name="connsiteY1" fmla="*/ 0 h 827088"/>
                <a:gd name="connsiteX2" fmla="*/ 544512 w 544695"/>
                <a:gd name="connsiteY2" fmla="*/ 519113 h 827088"/>
                <a:gd name="connsiteX3" fmla="*/ 17463 w 544695"/>
                <a:gd name="connsiteY3" fmla="*/ 827088 h 827088"/>
                <a:gd name="connsiteX4" fmla="*/ 0 w 544695"/>
                <a:gd name="connsiteY4" fmla="*/ 317500 h 827088"/>
                <a:gd name="connsiteX0" fmla="*/ 0 w 544760"/>
                <a:gd name="connsiteY0" fmla="*/ 323850 h 833438"/>
                <a:gd name="connsiteX1" fmla="*/ 536574 w 544760"/>
                <a:gd name="connsiteY1" fmla="*/ 0 h 833438"/>
                <a:gd name="connsiteX2" fmla="*/ 544512 w 544760"/>
                <a:gd name="connsiteY2" fmla="*/ 525463 h 833438"/>
                <a:gd name="connsiteX3" fmla="*/ 17463 w 544760"/>
                <a:gd name="connsiteY3" fmla="*/ 833438 h 833438"/>
                <a:gd name="connsiteX4" fmla="*/ 0 w 544760"/>
                <a:gd name="connsiteY4" fmla="*/ 323850 h 8334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44760" h="833438">
                  <a:moveTo>
                    <a:pt x="0" y="323850"/>
                  </a:moveTo>
                  <a:lnTo>
                    <a:pt x="536574" y="0"/>
                  </a:lnTo>
                  <a:cubicBezTo>
                    <a:pt x="534457" y="177271"/>
                    <a:pt x="546629" y="348192"/>
                    <a:pt x="544512" y="525463"/>
                  </a:cubicBezTo>
                  <a:lnTo>
                    <a:pt x="17463" y="833438"/>
                  </a:lnTo>
                  <a:lnTo>
                    <a:pt x="0" y="323850"/>
                  </a:lnTo>
                  <a:close/>
                </a:path>
              </a:pathLst>
            </a:custGeom>
            <a:solidFill>
              <a:srgbClr val="FFD9E6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>
                <a:solidFill>
                  <a:schemeClr val="bg1"/>
                </a:solidFill>
              </a:endParaRPr>
            </a:p>
          </p:txBody>
        </p:sp>
        <p:sp>
          <p:nvSpPr>
            <p:cNvPr id="143" name="Freeform 142"/>
            <p:cNvSpPr/>
            <p:nvPr/>
          </p:nvSpPr>
          <p:spPr>
            <a:xfrm>
              <a:off x="6353032" y="2632715"/>
              <a:ext cx="384184" cy="585695"/>
            </a:xfrm>
            <a:custGeom>
              <a:avLst/>
              <a:gdLst>
                <a:gd name="connsiteX0" fmla="*/ 0 w 1225550"/>
                <a:gd name="connsiteY0" fmla="*/ 736798 h 744305"/>
                <a:gd name="connsiteX1" fmla="*/ 295275 w 1225550"/>
                <a:gd name="connsiteY1" fmla="*/ 708223 h 744305"/>
                <a:gd name="connsiteX2" fmla="*/ 454025 w 1225550"/>
                <a:gd name="connsiteY2" fmla="*/ 454223 h 744305"/>
                <a:gd name="connsiteX3" fmla="*/ 542925 w 1225550"/>
                <a:gd name="connsiteY3" fmla="*/ 50998 h 744305"/>
                <a:gd name="connsiteX4" fmla="*/ 635000 w 1225550"/>
                <a:gd name="connsiteY4" fmla="*/ 57348 h 744305"/>
                <a:gd name="connsiteX5" fmla="*/ 765175 w 1225550"/>
                <a:gd name="connsiteY5" fmla="*/ 520898 h 744305"/>
                <a:gd name="connsiteX6" fmla="*/ 873125 w 1225550"/>
                <a:gd name="connsiteY6" fmla="*/ 711398 h 744305"/>
                <a:gd name="connsiteX7" fmla="*/ 1225550 w 1225550"/>
                <a:gd name="connsiteY7" fmla="*/ 730448 h 744305"/>
                <a:gd name="connsiteX0" fmla="*/ 0 w 1225550"/>
                <a:gd name="connsiteY0" fmla="*/ 733107 h 740614"/>
                <a:gd name="connsiteX1" fmla="*/ 295275 w 1225550"/>
                <a:gd name="connsiteY1" fmla="*/ 704532 h 740614"/>
                <a:gd name="connsiteX2" fmla="*/ 454025 w 1225550"/>
                <a:gd name="connsiteY2" fmla="*/ 450532 h 740614"/>
                <a:gd name="connsiteX3" fmla="*/ 542925 w 1225550"/>
                <a:gd name="connsiteY3" fmla="*/ 47307 h 740614"/>
                <a:gd name="connsiteX4" fmla="*/ 635000 w 1225550"/>
                <a:gd name="connsiteY4" fmla="*/ 53657 h 740614"/>
                <a:gd name="connsiteX5" fmla="*/ 752475 w 1225550"/>
                <a:gd name="connsiteY5" fmla="*/ 456882 h 740614"/>
                <a:gd name="connsiteX6" fmla="*/ 873125 w 1225550"/>
                <a:gd name="connsiteY6" fmla="*/ 707707 h 740614"/>
                <a:gd name="connsiteX7" fmla="*/ 1225550 w 1225550"/>
                <a:gd name="connsiteY7" fmla="*/ 726757 h 740614"/>
                <a:gd name="connsiteX0" fmla="*/ 0 w 1225550"/>
                <a:gd name="connsiteY0" fmla="*/ 738418 h 745925"/>
                <a:gd name="connsiteX1" fmla="*/ 295275 w 1225550"/>
                <a:gd name="connsiteY1" fmla="*/ 709843 h 745925"/>
                <a:gd name="connsiteX2" fmla="*/ 454025 w 1225550"/>
                <a:gd name="connsiteY2" fmla="*/ 455843 h 745925"/>
                <a:gd name="connsiteX3" fmla="*/ 542925 w 1225550"/>
                <a:gd name="connsiteY3" fmla="*/ 52618 h 745925"/>
                <a:gd name="connsiteX4" fmla="*/ 660400 w 1225550"/>
                <a:gd name="connsiteY4" fmla="*/ 49443 h 745925"/>
                <a:gd name="connsiteX5" fmla="*/ 752475 w 1225550"/>
                <a:gd name="connsiteY5" fmla="*/ 462193 h 745925"/>
                <a:gd name="connsiteX6" fmla="*/ 873125 w 1225550"/>
                <a:gd name="connsiteY6" fmla="*/ 713018 h 745925"/>
                <a:gd name="connsiteX7" fmla="*/ 1225550 w 1225550"/>
                <a:gd name="connsiteY7" fmla="*/ 732068 h 745925"/>
                <a:gd name="connsiteX0" fmla="*/ 0 w 1225550"/>
                <a:gd name="connsiteY0" fmla="*/ 738418 h 745925"/>
                <a:gd name="connsiteX1" fmla="*/ 295275 w 1225550"/>
                <a:gd name="connsiteY1" fmla="*/ 709843 h 745925"/>
                <a:gd name="connsiteX2" fmla="*/ 454025 w 1225550"/>
                <a:gd name="connsiteY2" fmla="*/ 455843 h 745925"/>
                <a:gd name="connsiteX3" fmla="*/ 565150 w 1225550"/>
                <a:gd name="connsiteY3" fmla="*/ 52618 h 745925"/>
                <a:gd name="connsiteX4" fmla="*/ 660400 w 1225550"/>
                <a:gd name="connsiteY4" fmla="*/ 49443 h 745925"/>
                <a:gd name="connsiteX5" fmla="*/ 752475 w 1225550"/>
                <a:gd name="connsiteY5" fmla="*/ 462193 h 745925"/>
                <a:gd name="connsiteX6" fmla="*/ 873125 w 1225550"/>
                <a:gd name="connsiteY6" fmla="*/ 713018 h 745925"/>
                <a:gd name="connsiteX7" fmla="*/ 1225550 w 1225550"/>
                <a:gd name="connsiteY7" fmla="*/ 732068 h 745925"/>
                <a:gd name="connsiteX0" fmla="*/ 0 w 1225550"/>
                <a:gd name="connsiteY0" fmla="*/ 738418 h 745925"/>
                <a:gd name="connsiteX1" fmla="*/ 295275 w 1225550"/>
                <a:gd name="connsiteY1" fmla="*/ 709843 h 745925"/>
                <a:gd name="connsiteX2" fmla="*/ 454025 w 1225550"/>
                <a:gd name="connsiteY2" fmla="*/ 455843 h 745925"/>
                <a:gd name="connsiteX3" fmla="*/ 565150 w 1225550"/>
                <a:gd name="connsiteY3" fmla="*/ 52618 h 745925"/>
                <a:gd name="connsiteX4" fmla="*/ 647700 w 1225550"/>
                <a:gd name="connsiteY4" fmla="*/ 49443 h 745925"/>
                <a:gd name="connsiteX5" fmla="*/ 752475 w 1225550"/>
                <a:gd name="connsiteY5" fmla="*/ 462193 h 745925"/>
                <a:gd name="connsiteX6" fmla="*/ 873125 w 1225550"/>
                <a:gd name="connsiteY6" fmla="*/ 713018 h 745925"/>
                <a:gd name="connsiteX7" fmla="*/ 1225550 w 1225550"/>
                <a:gd name="connsiteY7" fmla="*/ 732068 h 745925"/>
                <a:gd name="connsiteX0" fmla="*/ 0 w 1225550"/>
                <a:gd name="connsiteY0" fmla="*/ 738418 h 742830"/>
                <a:gd name="connsiteX1" fmla="*/ 295275 w 1225550"/>
                <a:gd name="connsiteY1" fmla="*/ 709843 h 742830"/>
                <a:gd name="connsiteX2" fmla="*/ 454025 w 1225550"/>
                <a:gd name="connsiteY2" fmla="*/ 455843 h 742830"/>
                <a:gd name="connsiteX3" fmla="*/ 565150 w 1225550"/>
                <a:gd name="connsiteY3" fmla="*/ 52618 h 742830"/>
                <a:gd name="connsiteX4" fmla="*/ 647700 w 1225550"/>
                <a:gd name="connsiteY4" fmla="*/ 49443 h 742830"/>
                <a:gd name="connsiteX5" fmla="*/ 752475 w 1225550"/>
                <a:gd name="connsiteY5" fmla="*/ 462193 h 742830"/>
                <a:gd name="connsiteX6" fmla="*/ 873125 w 1225550"/>
                <a:gd name="connsiteY6" fmla="*/ 713018 h 742830"/>
                <a:gd name="connsiteX7" fmla="*/ 1225550 w 1225550"/>
                <a:gd name="connsiteY7" fmla="*/ 732068 h 742830"/>
                <a:gd name="connsiteX0" fmla="*/ 0 w 1225550"/>
                <a:gd name="connsiteY0" fmla="*/ 738418 h 746253"/>
                <a:gd name="connsiteX1" fmla="*/ 295275 w 1225550"/>
                <a:gd name="connsiteY1" fmla="*/ 709843 h 746253"/>
                <a:gd name="connsiteX2" fmla="*/ 454025 w 1225550"/>
                <a:gd name="connsiteY2" fmla="*/ 455843 h 746253"/>
                <a:gd name="connsiteX3" fmla="*/ 565150 w 1225550"/>
                <a:gd name="connsiteY3" fmla="*/ 52618 h 746253"/>
                <a:gd name="connsiteX4" fmla="*/ 647700 w 1225550"/>
                <a:gd name="connsiteY4" fmla="*/ 49443 h 746253"/>
                <a:gd name="connsiteX5" fmla="*/ 752475 w 1225550"/>
                <a:gd name="connsiteY5" fmla="*/ 462193 h 746253"/>
                <a:gd name="connsiteX6" fmla="*/ 873125 w 1225550"/>
                <a:gd name="connsiteY6" fmla="*/ 713018 h 746253"/>
                <a:gd name="connsiteX7" fmla="*/ 1225550 w 1225550"/>
                <a:gd name="connsiteY7" fmla="*/ 738418 h 746253"/>
                <a:gd name="connsiteX0" fmla="*/ 0 w 1225550"/>
                <a:gd name="connsiteY0" fmla="*/ 738418 h 743660"/>
                <a:gd name="connsiteX1" fmla="*/ 295275 w 1225550"/>
                <a:gd name="connsiteY1" fmla="*/ 709843 h 743660"/>
                <a:gd name="connsiteX2" fmla="*/ 454025 w 1225550"/>
                <a:gd name="connsiteY2" fmla="*/ 455843 h 743660"/>
                <a:gd name="connsiteX3" fmla="*/ 565150 w 1225550"/>
                <a:gd name="connsiteY3" fmla="*/ 52618 h 743660"/>
                <a:gd name="connsiteX4" fmla="*/ 647700 w 1225550"/>
                <a:gd name="connsiteY4" fmla="*/ 49443 h 743660"/>
                <a:gd name="connsiteX5" fmla="*/ 752475 w 1225550"/>
                <a:gd name="connsiteY5" fmla="*/ 462193 h 743660"/>
                <a:gd name="connsiteX6" fmla="*/ 873125 w 1225550"/>
                <a:gd name="connsiteY6" fmla="*/ 713018 h 743660"/>
                <a:gd name="connsiteX7" fmla="*/ 1225550 w 1225550"/>
                <a:gd name="connsiteY7" fmla="*/ 738418 h 743660"/>
                <a:gd name="connsiteX0" fmla="*/ 0 w 1225550"/>
                <a:gd name="connsiteY0" fmla="*/ 738418 h 743660"/>
                <a:gd name="connsiteX1" fmla="*/ 295275 w 1225550"/>
                <a:gd name="connsiteY1" fmla="*/ 709843 h 743660"/>
                <a:gd name="connsiteX2" fmla="*/ 454025 w 1225550"/>
                <a:gd name="connsiteY2" fmla="*/ 455843 h 743660"/>
                <a:gd name="connsiteX3" fmla="*/ 565150 w 1225550"/>
                <a:gd name="connsiteY3" fmla="*/ 52618 h 743660"/>
                <a:gd name="connsiteX4" fmla="*/ 647700 w 1225550"/>
                <a:gd name="connsiteY4" fmla="*/ 49443 h 743660"/>
                <a:gd name="connsiteX5" fmla="*/ 752475 w 1225550"/>
                <a:gd name="connsiteY5" fmla="*/ 462193 h 743660"/>
                <a:gd name="connsiteX6" fmla="*/ 873125 w 1225550"/>
                <a:gd name="connsiteY6" fmla="*/ 713018 h 743660"/>
                <a:gd name="connsiteX7" fmla="*/ 1225550 w 1225550"/>
                <a:gd name="connsiteY7" fmla="*/ 738418 h 743660"/>
                <a:gd name="connsiteX0" fmla="*/ 0 w 1225550"/>
                <a:gd name="connsiteY0" fmla="*/ 718746 h 723988"/>
                <a:gd name="connsiteX1" fmla="*/ 295275 w 1225550"/>
                <a:gd name="connsiteY1" fmla="*/ 690171 h 723988"/>
                <a:gd name="connsiteX2" fmla="*/ 454025 w 1225550"/>
                <a:gd name="connsiteY2" fmla="*/ 436171 h 723988"/>
                <a:gd name="connsiteX3" fmla="*/ 539750 w 1225550"/>
                <a:gd name="connsiteY3" fmla="*/ 77396 h 723988"/>
                <a:gd name="connsiteX4" fmla="*/ 647700 w 1225550"/>
                <a:gd name="connsiteY4" fmla="*/ 29771 h 723988"/>
                <a:gd name="connsiteX5" fmla="*/ 752475 w 1225550"/>
                <a:gd name="connsiteY5" fmla="*/ 442521 h 723988"/>
                <a:gd name="connsiteX6" fmla="*/ 873125 w 1225550"/>
                <a:gd name="connsiteY6" fmla="*/ 693346 h 723988"/>
                <a:gd name="connsiteX7" fmla="*/ 1225550 w 1225550"/>
                <a:gd name="connsiteY7" fmla="*/ 718746 h 723988"/>
                <a:gd name="connsiteX0" fmla="*/ 0 w 1225550"/>
                <a:gd name="connsiteY0" fmla="*/ 718746 h 723988"/>
                <a:gd name="connsiteX1" fmla="*/ 295275 w 1225550"/>
                <a:gd name="connsiteY1" fmla="*/ 690171 h 723988"/>
                <a:gd name="connsiteX2" fmla="*/ 454025 w 1225550"/>
                <a:gd name="connsiteY2" fmla="*/ 436171 h 723988"/>
                <a:gd name="connsiteX3" fmla="*/ 539750 w 1225550"/>
                <a:gd name="connsiteY3" fmla="*/ 77396 h 723988"/>
                <a:gd name="connsiteX4" fmla="*/ 647700 w 1225550"/>
                <a:gd name="connsiteY4" fmla="*/ 29771 h 723988"/>
                <a:gd name="connsiteX5" fmla="*/ 752475 w 1225550"/>
                <a:gd name="connsiteY5" fmla="*/ 442521 h 723988"/>
                <a:gd name="connsiteX6" fmla="*/ 873125 w 1225550"/>
                <a:gd name="connsiteY6" fmla="*/ 693346 h 723988"/>
                <a:gd name="connsiteX7" fmla="*/ 1225550 w 1225550"/>
                <a:gd name="connsiteY7" fmla="*/ 718746 h 723988"/>
                <a:gd name="connsiteX0" fmla="*/ 0 w 1225550"/>
                <a:gd name="connsiteY0" fmla="*/ 684826 h 690068"/>
                <a:gd name="connsiteX1" fmla="*/ 295275 w 1225550"/>
                <a:gd name="connsiteY1" fmla="*/ 656251 h 690068"/>
                <a:gd name="connsiteX2" fmla="*/ 454025 w 1225550"/>
                <a:gd name="connsiteY2" fmla="*/ 402251 h 690068"/>
                <a:gd name="connsiteX3" fmla="*/ 539750 w 1225550"/>
                <a:gd name="connsiteY3" fmla="*/ 43476 h 690068"/>
                <a:gd name="connsiteX4" fmla="*/ 657225 w 1225550"/>
                <a:gd name="connsiteY4" fmla="*/ 46651 h 690068"/>
                <a:gd name="connsiteX5" fmla="*/ 752475 w 1225550"/>
                <a:gd name="connsiteY5" fmla="*/ 408601 h 690068"/>
                <a:gd name="connsiteX6" fmla="*/ 873125 w 1225550"/>
                <a:gd name="connsiteY6" fmla="*/ 659426 h 690068"/>
                <a:gd name="connsiteX7" fmla="*/ 1225550 w 1225550"/>
                <a:gd name="connsiteY7" fmla="*/ 684826 h 690068"/>
                <a:gd name="connsiteX0" fmla="*/ 0 w 1225550"/>
                <a:gd name="connsiteY0" fmla="*/ 684826 h 690068"/>
                <a:gd name="connsiteX1" fmla="*/ 295275 w 1225550"/>
                <a:gd name="connsiteY1" fmla="*/ 656251 h 690068"/>
                <a:gd name="connsiteX2" fmla="*/ 454025 w 1225550"/>
                <a:gd name="connsiteY2" fmla="*/ 402251 h 690068"/>
                <a:gd name="connsiteX3" fmla="*/ 539750 w 1225550"/>
                <a:gd name="connsiteY3" fmla="*/ 43476 h 690068"/>
                <a:gd name="connsiteX4" fmla="*/ 657225 w 1225550"/>
                <a:gd name="connsiteY4" fmla="*/ 46651 h 690068"/>
                <a:gd name="connsiteX5" fmla="*/ 752475 w 1225550"/>
                <a:gd name="connsiteY5" fmla="*/ 408601 h 690068"/>
                <a:gd name="connsiteX6" fmla="*/ 873125 w 1225550"/>
                <a:gd name="connsiteY6" fmla="*/ 659426 h 690068"/>
                <a:gd name="connsiteX7" fmla="*/ 1225550 w 1225550"/>
                <a:gd name="connsiteY7" fmla="*/ 684826 h 690068"/>
                <a:gd name="connsiteX0" fmla="*/ 0 w 1225550"/>
                <a:gd name="connsiteY0" fmla="*/ 684826 h 690068"/>
                <a:gd name="connsiteX1" fmla="*/ 295275 w 1225550"/>
                <a:gd name="connsiteY1" fmla="*/ 656251 h 690068"/>
                <a:gd name="connsiteX2" fmla="*/ 454025 w 1225550"/>
                <a:gd name="connsiteY2" fmla="*/ 402251 h 690068"/>
                <a:gd name="connsiteX3" fmla="*/ 539750 w 1225550"/>
                <a:gd name="connsiteY3" fmla="*/ 43476 h 690068"/>
                <a:gd name="connsiteX4" fmla="*/ 657225 w 1225550"/>
                <a:gd name="connsiteY4" fmla="*/ 46651 h 690068"/>
                <a:gd name="connsiteX5" fmla="*/ 752475 w 1225550"/>
                <a:gd name="connsiteY5" fmla="*/ 408601 h 690068"/>
                <a:gd name="connsiteX6" fmla="*/ 873125 w 1225550"/>
                <a:gd name="connsiteY6" fmla="*/ 659426 h 690068"/>
                <a:gd name="connsiteX7" fmla="*/ 1225550 w 1225550"/>
                <a:gd name="connsiteY7" fmla="*/ 684826 h 690068"/>
                <a:gd name="connsiteX0" fmla="*/ 0 w 1225550"/>
                <a:gd name="connsiteY0" fmla="*/ 677151 h 682393"/>
                <a:gd name="connsiteX1" fmla="*/ 295275 w 1225550"/>
                <a:gd name="connsiteY1" fmla="*/ 648576 h 682393"/>
                <a:gd name="connsiteX2" fmla="*/ 454025 w 1225550"/>
                <a:gd name="connsiteY2" fmla="*/ 394576 h 682393"/>
                <a:gd name="connsiteX3" fmla="*/ 539750 w 1225550"/>
                <a:gd name="connsiteY3" fmla="*/ 35801 h 682393"/>
                <a:gd name="connsiteX4" fmla="*/ 657225 w 1225550"/>
                <a:gd name="connsiteY4" fmla="*/ 38976 h 682393"/>
                <a:gd name="connsiteX5" fmla="*/ 752475 w 1225550"/>
                <a:gd name="connsiteY5" fmla="*/ 400926 h 682393"/>
                <a:gd name="connsiteX6" fmla="*/ 873125 w 1225550"/>
                <a:gd name="connsiteY6" fmla="*/ 651751 h 682393"/>
                <a:gd name="connsiteX7" fmla="*/ 1225550 w 1225550"/>
                <a:gd name="connsiteY7" fmla="*/ 677151 h 682393"/>
                <a:gd name="connsiteX0" fmla="*/ 0 w 1225550"/>
                <a:gd name="connsiteY0" fmla="*/ 695875 h 701117"/>
                <a:gd name="connsiteX1" fmla="*/ 295275 w 1225550"/>
                <a:gd name="connsiteY1" fmla="*/ 667300 h 701117"/>
                <a:gd name="connsiteX2" fmla="*/ 454025 w 1225550"/>
                <a:gd name="connsiteY2" fmla="*/ 413300 h 701117"/>
                <a:gd name="connsiteX3" fmla="*/ 539750 w 1225550"/>
                <a:gd name="connsiteY3" fmla="*/ 54525 h 701117"/>
                <a:gd name="connsiteX4" fmla="*/ 657225 w 1225550"/>
                <a:gd name="connsiteY4" fmla="*/ 57700 h 701117"/>
                <a:gd name="connsiteX5" fmla="*/ 752475 w 1225550"/>
                <a:gd name="connsiteY5" fmla="*/ 419650 h 701117"/>
                <a:gd name="connsiteX6" fmla="*/ 873125 w 1225550"/>
                <a:gd name="connsiteY6" fmla="*/ 670475 h 701117"/>
                <a:gd name="connsiteX7" fmla="*/ 1225550 w 1225550"/>
                <a:gd name="connsiteY7" fmla="*/ 695875 h 701117"/>
                <a:gd name="connsiteX0" fmla="*/ 0 w 1225550"/>
                <a:gd name="connsiteY0" fmla="*/ 707462 h 712704"/>
                <a:gd name="connsiteX1" fmla="*/ 295275 w 1225550"/>
                <a:gd name="connsiteY1" fmla="*/ 678887 h 712704"/>
                <a:gd name="connsiteX2" fmla="*/ 454025 w 1225550"/>
                <a:gd name="connsiteY2" fmla="*/ 424887 h 712704"/>
                <a:gd name="connsiteX3" fmla="*/ 539750 w 1225550"/>
                <a:gd name="connsiteY3" fmla="*/ 66112 h 712704"/>
                <a:gd name="connsiteX4" fmla="*/ 657225 w 1225550"/>
                <a:gd name="connsiteY4" fmla="*/ 69287 h 712704"/>
                <a:gd name="connsiteX5" fmla="*/ 752475 w 1225550"/>
                <a:gd name="connsiteY5" fmla="*/ 431237 h 712704"/>
                <a:gd name="connsiteX6" fmla="*/ 873125 w 1225550"/>
                <a:gd name="connsiteY6" fmla="*/ 682062 h 712704"/>
                <a:gd name="connsiteX7" fmla="*/ 1225550 w 1225550"/>
                <a:gd name="connsiteY7" fmla="*/ 707462 h 712704"/>
                <a:gd name="connsiteX0" fmla="*/ 0 w 1184568"/>
                <a:gd name="connsiteY0" fmla="*/ 707462 h 781263"/>
                <a:gd name="connsiteX1" fmla="*/ 295275 w 1184568"/>
                <a:gd name="connsiteY1" fmla="*/ 678887 h 781263"/>
                <a:gd name="connsiteX2" fmla="*/ 454025 w 1184568"/>
                <a:gd name="connsiteY2" fmla="*/ 424887 h 781263"/>
                <a:gd name="connsiteX3" fmla="*/ 539750 w 1184568"/>
                <a:gd name="connsiteY3" fmla="*/ 66112 h 781263"/>
                <a:gd name="connsiteX4" fmla="*/ 657225 w 1184568"/>
                <a:gd name="connsiteY4" fmla="*/ 69287 h 781263"/>
                <a:gd name="connsiteX5" fmla="*/ 752475 w 1184568"/>
                <a:gd name="connsiteY5" fmla="*/ 431237 h 781263"/>
                <a:gd name="connsiteX6" fmla="*/ 873125 w 1184568"/>
                <a:gd name="connsiteY6" fmla="*/ 682062 h 781263"/>
                <a:gd name="connsiteX7" fmla="*/ 1184568 w 1184568"/>
                <a:gd name="connsiteY7" fmla="*/ 781229 h 781263"/>
                <a:gd name="connsiteX0" fmla="*/ 0 w 1233746"/>
                <a:gd name="connsiteY0" fmla="*/ 650089 h 781262"/>
                <a:gd name="connsiteX1" fmla="*/ 344453 w 1233746"/>
                <a:gd name="connsiteY1" fmla="*/ 678887 h 781262"/>
                <a:gd name="connsiteX2" fmla="*/ 503203 w 1233746"/>
                <a:gd name="connsiteY2" fmla="*/ 424887 h 781262"/>
                <a:gd name="connsiteX3" fmla="*/ 588928 w 1233746"/>
                <a:gd name="connsiteY3" fmla="*/ 66112 h 781262"/>
                <a:gd name="connsiteX4" fmla="*/ 706403 w 1233746"/>
                <a:gd name="connsiteY4" fmla="*/ 69287 h 781262"/>
                <a:gd name="connsiteX5" fmla="*/ 801653 w 1233746"/>
                <a:gd name="connsiteY5" fmla="*/ 431237 h 781262"/>
                <a:gd name="connsiteX6" fmla="*/ 922303 w 1233746"/>
                <a:gd name="connsiteY6" fmla="*/ 682062 h 781262"/>
                <a:gd name="connsiteX7" fmla="*/ 1233746 w 1233746"/>
                <a:gd name="connsiteY7" fmla="*/ 781229 h 781262"/>
                <a:gd name="connsiteX0" fmla="*/ 0 w 889293"/>
                <a:gd name="connsiteY0" fmla="*/ 678887 h 781262"/>
                <a:gd name="connsiteX1" fmla="*/ 158750 w 889293"/>
                <a:gd name="connsiteY1" fmla="*/ 424887 h 781262"/>
                <a:gd name="connsiteX2" fmla="*/ 244475 w 889293"/>
                <a:gd name="connsiteY2" fmla="*/ 66112 h 781262"/>
                <a:gd name="connsiteX3" fmla="*/ 361950 w 889293"/>
                <a:gd name="connsiteY3" fmla="*/ 69287 h 781262"/>
                <a:gd name="connsiteX4" fmla="*/ 457200 w 889293"/>
                <a:gd name="connsiteY4" fmla="*/ 431237 h 781262"/>
                <a:gd name="connsiteX5" fmla="*/ 577850 w 889293"/>
                <a:gd name="connsiteY5" fmla="*/ 682062 h 781262"/>
                <a:gd name="connsiteX6" fmla="*/ 889293 w 889293"/>
                <a:gd name="connsiteY6" fmla="*/ 781229 h 781262"/>
                <a:gd name="connsiteX0" fmla="*/ 0 w 889293"/>
                <a:gd name="connsiteY0" fmla="*/ 678887 h 786471"/>
                <a:gd name="connsiteX1" fmla="*/ 158750 w 889293"/>
                <a:gd name="connsiteY1" fmla="*/ 424887 h 786471"/>
                <a:gd name="connsiteX2" fmla="*/ 244475 w 889293"/>
                <a:gd name="connsiteY2" fmla="*/ 66112 h 786471"/>
                <a:gd name="connsiteX3" fmla="*/ 361950 w 889293"/>
                <a:gd name="connsiteY3" fmla="*/ 69287 h 786471"/>
                <a:gd name="connsiteX4" fmla="*/ 457200 w 889293"/>
                <a:gd name="connsiteY4" fmla="*/ 431237 h 786471"/>
                <a:gd name="connsiteX5" fmla="*/ 573752 w 889293"/>
                <a:gd name="connsiteY5" fmla="*/ 755829 h 786471"/>
                <a:gd name="connsiteX6" fmla="*/ 889293 w 889293"/>
                <a:gd name="connsiteY6" fmla="*/ 781229 h 786471"/>
                <a:gd name="connsiteX0" fmla="*/ 0 w 573752"/>
                <a:gd name="connsiteY0" fmla="*/ 678887 h 755828"/>
                <a:gd name="connsiteX1" fmla="*/ 158750 w 573752"/>
                <a:gd name="connsiteY1" fmla="*/ 424887 h 755828"/>
                <a:gd name="connsiteX2" fmla="*/ 244475 w 573752"/>
                <a:gd name="connsiteY2" fmla="*/ 66112 h 755828"/>
                <a:gd name="connsiteX3" fmla="*/ 361950 w 573752"/>
                <a:gd name="connsiteY3" fmla="*/ 69287 h 755828"/>
                <a:gd name="connsiteX4" fmla="*/ 457200 w 573752"/>
                <a:gd name="connsiteY4" fmla="*/ 431237 h 755828"/>
                <a:gd name="connsiteX5" fmla="*/ 573752 w 573752"/>
                <a:gd name="connsiteY5" fmla="*/ 755829 h 755828"/>
                <a:gd name="connsiteX0" fmla="*/ 0 w 614734"/>
                <a:gd name="connsiteY0" fmla="*/ 678887 h 755829"/>
                <a:gd name="connsiteX1" fmla="*/ 158750 w 614734"/>
                <a:gd name="connsiteY1" fmla="*/ 424887 h 755829"/>
                <a:gd name="connsiteX2" fmla="*/ 244475 w 614734"/>
                <a:gd name="connsiteY2" fmla="*/ 66112 h 755829"/>
                <a:gd name="connsiteX3" fmla="*/ 361950 w 614734"/>
                <a:gd name="connsiteY3" fmla="*/ 69287 h 755829"/>
                <a:gd name="connsiteX4" fmla="*/ 457200 w 614734"/>
                <a:gd name="connsiteY4" fmla="*/ 431237 h 755829"/>
                <a:gd name="connsiteX5" fmla="*/ 614734 w 614734"/>
                <a:gd name="connsiteY5" fmla="*/ 755829 h 755829"/>
                <a:gd name="connsiteX0" fmla="*/ 0 w 614734"/>
                <a:gd name="connsiteY0" fmla="*/ 678887 h 755829"/>
                <a:gd name="connsiteX1" fmla="*/ 158750 w 614734"/>
                <a:gd name="connsiteY1" fmla="*/ 424887 h 755829"/>
                <a:gd name="connsiteX2" fmla="*/ 244475 w 614734"/>
                <a:gd name="connsiteY2" fmla="*/ 66112 h 755829"/>
                <a:gd name="connsiteX3" fmla="*/ 361950 w 614734"/>
                <a:gd name="connsiteY3" fmla="*/ 69287 h 755829"/>
                <a:gd name="connsiteX4" fmla="*/ 457200 w 614734"/>
                <a:gd name="connsiteY4" fmla="*/ 431237 h 755829"/>
                <a:gd name="connsiteX5" fmla="*/ 614734 w 614734"/>
                <a:gd name="connsiteY5" fmla="*/ 755829 h 755829"/>
                <a:gd name="connsiteX0" fmla="*/ 0 w 614734"/>
                <a:gd name="connsiteY0" fmla="*/ 678887 h 755829"/>
                <a:gd name="connsiteX1" fmla="*/ 158750 w 614734"/>
                <a:gd name="connsiteY1" fmla="*/ 424887 h 755829"/>
                <a:gd name="connsiteX2" fmla="*/ 244475 w 614734"/>
                <a:gd name="connsiteY2" fmla="*/ 66112 h 755829"/>
                <a:gd name="connsiteX3" fmla="*/ 361950 w 614734"/>
                <a:gd name="connsiteY3" fmla="*/ 69287 h 755829"/>
                <a:gd name="connsiteX4" fmla="*/ 457200 w 614734"/>
                <a:gd name="connsiteY4" fmla="*/ 431237 h 755829"/>
                <a:gd name="connsiteX5" fmla="*/ 614734 w 614734"/>
                <a:gd name="connsiteY5" fmla="*/ 755829 h 755829"/>
                <a:gd name="connsiteX0" fmla="*/ 0 w 614734"/>
                <a:gd name="connsiteY0" fmla="*/ 669166 h 746108"/>
                <a:gd name="connsiteX1" fmla="*/ 158750 w 614734"/>
                <a:gd name="connsiteY1" fmla="*/ 415166 h 746108"/>
                <a:gd name="connsiteX2" fmla="*/ 244475 w 614734"/>
                <a:gd name="connsiteY2" fmla="*/ 56391 h 746108"/>
                <a:gd name="connsiteX3" fmla="*/ 361950 w 614734"/>
                <a:gd name="connsiteY3" fmla="*/ 59566 h 746108"/>
                <a:gd name="connsiteX4" fmla="*/ 453101 w 614734"/>
                <a:gd name="connsiteY4" fmla="*/ 425615 h 746108"/>
                <a:gd name="connsiteX5" fmla="*/ 614734 w 614734"/>
                <a:gd name="connsiteY5" fmla="*/ 746108 h 746108"/>
                <a:gd name="connsiteX0" fmla="*/ 0 w 614734"/>
                <a:gd name="connsiteY0" fmla="*/ 669166 h 746108"/>
                <a:gd name="connsiteX1" fmla="*/ 158750 w 614734"/>
                <a:gd name="connsiteY1" fmla="*/ 415166 h 746108"/>
                <a:gd name="connsiteX2" fmla="*/ 244475 w 614734"/>
                <a:gd name="connsiteY2" fmla="*/ 56391 h 746108"/>
                <a:gd name="connsiteX3" fmla="*/ 361950 w 614734"/>
                <a:gd name="connsiteY3" fmla="*/ 59566 h 746108"/>
                <a:gd name="connsiteX4" fmla="*/ 453101 w 614734"/>
                <a:gd name="connsiteY4" fmla="*/ 425615 h 746108"/>
                <a:gd name="connsiteX5" fmla="*/ 614734 w 614734"/>
                <a:gd name="connsiteY5" fmla="*/ 746108 h 746108"/>
                <a:gd name="connsiteX0" fmla="*/ 0 w 614734"/>
                <a:gd name="connsiteY0" fmla="*/ 669615 h 746557"/>
                <a:gd name="connsiteX1" fmla="*/ 158750 w 614734"/>
                <a:gd name="connsiteY1" fmla="*/ 415615 h 746557"/>
                <a:gd name="connsiteX2" fmla="*/ 244475 w 614734"/>
                <a:gd name="connsiteY2" fmla="*/ 56840 h 746557"/>
                <a:gd name="connsiteX3" fmla="*/ 361950 w 614734"/>
                <a:gd name="connsiteY3" fmla="*/ 60015 h 746557"/>
                <a:gd name="connsiteX4" fmla="*/ 432611 w 614734"/>
                <a:gd name="connsiteY4" fmla="*/ 434260 h 746557"/>
                <a:gd name="connsiteX5" fmla="*/ 614734 w 614734"/>
                <a:gd name="connsiteY5" fmla="*/ 746557 h 746557"/>
                <a:gd name="connsiteX0" fmla="*/ 0 w 614734"/>
                <a:gd name="connsiteY0" fmla="*/ 671909 h 748851"/>
                <a:gd name="connsiteX1" fmla="*/ 158750 w 614734"/>
                <a:gd name="connsiteY1" fmla="*/ 417909 h 748851"/>
                <a:gd name="connsiteX2" fmla="*/ 244475 w 614734"/>
                <a:gd name="connsiteY2" fmla="*/ 59134 h 748851"/>
                <a:gd name="connsiteX3" fmla="*/ 361950 w 614734"/>
                <a:gd name="connsiteY3" fmla="*/ 62309 h 748851"/>
                <a:gd name="connsiteX4" fmla="*/ 422366 w 614734"/>
                <a:gd name="connsiteY4" fmla="*/ 477536 h 748851"/>
                <a:gd name="connsiteX5" fmla="*/ 614734 w 614734"/>
                <a:gd name="connsiteY5" fmla="*/ 748851 h 748851"/>
                <a:gd name="connsiteX0" fmla="*/ 0 w 602440"/>
                <a:gd name="connsiteY0" fmla="*/ 671909 h 718116"/>
                <a:gd name="connsiteX1" fmla="*/ 158750 w 602440"/>
                <a:gd name="connsiteY1" fmla="*/ 417909 h 718116"/>
                <a:gd name="connsiteX2" fmla="*/ 244475 w 602440"/>
                <a:gd name="connsiteY2" fmla="*/ 59134 h 718116"/>
                <a:gd name="connsiteX3" fmla="*/ 361950 w 602440"/>
                <a:gd name="connsiteY3" fmla="*/ 62309 h 718116"/>
                <a:gd name="connsiteX4" fmla="*/ 422366 w 602440"/>
                <a:gd name="connsiteY4" fmla="*/ 477536 h 718116"/>
                <a:gd name="connsiteX5" fmla="*/ 602440 w 602440"/>
                <a:gd name="connsiteY5" fmla="*/ 718116 h 718116"/>
                <a:gd name="connsiteX0" fmla="*/ 0 w 602440"/>
                <a:gd name="connsiteY0" fmla="*/ 649846 h 696053"/>
                <a:gd name="connsiteX1" fmla="*/ 158750 w 602440"/>
                <a:gd name="connsiteY1" fmla="*/ 395846 h 696053"/>
                <a:gd name="connsiteX2" fmla="*/ 244475 w 602440"/>
                <a:gd name="connsiteY2" fmla="*/ 37071 h 696053"/>
                <a:gd name="connsiteX3" fmla="*/ 368096 w 602440"/>
                <a:gd name="connsiteY3" fmla="*/ 58687 h 696053"/>
                <a:gd name="connsiteX4" fmla="*/ 422366 w 602440"/>
                <a:gd name="connsiteY4" fmla="*/ 455473 h 696053"/>
                <a:gd name="connsiteX5" fmla="*/ 602440 w 602440"/>
                <a:gd name="connsiteY5" fmla="*/ 696053 h 696053"/>
                <a:gd name="connsiteX0" fmla="*/ 0 w 602440"/>
                <a:gd name="connsiteY0" fmla="*/ 663924 h 710131"/>
                <a:gd name="connsiteX1" fmla="*/ 158750 w 602440"/>
                <a:gd name="connsiteY1" fmla="*/ 409924 h 710131"/>
                <a:gd name="connsiteX2" fmla="*/ 252671 w 602440"/>
                <a:gd name="connsiteY2" fmla="*/ 30658 h 710131"/>
                <a:gd name="connsiteX3" fmla="*/ 368096 w 602440"/>
                <a:gd name="connsiteY3" fmla="*/ 72765 h 710131"/>
                <a:gd name="connsiteX4" fmla="*/ 422366 w 602440"/>
                <a:gd name="connsiteY4" fmla="*/ 469551 h 710131"/>
                <a:gd name="connsiteX5" fmla="*/ 602440 w 602440"/>
                <a:gd name="connsiteY5" fmla="*/ 710131 h 710131"/>
                <a:gd name="connsiteX0" fmla="*/ 0 w 602440"/>
                <a:gd name="connsiteY0" fmla="*/ 667532 h 713739"/>
                <a:gd name="connsiteX1" fmla="*/ 158750 w 602440"/>
                <a:gd name="connsiteY1" fmla="*/ 413532 h 713739"/>
                <a:gd name="connsiteX2" fmla="*/ 252671 w 602440"/>
                <a:gd name="connsiteY2" fmla="*/ 34266 h 713739"/>
                <a:gd name="connsiteX3" fmla="*/ 368096 w 602440"/>
                <a:gd name="connsiteY3" fmla="*/ 76373 h 713739"/>
                <a:gd name="connsiteX4" fmla="*/ 422366 w 602440"/>
                <a:gd name="connsiteY4" fmla="*/ 473159 h 713739"/>
                <a:gd name="connsiteX5" fmla="*/ 602440 w 602440"/>
                <a:gd name="connsiteY5" fmla="*/ 713739 h 713739"/>
                <a:gd name="connsiteX0" fmla="*/ 0 w 602440"/>
                <a:gd name="connsiteY0" fmla="*/ 664554 h 710761"/>
                <a:gd name="connsiteX1" fmla="*/ 158750 w 602440"/>
                <a:gd name="connsiteY1" fmla="*/ 410554 h 710761"/>
                <a:gd name="connsiteX2" fmla="*/ 252671 w 602440"/>
                <a:gd name="connsiteY2" fmla="*/ 35386 h 710761"/>
                <a:gd name="connsiteX3" fmla="*/ 368096 w 602440"/>
                <a:gd name="connsiteY3" fmla="*/ 73395 h 710761"/>
                <a:gd name="connsiteX4" fmla="*/ 422366 w 602440"/>
                <a:gd name="connsiteY4" fmla="*/ 470181 h 710761"/>
                <a:gd name="connsiteX5" fmla="*/ 602440 w 602440"/>
                <a:gd name="connsiteY5" fmla="*/ 710761 h 710761"/>
                <a:gd name="connsiteX0" fmla="*/ 0 w 602440"/>
                <a:gd name="connsiteY0" fmla="*/ 663357 h 709564"/>
                <a:gd name="connsiteX1" fmla="*/ 150554 w 602440"/>
                <a:gd name="connsiteY1" fmla="*/ 442143 h 709564"/>
                <a:gd name="connsiteX2" fmla="*/ 252671 w 602440"/>
                <a:gd name="connsiteY2" fmla="*/ 34189 h 709564"/>
                <a:gd name="connsiteX3" fmla="*/ 368096 w 602440"/>
                <a:gd name="connsiteY3" fmla="*/ 72198 h 709564"/>
                <a:gd name="connsiteX4" fmla="*/ 422366 w 602440"/>
                <a:gd name="connsiteY4" fmla="*/ 468984 h 709564"/>
                <a:gd name="connsiteX5" fmla="*/ 602440 w 602440"/>
                <a:gd name="connsiteY5" fmla="*/ 709564 h 709564"/>
                <a:gd name="connsiteX0" fmla="*/ 0 w 602440"/>
                <a:gd name="connsiteY0" fmla="*/ 663357 h 709564"/>
                <a:gd name="connsiteX1" fmla="*/ 150554 w 602440"/>
                <a:gd name="connsiteY1" fmla="*/ 442143 h 709564"/>
                <a:gd name="connsiteX2" fmla="*/ 252671 w 602440"/>
                <a:gd name="connsiteY2" fmla="*/ 34189 h 709564"/>
                <a:gd name="connsiteX3" fmla="*/ 368096 w 602440"/>
                <a:gd name="connsiteY3" fmla="*/ 72198 h 709564"/>
                <a:gd name="connsiteX4" fmla="*/ 422366 w 602440"/>
                <a:gd name="connsiteY4" fmla="*/ 468984 h 709564"/>
                <a:gd name="connsiteX5" fmla="*/ 602440 w 602440"/>
                <a:gd name="connsiteY5" fmla="*/ 709564 h 709564"/>
                <a:gd name="connsiteX0" fmla="*/ 0 w 604490"/>
                <a:gd name="connsiteY0" fmla="*/ 651063 h 709564"/>
                <a:gd name="connsiteX1" fmla="*/ 152604 w 604490"/>
                <a:gd name="connsiteY1" fmla="*/ 442143 h 709564"/>
                <a:gd name="connsiteX2" fmla="*/ 254721 w 604490"/>
                <a:gd name="connsiteY2" fmla="*/ 34189 h 709564"/>
                <a:gd name="connsiteX3" fmla="*/ 370146 w 604490"/>
                <a:gd name="connsiteY3" fmla="*/ 72198 h 709564"/>
                <a:gd name="connsiteX4" fmla="*/ 424416 w 604490"/>
                <a:gd name="connsiteY4" fmla="*/ 468984 h 709564"/>
                <a:gd name="connsiteX5" fmla="*/ 604490 w 604490"/>
                <a:gd name="connsiteY5" fmla="*/ 709564 h 709564"/>
                <a:gd name="connsiteX0" fmla="*/ 0 w 604490"/>
                <a:gd name="connsiteY0" fmla="*/ 651063 h 709564"/>
                <a:gd name="connsiteX1" fmla="*/ 152604 w 604490"/>
                <a:gd name="connsiteY1" fmla="*/ 442143 h 709564"/>
                <a:gd name="connsiteX2" fmla="*/ 254721 w 604490"/>
                <a:gd name="connsiteY2" fmla="*/ 34189 h 709564"/>
                <a:gd name="connsiteX3" fmla="*/ 370146 w 604490"/>
                <a:gd name="connsiteY3" fmla="*/ 72198 h 709564"/>
                <a:gd name="connsiteX4" fmla="*/ 424416 w 604490"/>
                <a:gd name="connsiteY4" fmla="*/ 468984 h 709564"/>
                <a:gd name="connsiteX5" fmla="*/ 604490 w 604490"/>
                <a:gd name="connsiteY5" fmla="*/ 709564 h 709564"/>
                <a:gd name="connsiteX0" fmla="*/ 0 w 604490"/>
                <a:gd name="connsiteY0" fmla="*/ 651063 h 709564"/>
                <a:gd name="connsiteX1" fmla="*/ 152604 w 604490"/>
                <a:gd name="connsiteY1" fmla="*/ 442143 h 709564"/>
                <a:gd name="connsiteX2" fmla="*/ 254721 w 604490"/>
                <a:gd name="connsiteY2" fmla="*/ 34189 h 709564"/>
                <a:gd name="connsiteX3" fmla="*/ 370146 w 604490"/>
                <a:gd name="connsiteY3" fmla="*/ 72198 h 709564"/>
                <a:gd name="connsiteX4" fmla="*/ 424416 w 604490"/>
                <a:gd name="connsiteY4" fmla="*/ 468984 h 709564"/>
                <a:gd name="connsiteX5" fmla="*/ 604490 w 604490"/>
                <a:gd name="connsiteY5" fmla="*/ 709564 h 709564"/>
                <a:gd name="connsiteX0" fmla="*/ 0 w 604490"/>
                <a:gd name="connsiteY0" fmla="*/ 651063 h 709564"/>
                <a:gd name="connsiteX1" fmla="*/ 152604 w 604490"/>
                <a:gd name="connsiteY1" fmla="*/ 442143 h 709564"/>
                <a:gd name="connsiteX2" fmla="*/ 254721 w 604490"/>
                <a:gd name="connsiteY2" fmla="*/ 34189 h 709564"/>
                <a:gd name="connsiteX3" fmla="*/ 370146 w 604490"/>
                <a:gd name="connsiteY3" fmla="*/ 72198 h 709564"/>
                <a:gd name="connsiteX4" fmla="*/ 424416 w 604490"/>
                <a:gd name="connsiteY4" fmla="*/ 468984 h 709564"/>
                <a:gd name="connsiteX5" fmla="*/ 604490 w 604490"/>
                <a:gd name="connsiteY5" fmla="*/ 709564 h 709564"/>
                <a:gd name="connsiteX0" fmla="*/ 0 w 604490"/>
                <a:gd name="connsiteY0" fmla="*/ 650766 h 709267"/>
                <a:gd name="connsiteX1" fmla="*/ 164898 w 604490"/>
                <a:gd name="connsiteY1" fmla="*/ 437748 h 709267"/>
                <a:gd name="connsiteX2" fmla="*/ 254721 w 604490"/>
                <a:gd name="connsiteY2" fmla="*/ 33892 h 709267"/>
                <a:gd name="connsiteX3" fmla="*/ 370146 w 604490"/>
                <a:gd name="connsiteY3" fmla="*/ 71901 h 709267"/>
                <a:gd name="connsiteX4" fmla="*/ 424416 w 604490"/>
                <a:gd name="connsiteY4" fmla="*/ 468687 h 709267"/>
                <a:gd name="connsiteX5" fmla="*/ 604490 w 604490"/>
                <a:gd name="connsiteY5" fmla="*/ 709267 h 709267"/>
                <a:gd name="connsiteX0" fmla="*/ 0 w 604490"/>
                <a:gd name="connsiteY0" fmla="*/ 650766 h 709267"/>
                <a:gd name="connsiteX1" fmla="*/ 164898 w 604490"/>
                <a:gd name="connsiteY1" fmla="*/ 437748 h 709267"/>
                <a:gd name="connsiteX2" fmla="*/ 254721 w 604490"/>
                <a:gd name="connsiteY2" fmla="*/ 33892 h 709267"/>
                <a:gd name="connsiteX3" fmla="*/ 370146 w 604490"/>
                <a:gd name="connsiteY3" fmla="*/ 71901 h 709267"/>
                <a:gd name="connsiteX4" fmla="*/ 424416 w 604490"/>
                <a:gd name="connsiteY4" fmla="*/ 468687 h 709267"/>
                <a:gd name="connsiteX5" fmla="*/ 604490 w 604490"/>
                <a:gd name="connsiteY5" fmla="*/ 709267 h 709267"/>
                <a:gd name="connsiteX0" fmla="*/ 0 w 604490"/>
                <a:gd name="connsiteY0" fmla="*/ 650766 h 709267"/>
                <a:gd name="connsiteX1" fmla="*/ 164898 w 604490"/>
                <a:gd name="connsiteY1" fmla="*/ 437748 h 709267"/>
                <a:gd name="connsiteX2" fmla="*/ 254721 w 604490"/>
                <a:gd name="connsiteY2" fmla="*/ 33892 h 709267"/>
                <a:gd name="connsiteX3" fmla="*/ 370146 w 604490"/>
                <a:gd name="connsiteY3" fmla="*/ 71901 h 709267"/>
                <a:gd name="connsiteX4" fmla="*/ 424416 w 604490"/>
                <a:gd name="connsiteY4" fmla="*/ 468687 h 709267"/>
                <a:gd name="connsiteX5" fmla="*/ 604490 w 604490"/>
                <a:gd name="connsiteY5" fmla="*/ 709267 h 709267"/>
                <a:gd name="connsiteX0" fmla="*/ 0 w 604490"/>
                <a:gd name="connsiteY0" fmla="*/ 653464 h 711965"/>
                <a:gd name="connsiteX1" fmla="*/ 164898 w 604490"/>
                <a:gd name="connsiteY1" fmla="*/ 440446 h 711965"/>
                <a:gd name="connsiteX2" fmla="*/ 254721 w 604490"/>
                <a:gd name="connsiteY2" fmla="*/ 36590 h 711965"/>
                <a:gd name="connsiteX3" fmla="*/ 370146 w 604490"/>
                <a:gd name="connsiteY3" fmla="*/ 74599 h 711965"/>
                <a:gd name="connsiteX4" fmla="*/ 442857 w 604490"/>
                <a:gd name="connsiteY4" fmla="*/ 528759 h 711965"/>
                <a:gd name="connsiteX5" fmla="*/ 604490 w 604490"/>
                <a:gd name="connsiteY5" fmla="*/ 711965 h 711965"/>
                <a:gd name="connsiteX0" fmla="*/ 0 w 604490"/>
                <a:gd name="connsiteY0" fmla="*/ 653464 h 711965"/>
                <a:gd name="connsiteX1" fmla="*/ 164898 w 604490"/>
                <a:gd name="connsiteY1" fmla="*/ 440446 h 711965"/>
                <a:gd name="connsiteX2" fmla="*/ 254721 w 604490"/>
                <a:gd name="connsiteY2" fmla="*/ 36590 h 711965"/>
                <a:gd name="connsiteX3" fmla="*/ 370146 w 604490"/>
                <a:gd name="connsiteY3" fmla="*/ 74599 h 711965"/>
                <a:gd name="connsiteX4" fmla="*/ 442857 w 604490"/>
                <a:gd name="connsiteY4" fmla="*/ 528759 h 711965"/>
                <a:gd name="connsiteX5" fmla="*/ 604490 w 604490"/>
                <a:gd name="connsiteY5" fmla="*/ 711965 h 711965"/>
                <a:gd name="connsiteX0" fmla="*/ 0 w 586049"/>
                <a:gd name="connsiteY0" fmla="*/ 653464 h 740652"/>
                <a:gd name="connsiteX1" fmla="*/ 164898 w 586049"/>
                <a:gd name="connsiteY1" fmla="*/ 440446 h 740652"/>
                <a:gd name="connsiteX2" fmla="*/ 254721 w 586049"/>
                <a:gd name="connsiteY2" fmla="*/ 36590 h 740652"/>
                <a:gd name="connsiteX3" fmla="*/ 370146 w 586049"/>
                <a:gd name="connsiteY3" fmla="*/ 74599 h 740652"/>
                <a:gd name="connsiteX4" fmla="*/ 442857 w 586049"/>
                <a:gd name="connsiteY4" fmla="*/ 528759 h 740652"/>
                <a:gd name="connsiteX5" fmla="*/ 586049 w 586049"/>
                <a:gd name="connsiteY5" fmla="*/ 740652 h 740652"/>
                <a:gd name="connsiteX0" fmla="*/ 0 w 586049"/>
                <a:gd name="connsiteY0" fmla="*/ 653464 h 740652"/>
                <a:gd name="connsiteX1" fmla="*/ 164898 w 586049"/>
                <a:gd name="connsiteY1" fmla="*/ 440446 h 740652"/>
                <a:gd name="connsiteX2" fmla="*/ 254721 w 586049"/>
                <a:gd name="connsiteY2" fmla="*/ 36590 h 740652"/>
                <a:gd name="connsiteX3" fmla="*/ 370146 w 586049"/>
                <a:gd name="connsiteY3" fmla="*/ 74599 h 740652"/>
                <a:gd name="connsiteX4" fmla="*/ 442857 w 586049"/>
                <a:gd name="connsiteY4" fmla="*/ 528759 h 740652"/>
                <a:gd name="connsiteX5" fmla="*/ 586049 w 586049"/>
                <a:gd name="connsiteY5" fmla="*/ 740652 h 740652"/>
                <a:gd name="connsiteX0" fmla="*/ 0 w 586049"/>
                <a:gd name="connsiteY0" fmla="*/ 655510 h 742698"/>
                <a:gd name="connsiteX1" fmla="*/ 164898 w 586049"/>
                <a:gd name="connsiteY1" fmla="*/ 442492 h 742698"/>
                <a:gd name="connsiteX2" fmla="*/ 254721 w 586049"/>
                <a:gd name="connsiteY2" fmla="*/ 38636 h 742698"/>
                <a:gd name="connsiteX3" fmla="*/ 370146 w 586049"/>
                <a:gd name="connsiteY3" fmla="*/ 76645 h 742698"/>
                <a:gd name="connsiteX4" fmla="*/ 451054 w 586049"/>
                <a:gd name="connsiteY4" fmla="*/ 571787 h 742698"/>
                <a:gd name="connsiteX5" fmla="*/ 586049 w 586049"/>
                <a:gd name="connsiteY5" fmla="*/ 742698 h 742698"/>
                <a:gd name="connsiteX0" fmla="*/ 0 w 588099"/>
                <a:gd name="connsiteY0" fmla="*/ 655510 h 787778"/>
                <a:gd name="connsiteX1" fmla="*/ 164898 w 588099"/>
                <a:gd name="connsiteY1" fmla="*/ 442492 h 787778"/>
                <a:gd name="connsiteX2" fmla="*/ 254721 w 588099"/>
                <a:gd name="connsiteY2" fmla="*/ 38636 h 787778"/>
                <a:gd name="connsiteX3" fmla="*/ 370146 w 588099"/>
                <a:gd name="connsiteY3" fmla="*/ 76645 h 787778"/>
                <a:gd name="connsiteX4" fmla="*/ 451054 w 588099"/>
                <a:gd name="connsiteY4" fmla="*/ 571787 h 787778"/>
                <a:gd name="connsiteX5" fmla="*/ 588099 w 588099"/>
                <a:gd name="connsiteY5" fmla="*/ 787778 h 787778"/>
                <a:gd name="connsiteX0" fmla="*/ 0 w 588099"/>
                <a:gd name="connsiteY0" fmla="*/ 657105 h 789373"/>
                <a:gd name="connsiteX1" fmla="*/ 164898 w 588099"/>
                <a:gd name="connsiteY1" fmla="*/ 444087 h 789373"/>
                <a:gd name="connsiteX2" fmla="*/ 254721 w 588099"/>
                <a:gd name="connsiteY2" fmla="*/ 40231 h 789373"/>
                <a:gd name="connsiteX3" fmla="*/ 370146 w 588099"/>
                <a:gd name="connsiteY3" fmla="*/ 78240 h 789373"/>
                <a:gd name="connsiteX4" fmla="*/ 446956 w 588099"/>
                <a:gd name="connsiteY4" fmla="*/ 604119 h 789373"/>
                <a:gd name="connsiteX5" fmla="*/ 588099 w 588099"/>
                <a:gd name="connsiteY5" fmla="*/ 789373 h 789373"/>
                <a:gd name="connsiteX0" fmla="*/ 0 w 588099"/>
                <a:gd name="connsiteY0" fmla="*/ 657105 h 789373"/>
                <a:gd name="connsiteX1" fmla="*/ 164898 w 588099"/>
                <a:gd name="connsiteY1" fmla="*/ 444087 h 789373"/>
                <a:gd name="connsiteX2" fmla="*/ 254721 w 588099"/>
                <a:gd name="connsiteY2" fmla="*/ 40231 h 789373"/>
                <a:gd name="connsiteX3" fmla="*/ 370146 w 588099"/>
                <a:gd name="connsiteY3" fmla="*/ 78240 h 789373"/>
                <a:gd name="connsiteX4" fmla="*/ 446956 w 588099"/>
                <a:gd name="connsiteY4" fmla="*/ 604119 h 789373"/>
                <a:gd name="connsiteX5" fmla="*/ 588099 w 588099"/>
                <a:gd name="connsiteY5" fmla="*/ 789373 h 789373"/>
                <a:gd name="connsiteX0" fmla="*/ 0 w 588099"/>
                <a:gd name="connsiteY0" fmla="*/ 635019 h 767287"/>
                <a:gd name="connsiteX1" fmla="*/ 164898 w 588099"/>
                <a:gd name="connsiteY1" fmla="*/ 422001 h 767287"/>
                <a:gd name="connsiteX2" fmla="*/ 254721 w 588099"/>
                <a:gd name="connsiteY2" fmla="*/ 18145 h 767287"/>
                <a:gd name="connsiteX3" fmla="*/ 382441 w 588099"/>
                <a:gd name="connsiteY3" fmla="*/ 121725 h 767287"/>
                <a:gd name="connsiteX4" fmla="*/ 446956 w 588099"/>
                <a:gd name="connsiteY4" fmla="*/ 582033 h 767287"/>
                <a:gd name="connsiteX5" fmla="*/ 588099 w 588099"/>
                <a:gd name="connsiteY5" fmla="*/ 767287 h 767287"/>
                <a:gd name="connsiteX0" fmla="*/ 0 w 588099"/>
                <a:gd name="connsiteY0" fmla="*/ 631395 h 763663"/>
                <a:gd name="connsiteX1" fmla="*/ 164898 w 588099"/>
                <a:gd name="connsiteY1" fmla="*/ 418377 h 763663"/>
                <a:gd name="connsiteX2" fmla="*/ 254721 w 588099"/>
                <a:gd name="connsiteY2" fmla="*/ 14521 h 763663"/>
                <a:gd name="connsiteX3" fmla="*/ 382441 w 588099"/>
                <a:gd name="connsiteY3" fmla="*/ 118101 h 763663"/>
                <a:gd name="connsiteX4" fmla="*/ 446956 w 588099"/>
                <a:gd name="connsiteY4" fmla="*/ 578409 h 763663"/>
                <a:gd name="connsiteX5" fmla="*/ 588099 w 588099"/>
                <a:gd name="connsiteY5" fmla="*/ 763663 h 763663"/>
                <a:gd name="connsiteX0" fmla="*/ 0 w 588099"/>
                <a:gd name="connsiteY0" fmla="*/ 631394 h 763662"/>
                <a:gd name="connsiteX1" fmla="*/ 164898 w 588099"/>
                <a:gd name="connsiteY1" fmla="*/ 418376 h 763662"/>
                <a:gd name="connsiteX2" fmla="*/ 254721 w 588099"/>
                <a:gd name="connsiteY2" fmla="*/ 14520 h 763662"/>
                <a:gd name="connsiteX3" fmla="*/ 382441 w 588099"/>
                <a:gd name="connsiteY3" fmla="*/ 118100 h 763662"/>
                <a:gd name="connsiteX4" fmla="*/ 446956 w 588099"/>
                <a:gd name="connsiteY4" fmla="*/ 578408 h 763662"/>
                <a:gd name="connsiteX5" fmla="*/ 588099 w 588099"/>
                <a:gd name="connsiteY5" fmla="*/ 763662 h 763662"/>
                <a:gd name="connsiteX0" fmla="*/ 0 w 588099"/>
                <a:gd name="connsiteY0" fmla="*/ 643164 h 775432"/>
                <a:gd name="connsiteX1" fmla="*/ 164898 w 588099"/>
                <a:gd name="connsiteY1" fmla="*/ 430146 h 775432"/>
                <a:gd name="connsiteX2" fmla="*/ 254721 w 588099"/>
                <a:gd name="connsiteY2" fmla="*/ 26290 h 775432"/>
                <a:gd name="connsiteX3" fmla="*/ 382441 w 588099"/>
                <a:gd name="connsiteY3" fmla="*/ 129870 h 775432"/>
                <a:gd name="connsiteX4" fmla="*/ 446956 w 588099"/>
                <a:gd name="connsiteY4" fmla="*/ 590178 h 775432"/>
                <a:gd name="connsiteX5" fmla="*/ 588099 w 588099"/>
                <a:gd name="connsiteY5" fmla="*/ 775432 h 775432"/>
                <a:gd name="connsiteX0" fmla="*/ 0 w 588099"/>
                <a:gd name="connsiteY0" fmla="*/ 643165 h 775433"/>
                <a:gd name="connsiteX1" fmla="*/ 164898 w 588099"/>
                <a:gd name="connsiteY1" fmla="*/ 430147 h 775433"/>
                <a:gd name="connsiteX2" fmla="*/ 254721 w 588099"/>
                <a:gd name="connsiteY2" fmla="*/ 26291 h 775433"/>
                <a:gd name="connsiteX3" fmla="*/ 382441 w 588099"/>
                <a:gd name="connsiteY3" fmla="*/ 129871 h 775433"/>
                <a:gd name="connsiteX4" fmla="*/ 446956 w 588099"/>
                <a:gd name="connsiteY4" fmla="*/ 590179 h 775433"/>
                <a:gd name="connsiteX5" fmla="*/ 588099 w 588099"/>
                <a:gd name="connsiteY5" fmla="*/ 775433 h 775433"/>
                <a:gd name="connsiteX0" fmla="*/ 0 w 588099"/>
                <a:gd name="connsiteY0" fmla="*/ 643165 h 775433"/>
                <a:gd name="connsiteX1" fmla="*/ 164898 w 588099"/>
                <a:gd name="connsiteY1" fmla="*/ 430147 h 775433"/>
                <a:gd name="connsiteX2" fmla="*/ 254721 w 588099"/>
                <a:gd name="connsiteY2" fmla="*/ 26291 h 775433"/>
                <a:gd name="connsiteX3" fmla="*/ 382441 w 588099"/>
                <a:gd name="connsiteY3" fmla="*/ 129871 h 775433"/>
                <a:gd name="connsiteX4" fmla="*/ 446956 w 588099"/>
                <a:gd name="connsiteY4" fmla="*/ 590179 h 775433"/>
                <a:gd name="connsiteX5" fmla="*/ 588099 w 588099"/>
                <a:gd name="connsiteY5" fmla="*/ 775433 h 775433"/>
                <a:gd name="connsiteX0" fmla="*/ 0 w 588099"/>
                <a:gd name="connsiteY0" fmla="*/ 661379 h 793647"/>
                <a:gd name="connsiteX1" fmla="*/ 164898 w 588099"/>
                <a:gd name="connsiteY1" fmla="*/ 448361 h 793647"/>
                <a:gd name="connsiteX2" fmla="*/ 254721 w 588099"/>
                <a:gd name="connsiteY2" fmla="*/ 44505 h 793647"/>
                <a:gd name="connsiteX3" fmla="*/ 382441 w 588099"/>
                <a:gd name="connsiteY3" fmla="*/ 148085 h 793647"/>
                <a:gd name="connsiteX4" fmla="*/ 446956 w 588099"/>
                <a:gd name="connsiteY4" fmla="*/ 608393 h 793647"/>
                <a:gd name="connsiteX5" fmla="*/ 588099 w 588099"/>
                <a:gd name="connsiteY5" fmla="*/ 793647 h 793647"/>
                <a:gd name="connsiteX0" fmla="*/ 0 w 588099"/>
                <a:gd name="connsiteY0" fmla="*/ 655404 h 787672"/>
                <a:gd name="connsiteX1" fmla="*/ 164898 w 588099"/>
                <a:gd name="connsiteY1" fmla="*/ 442386 h 787672"/>
                <a:gd name="connsiteX2" fmla="*/ 262918 w 588099"/>
                <a:gd name="connsiteY2" fmla="*/ 46727 h 787672"/>
                <a:gd name="connsiteX3" fmla="*/ 382441 w 588099"/>
                <a:gd name="connsiteY3" fmla="*/ 142110 h 787672"/>
                <a:gd name="connsiteX4" fmla="*/ 446956 w 588099"/>
                <a:gd name="connsiteY4" fmla="*/ 602418 h 787672"/>
                <a:gd name="connsiteX5" fmla="*/ 588099 w 588099"/>
                <a:gd name="connsiteY5" fmla="*/ 787672 h 787672"/>
                <a:gd name="connsiteX0" fmla="*/ 0 w 588099"/>
                <a:gd name="connsiteY0" fmla="*/ 655404 h 787672"/>
                <a:gd name="connsiteX1" fmla="*/ 164898 w 588099"/>
                <a:gd name="connsiteY1" fmla="*/ 442386 h 787672"/>
                <a:gd name="connsiteX2" fmla="*/ 262918 w 588099"/>
                <a:gd name="connsiteY2" fmla="*/ 46727 h 787672"/>
                <a:gd name="connsiteX3" fmla="*/ 382441 w 588099"/>
                <a:gd name="connsiteY3" fmla="*/ 142110 h 787672"/>
                <a:gd name="connsiteX4" fmla="*/ 446956 w 588099"/>
                <a:gd name="connsiteY4" fmla="*/ 602418 h 787672"/>
                <a:gd name="connsiteX5" fmla="*/ 588099 w 588099"/>
                <a:gd name="connsiteY5" fmla="*/ 787672 h 787672"/>
                <a:gd name="connsiteX0" fmla="*/ 0 w 588099"/>
                <a:gd name="connsiteY0" fmla="*/ 634602 h 766870"/>
                <a:gd name="connsiteX1" fmla="*/ 164898 w 588099"/>
                <a:gd name="connsiteY1" fmla="*/ 421584 h 766870"/>
                <a:gd name="connsiteX2" fmla="*/ 258819 w 588099"/>
                <a:gd name="connsiteY2" fmla="*/ 56661 h 766870"/>
                <a:gd name="connsiteX3" fmla="*/ 382441 w 588099"/>
                <a:gd name="connsiteY3" fmla="*/ 121308 h 766870"/>
                <a:gd name="connsiteX4" fmla="*/ 446956 w 588099"/>
                <a:gd name="connsiteY4" fmla="*/ 581616 h 766870"/>
                <a:gd name="connsiteX5" fmla="*/ 588099 w 588099"/>
                <a:gd name="connsiteY5" fmla="*/ 766870 h 766870"/>
                <a:gd name="connsiteX0" fmla="*/ 0 w 588099"/>
                <a:gd name="connsiteY0" fmla="*/ 634602 h 766870"/>
                <a:gd name="connsiteX1" fmla="*/ 150554 w 588099"/>
                <a:gd name="connsiteY1" fmla="*/ 425682 h 766870"/>
                <a:gd name="connsiteX2" fmla="*/ 258819 w 588099"/>
                <a:gd name="connsiteY2" fmla="*/ 56661 h 766870"/>
                <a:gd name="connsiteX3" fmla="*/ 382441 w 588099"/>
                <a:gd name="connsiteY3" fmla="*/ 121308 h 766870"/>
                <a:gd name="connsiteX4" fmla="*/ 446956 w 588099"/>
                <a:gd name="connsiteY4" fmla="*/ 581616 h 766870"/>
                <a:gd name="connsiteX5" fmla="*/ 588099 w 588099"/>
                <a:gd name="connsiteY5" fmla="*/ 766870 h 766870"/>
                <a:gd name="connsiteX0" fmla="*/ 0 w 588099"/>
                <a:gd name="connsiteY0" fmla="*/ 634602 h 766870"/>
                <a:gd name="connsiteX1" fmla="*/ 150554 w 588099"/>
                <a:gd name="connsiteY1" fmla="*/ 425682 h 766870"/>
                <a:gd name="connsiteX2" fmla="*/ 258819 w 588099"/>
                <a:gd name="connsiteY2" fmla="*/ 56661 h 766870"/>
                <a:gd name="connsiteX3" fmla="*/ 382441 w 588099"/>
                <a:gd name="connsiteY3" fmla="*/ 121308 h 766870"/>
                <a:gd name="connsiteX4" fmla="*/ 446956 w 588099"/>
                <a:gd name="connsiteY4" fmla="*/ 581616 h 766870"/>
                <a:gd name="connsiteX5" fmla="*/ 588099 w 588099"/>
                <a:gd name="connsiteY5" fmla="*/ 766870 h 766870"/>
                <a:gd name="connsiteX0" fmla="*/ 0 w 588099"/>
                <a:gd name="connsiteY0" fmla="*/ 634602 h 766870"/>
                <a:gd name="connsiteX1" fmla="*/ 160799 w 588099"/>
                <a:gd name="connsiteY1" fmla="*/ 437977 h 766870"/>
                <a:gd name="connsiteX2" fmla="*/ 258819 w 588099"/>
                <a:gd name="connsiteY2" fmla="*/ 56661 h 766870"/>
                <a:gd name="connsiteX3" fmla="*/ 382441 w 588099"/>
                <a:gd name="connsiteY3" fmla="*/ 121308 h 766870"/>
                <a:gd name="connsiteX4" fmla="*/ 446956 w 588099"/>
                <a:gd name="connsiteY4" fmla="*/ 581616 h 766870"/>
                <a:gd name="connsiteX5" fmla="*/ 588099 w 588099"/>
                <a:gd name="connsiteY5" fmla="*/ 766870 h 766870"/>
                <a:gd name="connsiteX0" fmla="*/ 0 w 588099"/>
                <a:gd name="connsiteY0" fmla="*/ 608405 h 740673"/>
                <a:gd name="connsiteX1" fmla="*/ 160799 w 588099"/>
                <a:gd name="connsiteY1" fmla="*/ 411780 h 740673"/>
                <a:gd name="connsiteX2" fmla="*/ 230132 w 588099"/>
                <a:gd name="connsiteY2" fmla="*/ 77593 h 740673"/>
                <a:gd name="connsiteX3" fmla="*/ 382441 w 588099"/>
                <a:gd name="connsiteY3" fmla="*/ 95111 h 740673"/>
                <a:gd name="connsiteX4" fmla="*/ 446956 w 588099"/>
                <a:gd name="connsiteY4" fmla="*/ 555419 h 740673"/>
                <a:gd name="connsiteX5" fmla="*/ 588099 w 588099"/>
                <a:gd name="connsiteY5" fmla="*/ 740673 h 740673"/>
                <a:gd name="connsiteX0" fmla="*/ 0 w 588099"/>
                <a:gd name="connsiteY0" fmla="*/ 609392 h 741660"/>
                <a:gd name="connsiteX1" fmla="*/ 160799 w 588099"/>
                <a:gd name="connsiteY1" fmla="*/ 412767 h 741660"/>
                <a:gd name="connsiteX2" fmla="*/ 264967 w 588099"/>
                <a:gd name="connsiteY2" fmla="*/ 76530 h 741660"/>
                <a:gd name="connsiteX3" fmla="*/ 382441 w 588099"/>
                <a:gd name="connsiteY3" fmla="*/ 96098 h 741660"/>
                <a:gd name="connsiteX4" fmla="*/ 446956 w 588099"/>
                <a:gd name="connsiteY4" fmla="*/ 556406 h 741660"/>
                <a:gd name="connsiteX5" fmla="*/ 588099 w 588099"/>
                <a:gd name="connsiteY5" fmla="*/ 741660 h 741660"/>
                <a:gd name="connsiteX0" fmla="*/ 0 w 588099"/>
                <a:gd name="connsiteY0" fmla="*/ 651033 h 783301"/>
                <a:gd name="connsiteX1" fmla="*/ 160799 w 588099"/>
                <a:gd name="connsiteY1" fmla="*/ 454408 h 783301"/>
                <a:gd name="connsiteX2" fmla="*/ 318244 w 588099"/>
                <a:gd name="connsiteY2" fmla="*/ 48503 h 783301"/>
                <a:gd name="connsiteX3" fmla="*/ 382441 w 588099"/>
                <a:gd name="connsiteY3" fmla="*/ 137739 h 783301"/>
                <a:gd name="connsiteX4" fmla="*/ 446956 w 588099"/>
                <a:gd name="connsiteY4" fmla="*/ 598047 h 783301"/>
                <a:gd name="connsiteX5" fmla="*/ 588099 w 588099"/>
                <a:gd name="connsiteY5" fmla="*/ 783301 h 783301"/>
                <a:gd name="connsiteX0" fmla="*/ 0 w 588099"/>
                <a:gd name="connsiteY0" fmla="*/ 651033 h 783301"/>
                <a:gd name="connsiteX1" fmla="*/ 160799 w 588099"/>
                <a:gd name="connsiteY1" fmla="*/ 454408 h 783301"/>
                <a:gd name="connsiteX2" fmla="*/ 318244 w 588099"/>
                <a:gd name="connsiteY2" fmla="*/ 48503 h 783301"/>
                <a:gd name="connsiteX3" fmla="*/ 382441 w 588099"/>
                <a:gd name="connsiteY3" fmla="*/ 137739 h 783301"/>
                <a:gd name="connsiteX4" fmla="*/ 446956 w 588099"/>
                <a:gd name="connsiteY4" fmla="*/ 598047 h 783301"/>
                <a:gd name="connsiteX5" fmla="*/ 588099 w 588099"/>
                <a:gd name="connsiteY5" fmla="*/ 783301 h 783301"/>
                <a:gd name="connsiteX0" fmla="*/ 0 w 588099"/>
                <a:gd name="connsiteY0" fmla="*/ 602530 h 734798"/>
                <a:gd name="connsiteX1" fmla="*/ 160799 w 588099"/>
                <a:gd name="connsiteY1" fmla="*/ 405905 h 734798"/>
                <a:gd name="connsiteX2" fmla="*/ 318244 w 588099"/>
                <a:gd name="connsiteY2" fmla="*/ 0 h 734798"/>
                <a:gd name="connsiteX3" fmla="*/ 382441 w 588099"/>
                <a:gd name="connsiteY3" fmla="*/ 89236 h 734798"/>
                <a:gd name="connsiteX4" fmla="*/ 446956 w 588099"/>
                <a:gd name="connsiteY4" fmla="*/ 549544 h 734798"/>
                <a:gd name="connsiteX5" fmla="*/ 588099 w 588099"/>
                <a:gd name="connsiteY5" fmla="*/ 734798 h 734798"/>
                <a:gd name="connsiteX0" fmla="*/ 0 w 588099"/>
                <a:gd name="connsiteY0" fmla="*/ 602530 h 734798"/>
                <a:gd name="connsiteX1" fmla="*/ 160799 w 588099"/>
                <a:gd name="connsiteY1" fmla="*/ 405905 h 734798"/>
                <a:gd name="connsiteX2" fmla="*/ 318244 w 588099"/>
                <a:gd name="connsiteY2" fmla="*/ 0 h 734798"/>
                <a:gd name="connsiteX3" fmla="*/ 402932 w 588099"/>
                <a:gd name="connsiteY3" fmla="*/ 249064 h 734798"/>
                <a:gd name="connsiteX4" fmla="*/ 446956 w 588099"/>
                <a:gd name="connsiteY4" fmla="*/ 549544 h 734798"/>
                <a:gd name="connsiteX5" fmla="*/ 588099 w 588099"/>
                <a:gd name="connsiteY5" fmla="*/ 734798 h 734798"/>
                <a:gd name="connsiteX0" fmla="*/ 0 w 588099"/>
                <a:gd name="connsiteY0" fmla="*/ 602530 h 734798"/>
                <a:gd name="connsiteX1" fmla="*/ 160799 w 588099"/>
                <a:gd name="connsiteY1" fmla="*/ 405905 h 734798"/>
                <a:gd name="connsiteX2" fmla="*/ 318244 w 588099"/>
                <a:gd name="connsiteY2" fmla="*/ 0 h 734798"/>
                <a:gd name="connsiteX3" fmla="*/ 446956 w 588099"/>
                <a:gd name="connsiteY3" fmla="*/ 549544 h 734798"/>
                <a:gd name="connsiteX4" fmla="*/ 588099 w 588099"/>
                <a:gd name="connsiteY4" fmla="*/ 734798 h 734798"/>
                <a:gd name="connsiteX0" fmla="*/ 0 w 588099"/>
                <a:gd name="connsiteY0" fmla="*/ 637364 h 769632"/>
                <a:gd name="connsiteX1" fmla="*/ 160799 w 588099"/>
                <a:gd name="connsiteY1" fmla="*/ 440739 h 769632"/>
                <a:gd name="connsiteX2" fmla="*/ 305949 w 588099"/>
                <a:gd name="connsiteY2" fmla="*/ 0 h 769632"/>
                <a:gd name="connsiteX3" fmla="*/ 446956 w 588099"/>
                <a:gd name="connsiteY3" fmla="*/ 584378 h 769632"/>
                <a:gd name="connsiteX4" fmla="*/ 588099 w 588099"/>
                <a:gd name="connsiteY4" fmla="*/ 769632 h 769632"/>
                <a:gd name="connsiteX0" fmla="*/ 0 w 588099"/>
                <a:gd name="connsiteY0" fmla="*/ 644879 h 777147"/>
                <a:gd name="connsiteX1" fmla="*/ 160799 w 588099"/>
                <a:gd name="connsiteY1" fmla="*/ 448254 h 777147"/>
                <a:gd name="connsiteX2" fmla="*/ 305949 w 588099"/>
                <a:gd name="connsiteY2" fmla="*/ 7515 h 777147"/>
                <a:gd name="connsiteX3" fmla="*/ 446956 w 588099"/>
                <a:gd name="connsiteY3" fmla="*/ 591893 h 777147"/>
                <a:gd name="connsiteX4" fmla="*/ 588099 w 588099"/>
                <a:gd name="connsiteY4" fmla="*/ 777147 h 777147"/>
                <a:gd name="connsiteX0" fmla="*/ 0 w 588099"/>
                <a:gd name="connsiteY0" fmla="*/ 637653 h 769921"/>
                <a:gd name="connsiteX1" fmla="*/ 160799 w 588099"/>
                <a:gd name="connsiteY1" fmla="*/ 441028 h 769921"/>
                <a:gd name="connsiteX2" fmla="*/ 305949 w 588099"/>
                <a:gd name="connsiteY2" fmla="*/ 289 h 769921"/>
                <a:gd name="connsiteX3" fmla="*/ 446956 w 588099"/>
                <a:gd name="connsiteY3" fmla="*/ 584667 h 769921"/>
                <a:gd name="connsiteX4" fmla="*/ 588099 w 588099"/>
                <a:gd name="connsiteY4" fmla="*/ 769921 h 769921"/>
                <a:gd name="connsiteX0" fmla="*/ 0 w 588099"/>
                <a:gd name="connsiteY0" fmla="*/ 637365 h 769633"/>
                <a:gd name="connsiteX1" fmla="*/ 160799 w 588099"/>
                <a:gd name="connsiteY1" fmla="*/ 440740 h 769633"/>
                <a:gd name="connsiteX2" fmla="*/ 305949 w 588099"/>
                <a:gd name="connsiteY2" fmla="*/ 1 h 769633"/>
                <a:gd name="connsiteX3" fmla="*/ 446956 w 588099"/>
                <a:gd name="connsiteY3" fmla="*/ 584379 h 769633"/>
                <a:gd name="connsiteX4" fmla="*/ 588099 w 588099"/>
                <a:gd name="connsiteY4" fmla="*/ 769633 h 769633"/>
                <a:gd name="connsiteX0" fmla="*/ 0 w 588099"/>
                <a:gd name="connsiteY0" fmla="*/ 637375 h 769643"/>
                <a:gd name="connsiteX1" fmla="*/ 160799 w 588099"/>
                <a:gd name="connsiteY1" fmla="*/ 440750 h 769643"/>
                <a:gd name="connsiteX2" fmla="*/ 305949 w 588099"/>
                <a:gd name="connsiteY2" fmla="*/ 11 h 769643"/>
                <a:gd name="connsiteX3" fmla="*/ 446956 w 588099"/>
                <a:gd name="connsiteY3" fmla="*/ 584389 h 769643"/>
                <a:gd name="connsiteX4" fmla="*/ 588099 w 588099"/>
                <a:gd name="connsiteY4" fmla="*/ 769643 h 769643"/>
                <a:gd name="connsiteX0" fmla="*/ 0 w 588099"/>
                <a:gd name="connsiteY0" fmla="*/ 637420 h 769688"/>
                <a:gd name="connsiteX1" fmla="*/ 160799 w 588099"/>
                <a:gd name="connsiteY1" fmla="*/ 440795 h 769688"/>
                <a:gd name="connsiteX2" fmla="*/ 305949 w 588099"/>
                <a:gd name="connsiteY2" fmla="*/ 56 h 769688"/>
                <a:gd name="connsiteX3" fmla="*/ 446956 w 588099"/>
                <a:gd name="connsiteY3" fmla="*/ 584434 h 769688"/>
                <a:gd name="connsiteX4" fmla="*/ 588099 w 588099"/>
                <a:gd name="connsiteY4" fmla="*/ 769688 h 769688"/>
                <a:gd name="connsiteX0" fmla="*/ 0 w 588099"/>
                <a:gd name="connsiteY0" fmla="*/ 637403 h 769671"/>
                <a:gd name="connsiteX1" fmla="*/ 160799 w 588099"/>
                <a:gd name="connsiteY1" fmla="*/ 440778 h 769671"/>
                <a:gd name="connsiteX2" fmla="*/ 305949 w 588099"/>
                <a:gd name="connsiteY2" fmla="*/ 39 h 769671"/>
                <a:gd name="connsiteX3" fmla="*/ 446956 w 588099"/>
                <a:gd name="connsiteY3" fmla="*/ 584417 h 769671"/>
                <a:gd name="connsiteX4" fmla="*/ 588099 w 588099"/>
                <a:gd name="connsiteY4" fmla="*/ 769671 h 769671"/>
                <a:gd name="connsiteX0" fmla="*/ 0 w 588099"/>
                <a:gd name="connsiteY0" fmla="*/ 638152 h 770420"/>
                <a:gd name="connsiteX1" fmla="*/ 160799 w 588099"/>
                <a:gd name="connsiteY1" fmla="*/ 441527 h 770420"/>
                <a:gd name="connsiteX2" fmla="*/ 305949 w 588099"/>
                <a:gd name="connsiteY2" fmla="*/ 788 h 770420"/>
                <a:gd name="connsiteX3" fmla="*/ 446956 w 588099"/>
                <a:gd name="connsiteY3" fmla="*/ 585166 h 770420"/>
                <a:gd name="connsiteX4" fmla="*/ 588099 w 588099"/>
                <a:gd name="connsiteY4" fmla="*/ 770420 h 770420"/>
                <a:gd name="connsiteX0" fmla="*/ 0 w 588099"/>
                <a:gd name="connsiteY0" fmla="*/ 639876 h 772144"/>
                <a:gd name="connsiteX1" fmla="*/ 185388 w 588099"/>
                <a:gd name="connsiteY1" fmla="*/ 385877 h 772144"/>
                <a:gd name="connsiteX2" fmla="*/ 305949 w 588099"/>
                <a:gd name="connsiteY2" fmla="*/ 2512 h 772144"/>
                <a:gd name="connsiteX3" fmla="*/ 446956 w 588099"/>
                <a:gd name="connsiteY3" fmla="*/ 586890 h 772144"/>
                <a:gd name="connsiteX4" fmla="*/ 588099 w 588099"/>
                <a:gd name="connsiteY4" fmla="*/ 772144 h 772144"/>
                <a:gd name="connsiteX0" fmla="*/ 0 w 588099"/>
                <a:gd name="connsiteY0" fmla="*/ 639922 h 772190"/>
                <a:gd name="connsiteX1" fmla="*/ 185388 w 588099"/>
                <a:gd name="connsiteY1" fmla="*/ 385923 h 772190"/>
                <a:gd name="connsiteX2" fmla="*/ 305949 w 588099"/>
                <a:gd name="connsiteY2" fmla="*/ 2558 h 772190"/>
                <a:gd name="connsiteX3" fmla="*/ 446956 w 588099"/>
                <a:gd name="connsiteY3" fmla="*/ 586936 h 772190"/>
                <a:gd name="connsiteX4" fmla="*/ 588099 w 588099"/>
                <a:gd name="connsiteY4" fmla="*/ 772190 h 772190"/>
                <a:gd name="connsiteX0" fmla="*/ 0 w 588099"/>
                <a:gd name="connsiteY0" fmla="*/ 637694 h 769962"/>
                <a:gd name="connsiteX1" fmla="*/ 185388 w 588099"/>
                <a:gd name="connsiteY1" fmla="*/ 383695 h 769962"/>
                <a:gd name="connsiteX2" fmla="*/ 305949 w 588099"/>
                <a:gd name="connsiteY2" fmla="*/ 330 h 769962"/>
                <a:gd name="connsiteX3" fmla="*/ 422367 w 588099"/>
                <a:gd name="connsiteY3" fmla="*/ 451518 h 769962"/>
                <a:gd name="connsiteX4" fmla="*/ 588099 w 588099"/>
                <a:gd name="connsiteY4" fmla="*/ 769962 h 769962"/>
                <a:gd name="connsiteX0" fmla="*/ 0 w 588099"/>
                <a:gd name="connsiteY0" fmla="*/ 637694 h 769962"/>
                <a:gd name="connsiteX1" fmla="*/ 185388 w 588099"/>
                <a:gd name="connsiteY1" fmla="*/ 383695 h 769962"/>
                <a:gd name="connsiteX2" fmla="*/ 305949 w 588099"/>
                <a:gd name="connsiteY2" fmla="*/ 330 h 769962"/>
                <a:gd name="connsiteX3" fmla="*/ 422367 w 588099"/>
                <a:gd name="connsiteY3" fmla="*/ 451518 h 769962"/>
                <a:gd name="connsiteX4" fmla="*/ 588099 w 588099"/>
                <a:gd name="connsiteY4" fmla="*/ 769962 h 769962"/>
                <a:gd name="connsiteX0" fmla="*/ 0 w 588099"/>
                <a:gd name="connsiteY0" fmla="*/ 637694 h 769962"/>
                <a:gd name="connsiteX1" fmla="*/ 185388 w 588099"/>
                <a:gd name="connsiteY1" fmla="*/ 383695 h 769962"/>
                <a:gd name="connsiteX2" fmla="*/ 305949 w 588099"/>
                <a:gd name="connsiteY2" fmla="*/ 330 h 769962"/>
                <a:gd name="connsiteX3" fmla="*/ 416220 w 588099"/>
                <a:gd name="connsiteY3" fmla="*/ 451518 h 769962"/>
                <a:gd name="connsiteX4" fmla="*/ 588099 w 588099"/>
                <a:gd name="connsiteY4" fmla="*/ 769962 h 769962"/>
                <a:gd name="connsiteX0" fmla="*/ 0 w 588099"/>
                <a:gd name="connsiteY0" fmla="*/ 637694 h 769962"/>
                <a:gd name="connsiteX1" fmla="*/ 185388 w 588099"/>
                <a:gd name="connsiteY1" fmla="*/ 383695 h 769962"/>
                <a:gd name="connsiteX2" fmla="*/ 305949 w 588099"/>
                <a:gd name="connsiteY2" fmla="*/ 330 h 769962"/>
                <a:gd name="connsiteX3" fmla="*/ 416220 w 588099"/>
                <a:gd name="connsiteY3" fmla="*/ 451518 h 769962"/>
                <a:gd name="connsiteX4" fmla="*/ 588099 w 588099"/>
                <a:gd name="connsiteY4" fmla="*/ 769962 h 769962"/>
                <a:gd name="connsiteX0" fmla="*/ 0 w 588099"/>
                <a:gd name="connsiteY0" fmla="*/ 637588 h 769856"/>
                <a:gd name="connsiteX1" fmla="*/ 185388 w 588099"/>
                <a:gd name="connsiteY1" fmla="*/ 383589 h 769856"/>
                <a:gd name="connsiteX2" fmla="*/ 305949 w 588099"/>
                <a:gd name="connsiteY2" fmla="*/ 224 h 769856"/>
                <a:gd name="connsiteX3" fmla="*/ 371140 w 588099"/>
                <a:gd name="connsiteY3" fmla="*/ 439118 h 769856"/>
                <a:gd name="connsiteX4" fmla="*/ 588099 w 588099"/>
                <a:gd name="connsiteY4" fmla="*/ 769856 h 769856"/>
                <a:gd name="connsiteX0" fmla="*/ 0 w 588099"/>
                <a:gd name="connsiteY0" fmla="*/ 637700 h 769968"/>
                <a:gd name="connsiteX1" fmla="*/ 185388 w 588099"/>
                <a:gd name="connsiteY1" fmla="*/ 383701 h 769968"/>
                <a:gd name="connsiteX2" fmla="*/ 305949 w 588099"/>
                <a:gd name="connsiteY2" fmla="*/ 336 h 769968"/>
                <a:gd name="connsiteX3" fmla="*/ 371140 w 588099"/>
                <a:gd name="connsiteY3" fmla="*/ 439230 h 769968"/>
                <a:gd name="connsiteX4" fmla="*/ 588099 w 588099"/>
                <a:gd name="connsiteY4" fmla="*/ 769968 h 769968"/>
                <a:gd name="connsiteX0" fmla="*/ 0 w 588099"/>
                <a:gd name="connsiteY0" fmla="*/ 638716 h 770984"/>
                <a:gd name="connsiteX1" fmla="*/ 185388 w 588099"/>
                <a:gd name="connsiteY1" fmla="*/ 384717 h 770984"/>
                <a:gd name="connsiteX2" fmla="*/ 305949 w 588099"/>
                <a:gd name="connsiteY2" fmla="*/ 1352 h 770984"/>
                <a:gd name="connsiteX3" fmla="*/ 371140 w 588099"/>
                <a:gd name="connsiteY3" fmla="*/ 440246 h 770984"/>
                <a:gd name="connsiteX4" fmla="*/ 588099 w 588099"/>
                <a:gd name="connsiteY4" fmla="*/ 770984 h 770984"/>
                <a:gd name="connsiteX0" fmla="*/ 0 w 588099"/>
                <a:gd name="connsiteY0" fmla="*/ 637971 h 770239"/>
                <a:gd name="connsiteX1" fmla="*/ 185388 w 588099"/>
                <a:gd name="connsiteY1" fmla="*/ 383972 h 770239"/>
                <a:gd name="connsiteX2" fmla="*/ 305949 w 588099"/>
                <a:gd name="connsiteY2" fmla="*/ 607 h 770239"/>
                <a:gd name="connsiteX3" fmla="*/ 371140 w 588099"/>
                <a:gd name="connsiteY3" fmla="*/ 439501 h 770239"/>
                <a:gd name="connsiteX4" fmla="*/ 588099 w 588099"/>
                <a:gd name="connsiteY4" fmla="*/ 770239 h 770239"/>
                <a:gd name="connsiteX0" fmla="*/ 0 w 588099"/>
                <a:gd name="connsiteY0" fmla="*/ 637588 h 769856"/>
                <a:gd name="connsiteX1" fmla="*/ 185388 w 588099"/>
                <a:gd name="connsiteY1" fmla="*/ 383589 h 769856"/>
                <a:gd name="connsiteX2" fmla="*/ 305949 w 588099"/>
                <a:gd name="connsiteY2" fmla="*/ 224 h 769856"/>
                <a:gd name="connsiteX3" fmla="*/ 387533 w 588099"/>
                <a:gd name="connsiteY3" fmla="*/ 439118 h 769856"/>
                <a:gd name="connsiteX4" fmla="*/ 588099 w 588099"/>
                <a:gd name="connsiteY4" fmla="*/ 769856 h 769856"/>
                <a:gd name="connsiteX0" fmla="*/ 0 w 588099"/>
                <a:gd name="connsiteY0" fmla="*/ 637588 h 769856"/>
                <a:gd name="connsiteX1" fmla="*/ 185388 w 588099"/>
                <a:gd name="connsiteY1" fmla="*/ 383589 h 769856"/>
                <a:gd name="connsiteX2" fmla="*/ 305949 w 588099"/>
                <a:gd name="connsiteY2" fmla="*/ 224 h 769856"/>
                <a:gd name="connsiteX3" fmla="*/ 401877 w 588099"/>
                <a:gd name="connsiteY3" fmla="*/ 439118 h 769856"/>
                <a:gd name="connsiteX4" fmla="*/ 588099 w 588099"/>
                <a:gd name="connsiteY4" fmla="*/ 769856 h 769856"/>
                <a:gd name="connsiteX0" fmla="*/ 0 w 588099"/>
                <a:gd name="connsiteY0" fmla="*/ 637588 h 769856"/>
                <a:gd name="connsiteX1" fmla="*/ 185388 w 588099"/>
                <a:gd name="connsiteY1" fmla="*/ 383589 h 769856"/>
                <a:gd name="connsiteX2" fmla="*/ 305949 w 588099"/>
                <a:gd name="connsiteY2" fmla="*/ 224 h 769856"/>
                <a:gd name="connsiteX3" fmla="*/ 401877 w 588099"/>
                <a:gd name="connsiteY3" fmla="*/ 439118 h 769856"/>
                <a:gd name="connsiteX4" fmla="*/ 588099 w 588099"/>
                <a:gd name="connsiteY4" fmla="*/ 769856 h 769856"/>
                <a:gd name="connsiteX0" fmla="*/ 0 w 502038"/>
                <a:gd name="connsiteY0" fmla="*/ 637588 h 745267"/>
                <a:gd name="connsiteX1" fmla="*/ 185388 w 502038"/>
                <a:gd name="connsiteY1" fmla="*/ 383589 h 745267"/>
                <a:gd name="connsiteX2" fmla="*/ 305949 w 502038"/>
                <a:gd name="connsiteY2" fmla="*/ 224 h 745267"/>
                <a:gd name="connsiteX3" fmla="*/ 401877 w 502038"/>
                <a:gd name="connsiteY3" fmla="*/ 439118 h 745267"/>
                <a:gd name="connsiteX4" fmla="*/ 502038 w 502038"/>
                <a:gd name="connsiteY4" fmla="*/ 745267 h 745267"/>
                <a:gd name="connsiteX0" fmla="*/ 0 w 502038"/>
                <a:gd name="connsiteY0" fmla="*/ 637588 h 745267"/>
                <a:gd name="connsiteX1" fmla="*/ 185388 w 502038"/>
                <a:gd name="connsiteY1" fmla="*/ 383589 h 745267"/>
                <a:gd name="connsiteX2" fmla="*/ 305949 w 502038"/>
                <a:gd name="connsiteY2" fmla="*/ 224 h 745267"/>
                <a:gd name="connsiteX3" fmla="*/ 401877 w 502038"/>
                <a:gd name="connsiteY3" fmla="*/ 439118 h 745267"/>
                <a:gd name="connsiteX4" fmla="*/ 502038 w 502038"/>
                <a:gd name="connsiteY4" fmla="*/ 745267 h 745267"/>
                <a:gd name="connsiteX0" fmla="*/ 0 w 502038"/>
                <a:gd name="connsiteY0" fmla="*/ 637514 h 745193"/>
                <a:gd name="connsiteX1" fmla="*/ 185388 w 502038"/>
                <a:gd name="connsiteY1" fmla="*/ 383515 h 745193"/>
                <a:gd name="connsiteX2" fmla="*/ 305949 w 502038"/>
                <a:gd name="connsiteY2" fmla="*/ 150 h 745193"/>
                <a:gd name="connsiteX3" fmla="*/ 373190 w 502038"/>
                <a:gd name="connsiteY3" fmla="*/ 428798 h 745193"/>
                <a:gd name="connsiteX4" fmla="*/ 502038 w 502038"/>
                <a:gd name="connsiteY4" fmla="*/ 745193 h 745193"/>
                <a:gd name="connsiteX0" fmla="*/ 0 w 502038"/>
                <a:gd name="connsiteY0" fmla="*/ 637514 h 745193"/>
                <a:gd name="connsiteX1" fmla="*/ 185388 w 502038"/>
                <a:gd name="connsiteY1" fmla="*/ 383515 h 745193"/>
                <a:gd name="connsiteX2" fmla="*/ 305949 w 502038"/>
                <a:gd name="connsiteY2" fmla="*/ 150 h 745193"/>
                <a:gd name="connsiteX3" fmla="*/ 373190 w 502038"/>
                <a:gd name="connsiteY3" fmla="*/ 428798 h 745193"/>
                <a:gd name="connsiteX4" fmla="*/ 502038 w 502038"/>
                <a:gd name="connsiteY4" fmla="*/ 745193 h 745193"/>
                <a:gd name="connsiteX0" fmla="*/ 0 w 502038"/>
                <a:gd name="connsiteY0" fmla="*/ 637515 h 745194"/>
                <a:gd name="connsiteX1" fmla="*/ 185388 w 502038"/>
                <a:gd name="connsiteY1" fmla="*/ 383516 h 745194"/>
                <a:gd name="connsiteX2" fmla="*/ 305949 w 502038"/>
                <a:gd name="connsiteY2" fmla="*/ 151 h 745194"/>
                <a:gd name="connsiteX3" fmla="*/ 373190 w 502038"/>
                <a:gd name="connsiteY3" fmla="*/ 428799 h 745194"/>
                <a:gd name="connsiteX4" fmla="*/ 502038 w 502038"/>
                <a:gd name="connsiteY4" fmla="*/ 745194 h 745194"/>
                <a:gd name="connsiteX0" fmla="*/ 0 w 502038"/>
                <a:gd name="connsiteY0" fmla="*/ 637515 h 745194"/>
                <a:gd name="connsiteX1" fmla="*/ 185388 w 502038"/>
                <a:gd name="connsiteY1" fmla="*/ 383516 h 745194"/>
                <a:gd name="connsiteX2" fmla="*/ 305949 w 502038"/>
                <a:gd name="connsiteY2" fmla="*/ 151 h 745194"/>
                <a:gd name="connsiteX3" fmla="*/ 373190 w 502038"/>
                <a:gd name="connsiteY3" fmla="*/ 428799 h 745194"/>
                <a:gd name="connsiteX4" fmla="*/ 502038 w 502038"/>
                <a:gd name="connsiteY4" fmla="*/ 745194 h 745194"/>
                <a:gd name="connsiteX0" fmla="*/ 0 w 502038"/>
                <a:gd name="connsiteY0" fmla="*/ 637515 h 745194"/>
                <a:gd name="connsiteX1" fmla="*/ 185388 w 502038"/>
                <a:gd name="connsiteY1" fmla="*/ 383516 h 745194"/>
                <a:gd name="connsiteX2" fmla="*/ 305949 w 502038"/>
                <a:gd name="connsiteY2" fmla="*/ 151 h 745194"/>
                <a:gd name="connsiteX3" fmla="*/ 373190 w 502038"/>
                <a:gd name="connsiteY3" fmla="*/ 428799 h 745194"/>
                <a:gd name="connsiteX4" fmla="*/ 502038 w 502038"/>
                <a:gd name="connsiteY4" fmla="*/ 745194 h 745194"/>
                <a:gd name="connsiteX0" fmla="*/ 0 w 502038"/>
                <a:gd name="connsiteY0" fmla="*/ 637515 h 745194"/>
                <a:gd name="connsiteX1" fmla="*/ 185388 w 502038"/>
                <a:gd name="connsiteY1" fmla="*/ 383516 h 745194"/>
                <a:gd name="connsiteX2" fmla="*/ 305949 w 502038"/>
                <a:gd name="connsiteY2" fmla="*/ 151 h 745194"/>
                <a:gd name="connsiteX3" fmla="*/ 373190 w 502038"/>
                <a:gd name="connsiteY3" fmla="*/ 428799 h 745194"/>
                <a:gd name="connsiteX4" fmla="*/ 502038 w 502038"/>
                <a:gd name="connsiteY4" fmla="*/ 745194 h 745194"/>
                <a:gd name="connsiteX0" fmla="*/ 0 w 495890"/>
                <a:gd name="connsiteY0" fmla="*/ 619069 h 745189"/>
                <a:gd name="connsiteX1" fmla="*/ 179240 w 495890"/>
                <a:gd name="connsiteY1" fmla="*/ 383511 h 745189"/>
                <a:gd name="connsiteX2" fmla="*/ 299801 w 495890"/>
                <a:gd name="connsiteY2" fmla="*/ 146 h 745189"/>
                <a:gd name="connsiteX3" fmla="*/ 367042 w 495890"/>
                <a:gd name="connsiteY3" fmla="*/ 428794 h 745189"/>
                <a:gd name="connsiteX4" fmla="*/ 495890 w 495890"/>
                <a:gd name="connsiteY4" fmla="*/ 745189 h 745189"/>
                <a:gd name="connsiteX0" fmla="*/ 0 w 495890"/>
                <a:gd name="connsiteY0" fmla="*/ 619069 h 745189"/>
                <a:gd name="connsiteX1" fmla="*/ 179240 w 495890"/>
                <a:gd name="connsiteY1" fmla="*/ 383511 h 745189"/>
                <a:gd name="connsiteX2" fmla="*/ 299801 w 495890"/>
                <a:gd name="connsiteY2" fmla="*/ 146 h 745189"/>
                <a:gd name="connsiteX3" fmla="*/ 367042 w 495890"/>
                <a:gd name="connsiteY3" fmla="*/ 428794 h 745189"/>
                <a:gd name="connsiteX4" fmla="*/ 495890 w 495890"/>
                <a:gd name="connsiteY4" fmla="*/ 745189 h 745189"/>
                <a:gd name="connsiteX0" fmla="*/ 0 w 495890"/>
                <a:gd name="connsiteY0" fmla="*/ 619069 h 745189"/>
                <a:gd name="connsiteX1" fmla="*/ 179240 w 495890"/>
                <a:gd name="connsiteY1" fmla="*/ 383511 h 745189"/>
                <a:gd name="connsiteX2" fmla="*/ 299801 w 495890"/>
                <a:gd name="connsiteY2" fmla="*/ 146 h 745189"/>
                <a:gd name="connsiteX3" fmla="*/ 367042 w 495890"/>
                <a:gd name="connsiteY3" fmla="*/ 428794 h 745189"/>
                <a:gd name="connsiteX4" fmla="*/ 495890 w 495890"/>
                <a:gd name="connsiteY4" fmla="*/ 745189 h 745189"/>
                <a:gd name="connsiteX0" fmla="*/ 0 w 495890"/>
                <a:gd name="connsiteY0" fmla="*/ 619069 h 745189"/>
                <a:gd name="connsiteX1" fmla="*/ 179240 w 495890"/>
                <a:gd name="connsiteY1" fmla="*/ 383511 h 745189"/>
                <a:gd name="connsiteX2" fmla="*/ 299801 w 495890"/>
                <a:gd name="connsiteY2" fmla="*/ 146 h 745189"/>
                <a:gd name="connsiteX3" fmla="*/ 367042 w 495890"/>
                <a:gd name="connsiteY3" fmla="*/ 428794 h 745189"/>
                <a:gd name="connsiteX4" fmla="*/ 495890 w 495890"/>
                <a:gd name="connsiteY4" fmla="*/ 745189 h 745189"/>
                <a:gd name="connsiteX0" fmla="*/ 0 w 495890"/>
                <a:gd name="connsiteY0" fmla="*/ 619069 h 745189"/>
                <a:gd name="connsiteX1" fmla="*/ 179240 w 495890"/>
                <a:gd name="connsiteY1" fmla="*/ 383511 h 745189"/>
                <a:gd name="connsiteX2" fmla="*/ 299801 w 495890"/>
                <a:gd name="connsiteY2" fmla="*/ 146 h 745189"/>
                <a:gd name="connsiteX3" fmla="*/ 332209 w 495890"/>
                <a:gd name="connsiteY3" fmla="*/ 428794 h 745189"/>
                <a:gd name="connsiteX4" fmla="*/ 495890 w 495890"/>
                <a:gd name="connsiteY4" fmla="*/ 745189 h 745189"/>
                <a:gd name="connsiteX0" fmla="*/ 0 w 495890"/>
                <a:gd name="connsiteY0" fmla="*/ 619069 h 745189"/>
                <a:gd name="connsiteX1" fmla="*/ 179240 w 495890"/>
                <a:gd name="connsiteY1" fmla="*/ 383511 h 745189"/>
                <a:gd name="connsiteX2" fmla="*/ 299801 w 495890"/>
                <a:gd name="connsiteY2" fmla="*/ 146 h 745189"/>
                <a:gd name="connsiteX3" fmla="*/ 332209 w 495890"/>
                <a:gd name="connsiteY3" fmla="*/ 428794 h 745189"/>
                <a:gd name="connsiteX4" fmla="*/ 495890 w 495890"/>
                <a:gd name="connsiteY4" fmla="*/ 745189 h 745189"/>
                <a:gd name="connsiteX0" fmla="*/ 0 w 495890"/>
                <a:gd name="connsiteY0" fmla="*/ 619044 h 745164"/>
                <a:gd name="connsiteX1" fmla="*/ 179240 w 495890"/>
                <a:gd name="connsiteY1" fmla="*/ 383486 h 745164"/>
                <a:gd name="connsiteX2" fmla="*/ 299801 w 495890"/>
                <a:gd name="connsiteY2" fmla="*/ 121 h 745164"/>
                <a:gd name="connsiteX3" fmla="*/ 348601 w 495890"/>
                <a:gd name="connsiteY3" fmla="*/ 424671 h 745164"/>
                <a:gd name="connsiteX4" fmla="*/ 495890 w 495890"/>
                <a:gd name="connsiteY4" fmla="*/ 745164 h 745164"/>
                <a:gd name="connsiteX0" fmla="*/ 0 w 495890"/>
                <a:gd name="connsiteY0" fmla="*/ 619047 h 745167"/>
                <a:gd name="connsiteX1" fmla="*/ 179240 w 495890"/>
                <a:gd name="connsiteY1" fmla="*/ 383489 h 745167"/>
                <a:gd name="connsiteX2" fmla="*/ 299801 w 495890"/>
                <a:gd name="connsiteY2" fmla="*/ 124 h 745167"/>
                <a:gd name="connsiteX3" fmla="*/ 348601 w 495890"/>
                <a:gd name="connsiteY3" fmla="*/ 424674 h 745167"/>
                <a:gd name="connsiteX4" fmla="*/ 495890 w 495890"/>
                <a:gd name="connsiteY4" fmla="*/ 745167 h 745167"/>
                <a:gd name="connsiteX0" fmla="*/ 0 w 495890"/>
                <a:gd name="connsiteY0" fmla="*/ 629285 h 755405"/>
                <a:gd name="connsiteX1" fmla="*/ 179240 w 495890"/>
                <a:gd name="connsiteY1" fmla="*/ 393727 h 755405"/>
                <a:gd name="connsiteX2" fmla="*/ 262918 w 495890"/>
                <a:gd name="connsiteY2" fmla="*/ 117 h 755405"/>
                <a:gd name="connsiteX3" fmla="*/ 348601 w 495890"/>
                <a:gd name="connsiteY3" fmla="*/ 434912 h 755405"/>
                <a:gd name="connsiteX4" fmla="*/ 495890 w 495890"/>
                <a:gd name="connsiteY4" fmla="*/ 755405 h 755405"/>
                <a:gd name="connsiteX0" fmla="*/ 0 w 495890"/>
                <a:gd name="connsiteY0" fmla="*/ 629325 h 755445"/>
                <a:gd name="connsiteX1" fmla="*/ 158749 w 495890"/>
                <a:gd name="connsiteY1" fmla="*/ 387620 h 755445"/>
                <a:gd name="connsiteX2" fmla="*/ 262918 w 495890"/>
                <a:gd name="connsiteY2" fmla="*/ 157 h 755445"/>
                <a:gd name="connsiteX3" fmla="*/ 348601 w 495890"/>
                <a:gd name="connsiteY3" fmla="*/ 434952 h 755445"/>
                <a:gd name="connsiteX4" fmla="*/ 495890 w 495890"/>
                <a:gd name="connsiteY4" fmla="*/ 755445 h 755445"/>
                <a:gd name="connsiteX0" fmla="*/ 0 w 495890"/>
                <a:gd name="connsiteY0" fmla="*/ 629325 h 755445"/>
                <a:gd name="connsiteX1" fmla="*/ 158749 w 495890"/>
                <a:gd name="connsiteY1" fmla="*/ 387620 h 755445"/>
                <a:gd name="connsiteX2" fmla="*/ 262918 w 495890"/>
                <a:gd name="connsiteY2" fmla="*/ 157 h 755445"/>
                <a:gd name="connsiteX3" fmla="*/ 348601 w 495890"/>
                <a:gd name="connsiteY3" fmla="*/ 434952 h 755445"/>
                <a:gd name="connsiteX4" fmla="*/ 495890 w 495890"/>
                <a:gd name="connsiteY4" fmla="*/ 755445 h 755445"/>
                <a:gd name="connsiteX0" fmla="*/ 0 w 495890"/>
                <a:gd name="connsiteY0" fmla="*/ 629325 h 755445"/>
                <a:gd name="connsiteX1" fmla="*/ 158749 w 495890"/>
                <a:gd name="connsiteY1" fmla="*/ 387620 h 755445"/>
                <a:gd name="connsiteX2" fmla="*/ 262918 w 495890"/>
                <a:gd name="connsiteY2" fmla="*/ 157 h 755445"/>
                <a:gd name="connsiteX3" fmla="*/ 348601 w 495890"/>
                <a:gd name="connsiteY3" fmla="*/ 434952 h 755445"/>
                <a:gd name="connsiteX4" fmla="*/ 495890 w 495890"/>
                <a:gd name="connsiteY4" fmla="*/ 755445 h 755445"/>
                <a:gd name="connsiteX0" fmla="*/ 0 w 495890"/>
                <a:gd name="connsiteY0" fmla="*/ 629330 h 755450"/>
                <a:gd name="connsiteX1" fmla="*/ 158749 w 495890"/>
                <a:gd name="connsiteY1" fmla="*/ 387625 h 755450"/>
                <a:gd name="connsiteX2" fmla="*/ 262918 w 495890"/>
                <a:gd name="connsiteY2" fmla="*/ 162 h 755450"/>
                <a:gd name="connsiteX3" fmla="*/ 348601 w 495890"/>
                <a:gd name="connsiteY3" fmla="*/ 434957 h 755450"/>
                <a:gd name="connsiteX4" fmla="*/ 495890 w 495890"/>
                <a:gd name="connsiteY4" fmla="*/ 755450 h 755450"/>
                <a:gd name="connsiteX0" fmla="*/ 0 w 495890"/>
                <a:gd name="connsiteY0" fmla="*/ 629330 h 755450"/>
                <a:gd name="connsiteX1" fmla="*/ 158749 w 495890"/>
                <a:gd name="connsiteY1" fmla="*/ 387625 h 755450"/>
                <a:gd name="connsiteX2" fmla="*/ 262918 w 495890"/>
                <a:gd name="connsiteY2" fmla="*/ 162 h 755450"/>
                <a:gd name="connsiteX3" fmla="*/ 348601 w 495890"/>
                <a:gd name="connsiteY3" fmla="*/ 434957 h 755450"/>
                <a:gd name="connsiteX4" fmla="*/ 495890 w 495890"/>
                <a:gd name="connsiteY4" fmla="*/ 755450 h 755450"/>
                <a:gd name="connsiteX0" fmla="*/ 0 w 495890"/>
                <a:gd name="connsiteY0" fmla="*/ 629330 h 755450"/>
                <a:gd name="connsiteX1" fmla="*/ 158749 w 495890"/>
                <a:gd name="connsiteY1" fmla="*/ 387625 h 755450"/>
                <a:gd name="connsiteX2" fmla="*/ 262918 w 495890"/>
                <a:gd name="connsiteY2" fmla="*/ 162 h 755450"/>
                <a:gd name="connsiteX3" fmla="*/ 348601 w 495890"/>
                <a:gd name="connsiteY3" fmla="*/ 434957 h 755450"/>
                <a:gd name="connsiteX4" fmla="*/ 495890 w 495890"/>
                <a:gd name="connsiteY4" fmla="*/ 755450 h 755450"/>
                <a:gd name="connsiteX0" fmla="*/ 0 w 495890"/>
                <a:gd name="connsiteY0" fmla="*/ 629317 h 755437"/>
                <a:gd name="connsiteX1" fmla="*/ 158749 w 495890"/>
                <a:gd name="connsiteY1" fmla="*/ 387612 h 755437"/>
                <a:gd name="connsiteX2" fmla="*/ 262918 w 495890"/>
                <a:gd name="connsiteY2" fmla="*/ 149 h 755437"/>
                <a:gd name="connsiteX3" fmla="*/ 342455 w 495890"/>
                <a:gd name="connsiteY3" fmla="*/ 432895 h 755437"/>
                <a:gd name="connsiteX4" fmla="*/ 495890 w 495890"/>
                <a:gd name="connsiteY4" fmla="*/ 755437 h 755437"/>
                <a:gd name="connsiteX0" fmla="*/ 0 w 495890"/>
                <a:gd name="connsiteY0" fmla="*/ 629459 h 755579"/>
                <a:gd name="connsiteX1" fmla="*/ 158749 w 495890"/>
                <a:gd name="connsiteY1" fmla="*/ 387754 h 755579"/>
                <a:gd name="connsiteX2" fmla="*/ 262918 w 495890"/>
                <a:gd name="connsiteY2" fmla="*/ 291 h 755579"/>
                <a:gd name="connsiteX3" fmla="*/ 342455 w 495890"/>
                <a:gd name="connsiteY3" fmla="*/ 433037 h 755579"/>
                <a:gd name="connsiteX4" fmla="*/ 495890 w 495890"/>
                <a:gd name="connsiteY4" fmla="*/ 755579 h 755579"/>
                <a:gd name="connsiteX0" fmla="*/ 0 w 495890"/>
                <a:gd name="connsiteY0" fmla="*/ 629866 h 755986"/>
                <a:gd name="connsiteX1" fmla="*/ 158749 w 495890"/>
                <a:gd name="connsiteY1" fmla="*/ 388161 h 755986"/>
                <a:gd name="connsiteX2" fmla="*/ 262918 w 495890"/>
                <a:gd name="connsiteY2" fmla="*/ 698 h 755986"/>
                <a:gd name="connsiteX3" fmla="*/ 342455 w 495890"/>
                <a:gd name="connsiteY3" fmla="*/ 433444 h 755986"/>
                <a:gd name="connsiteX4" fmla="*/ 495890 w 495890"/>
                <a:gd name="connsiteY4" fmla="*/ 755986 h 7559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5890" h="755986">
                  <a:moveTo>
                    <a:pt x="0" y="629866"/>
                  </a:moveTo>
                  <a:cubicBezTo>
                    <a:pt x="114604" y="653804"/>
                    <a:pt x="131322" y="501218"/>
                    <a:pt x="158749" y="388161"/>
                  </a:cubicBezTo>
                  <a:cubicBezTo>
                    <a:pt x="186176" y="275104"/>
                    <a:pt x="204555" y="-16115"/>
                    <a:pt x="262918" y="698"/>
                  </a:cubicBezTo>
                  <a:cubicBezTo>
                    <a:pt x="319290" y="16937"/>
                    <a:pt x="330265" y="315758"/>
                    <a:pt x="342455" y="433444"/>
                  </a:cubicBezTo>
                  <a:cubicBezTo>
                    <a:pt x="354645" y="551130"/>
                    <a:pt x="343278" y="714047"/>
                    <a:pt x="495890" y="755986"/>
                  </a:cubicBezTo>
                </a:path>
              </a:pathLst>
            </a:custGeom>
            <a:solidFill>
              <a:srgbClr val="FFD9E6"/>
            </a:solidFill>
            <a:ln w="127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>
                <a:solidFill>
                  <a:schemeClr val="bg1"/>
                </a:solidFill>
              </a:endParaRPr>
            </a:p>
          </p:txBody>
        </p:sp>
        <p:sp>
          <p:nvSpPr>
            <p:cNvPr id="163" name="Freeform 162"/>
            <p:cNvSpPr/>
            <p:nvPr/>
          </p:nvSpPr>
          <p:spPr>
            <a:xfrm>
              <a:off x="6451610" y="3037264"/>
              <a:ext cx="180492" cy="91696"/>
            </a:xfrm>
            <a:custGeom>
              <a:avLst/>
              <a:gdLst>
                <a:gd name="connsiteX0" fmla="*/ 88900 w 88900"/>
                <a:gd name="connsiteY0" fmla="*/ 0 h 73025"/>
                <a:gd name="connsiteX1" fmla="*/ 60325 w 88900"/>
                <a:gd name="connsiteY1" fmla="*/ 44450 h 73025"/>
                <a:gd name="connsiteX2" fmla="*/ 0 w 88900"/>
                <a:gd name="connsiteY2" fmla="*/ 73025 h 73025"/>
                <a:gd name="connsiteX0" fmla="*/ 111125 w 111125"/>
                <a:gd name="connsiteY0" fmla="*/ 0 h 49212"/>
                <a:gd name="connsiteX1" fmla="*/ 60325 w 111125"/>
                <a:gd name="connsiteY1" fmla="*/ 20637 h 49212"/>
                <a:gd name="connsiteX2" fmla="*/ 0 w 111125"/>
                <a:gd name="connsiteY2" fmla="*/ 49212 h 49212"/>
                <a:gd name="connsiteX0" fmla="*/ 107950 w 107950"/>
                <a:gd name="connsiteY0" fmla="*/ 24742 h 46349"/>
                <a:gd name="connsiteX1" fmla="*/ 57150 w 107950"/>
                <a:gd name="connsiteY1" fmla="*/ 45379 h 46349"/>
                <a:gd name="connsiteX2" fmla="*/ 0 w 107950"/>
                <a:gd name="connsiteY2" fmla="*/ 929 h 46349"/>
                <a:gd name="connsiteX0" fmla="*/ 107950 w 107950"/>
                <a:gd name="connsiteY0" fmla="*/ 24668 h 50777"/>
                <a:gd name="connsiteX1" fmla="*/ 31750 w 107950"/>
                <a:gd name="connsiteY1" fmla="*/ 50067 h 50777"/>
                <a:gd name="connsiteX2" fmla="*/ 0 w 107950"/>
                <a:gd name="connsiteY2" fmla="*/ 855 h 50777"/>
                <a:gd name="connsiteX0" fmla="*/ 88900 w 88900"/>
                <a:gd name="connsiteY0" fmla="*/ 45112 h 72322"/>
                <a:gd name="connsiteX1" fmla="*/ 12700 w 88900"/>
                <a:gd name="connsiteY1" fmla="*/ 70511 h 72322"/>
                <a:gd name="connsiteX2" fmla="*/ 0 w 88900"/>
                <a:gd name="connsiteY2" fmla="*/ 661 h 72322"/>
                <a:gd name="connsiteX0" fmla="*/ 88900 w 88900"/>
                <a:gd name="connsiteY0" fmla="*/ 45141 h 69449"/>
                <a:gd name="connsiteX1" fmla="*/ 28575 w 88900"/>
                <a:gd name="connsiteY1" fmla="*/ 67365 h 69449"/>
                <a:gd name="connsiteX2" fmla="*/ 0 w 88900"/>
                <a:gd name="connsiteY2" fmla="*/ 690 h 69449"/>
                <a:gd name="connsiteX0" fmla="*/ 101600 w 101600"/>
                <a:gd name="connsiteY0" fmla="*/ 65811 h 76740"/>
                <a:gd name="connsiteX1" fmla="*/ 28575 w 101600"/>
                <a:gd name="connsiteY1" fmla="*/ 67398 h 76740"/>
                <a:gd name="connsiteX2" fmla="*/ 0 w 101600"/>
                <a:gd name="connsiteY2" fmla="*/ 723 h 76740"/>
                <a:gd name="connsiteX0" fmla="*/ 168275 w 168275"/>
                <a:gd name="connsiteY0" fmla="*/ 59451 h 73473"/>
                <a:gd name="connsiteX1" fmla="*/ 28575 w 168275"/>
                <a:gd name="connsiteY1" fmla="*/ 67388 h 73473"/>
                <a:gd name="connsiteX2" fmla="*/ 0 w 168275"/>
                <a:gd name="connsiteY2" fmla="*/ 713 h 73473"/>
                <a:gd name="connsiteX0" fmla="*/ 168275 w 168275"/>
                <a:gd name="connsiteY0" fmla="*/ 59300 h 88819"/>
                <a:gd name="connsiteX1" fmla="*/ 49213 w 168275"/>
                <a:gd name="connsiteY1" fmla="*/ 86287 h 88819"/>
                <a:gd name="connsiteX2" fmla="*/ 0 w 168275"/>
                <a:gd name="connsiteY2" fmla="*/ 562 h 88819"/>
                <a:gd name="connsiteX0" fmla="*/ 168275 w 168275"/>
                <a:gd name="connsiteY0" fmla="*/ 58738 h 88257"/>
                <a:gd name="connsiteX1" fmla="*/ 49213 w 168275"/>
                <a:gd name="connsiteY1" fmla="*/ 85725 h 88257"/>
                <a:gd name="connsiteX2" fmla="*/ 0 w 168275"/>
                <a:gd name="connsiteY2" fmla="*/ 0 h 88257"/>
                <a:gd name="connsiteX0" fmla="*/ 161925 w 161925"/>
                <a:gd name="connsiteY0" fmla="*/ 50800 h 79848"/>
                <a:gd name="connsiteX1" fmla="*/ 42863 w 161925"/>
                <a:gd name="connsiteY1" fmla="*/ 77787 h 79848"/>
                <a:gd name="connsiteX2" fmla="*/ 0 w 161925"/>
                <a:gd name="connsiteY2" fmla="*/ 0 h 79848"/>
                <a:gd name="connsiteX0" fmla="*/ 161925 w 161925"/>
                <a:gd name="connsiteY0" fmla="*/ 50800 h 88836"/>
                <a:gd name="connsiteX1" fmla="*/ 53976 w 161925"/>
                <a:gd name="connsiteY1" fmla="*/ 87312 h 88836"/>
                <a:gd name="connsiteX2" fmla="*/ 0 w 161925"/>
                <a:gd name="connsiteY2" fmla="*/ 0 h 88836"/>
                <a:gd name="connsiteX0" fmla="*/ 180975 w 180975"/>
                <a:gd name="connsiteY0" fmla="*/ 39687 h 88075"/>
                <a:gd name="connsiteX1" fmla="*/ 53976 w 180975"/>
                <a:gd name="connsiteY1" fmla="*/ 87312 h 88075"/>
                <a:gd name="connsiteX2" fmla="*/ 0 w 180975"/>
                <a:gd name="connsiteY2" fmla="*/ 0 h 88075"/>
                <a:gd name="connsiteX0" fmla="*/ 180975 w 180975"/>
                <a:gd name="connsiteY0" fmla="*/ 39687 h 88075"/>
                <a:gd name="connsiteX1" fmla="*/ 68263 w 180975"/>
                <a:gd name="connsiteY1" fmla="*/ 87312 h 88075"/>
                <a:gd name="connsiteX2" fmla="*/ 0 w 180975"/>
                <a:gd name="connsiteY2" fmla="*/ 0 h 88075"/>
                <a:gd name="connsiteX0" fmla="*/ 180975 w 180975"/>
                <a:gd name="connsiteY0" fmla="*/ 39687 h 88075"/>
                <a:gd name="connsiteX1" fmla="*/ 60326 w 180975"/>
                <a:gd name="connsiteY1" fmla="*/ 87312 h 88075"/>
                <a:gd name="connsiteX2" fmla="*/ 0 w 180975"/>
                <a:gd name="connsiteY2" fmla="*/ 0 h 88075"/>
                <a:gd name="connsiteX0" fmla="*/ 180975 w 180975"/>
                <a:gd name="connsiteY0" fmla="*/ 39687 h 88542"/>
                <a:gd name="connsiteX1" fmla="*/ 60326 w 180975"/>
                <a:gd name="connsiteY1" fmla="*/ 87312 h 88542"/>
                <a:gd name="connsiteX2" fmla="*/ 0 w 180975"/>
                <a:gd name="connsiteY2" fmla="*/ 0 h 88542"/>
                <a:gd name="connsiteX0" fmla="*/ 180975 w 180975"/>
                <a:gd name="connsiteY0" fmla="*/ 39687 h 89499"/>
                <a:gd name="connsiteX1" fmla="*/ 60326 w 180975"/>
                <a:gd name="connsiteY1" fmla="*/ 87312 h 89499"/>
                <a:gd name="connsiteX2" fmla="*/ 0 w 180975"/>
                <a:gd name="connsiteY2" fmla="*/ 0 h 89499"/>
                <a:gd name="connsiteX0" fmla="*/ 206375 w 206375"/>
                <a:gd name="connsiteY0" fmla="*/ 0 h 95283"/>
                <a:gd name="connsiteX1" fmla="*/ 60326 w 206375"/>
                <a:gd name="connsiteY1" fmla="*/ 95250 h 95283"/>
                <a:gd name="connsiteX2" fmla="*/ 0 w 206375"/>
                <a:gd name="connsiteY2" fmla="*/ 7938 h 95283"/>
                <a:gd name="connsiteX0" fmla="*/ 206375 w 206375"/>
                <a:gd name="connsiteY0" fmla="*/ 0 h 95283"/>
                <a:gd name="connsiteX1" fmla="*/ 60326 w 206375"/>
                <a:gd name="connsiteY1" fmla="*/ 95250 h 95283"/>
                <a:gd name="connsiteX2" fmla="*/ 0 w 206375"/>
                <a:gd name="connsiteY2" fmla="*/ 7938 h 95283"/>
                <a:gd name="connsiteX0" fmla="*/ 206375 w 206375"/>
                <a:gd name="connsiteY0" fmla="*/ 0 h 90525"/>
                <a:gd name="connsiteX1" fmla="*/ 77788 w 206375"/>
                <a:gd name="connsiteY1" fmla="*/ 90488 h 90525"/>
                <a:gd name="connsiteX2" fmla="*/ 0 w 206375"/>
                <a:gd name="connsiteY2" fmla="*/ 7938 h 90525"/>
                <a:gd name="connsiteX0" fmla="*/ 206375 w 206375"/>
                <a:gd name="connsiteY0" fmla="*/ 0 h 90525"/>
                <a:gd name="connsiteX1" fmla="*/ 77788 w 206375"/>
                <a:gd name="connsiteY1" fmla="*/ 90488 h 90525"/>
                <a:gd name="connsiteX2" fmla="*/ 0 w 206375"/>
                <a:gd name="connsiteY2" fmla="*/ 7938 h 90525"/>
                <a:gd name="connsiteX0" fmla="*/ 206375 w 206375"/>
                <a:gd name="connsiteY0" fmla="*/ 0 h 90639"/>
                <a:gd name="connsiteX1" fmla="*/ 77788 w 206375"/>
                <a:gd name="connsiteY1" fmla="*/ 90488 h 90639"/>
                <a:gd name="connsiteX2" fmla="*/ 0 w 206375"/>
                <a:gd name="connsiteY2" fmla="*/ 7938 h 90639"/>
                <a:gd name="connsiteX0" fmla="*/ 206375 w 207102"/>
                <a:gd name="connsiteY0" fmla="*/ 0 h 90572"/>
                <a:gd name="connsiteX1" fmla="*/ 77788 w 207102"/>
                <a:gd name="connsiteY1" fmla="*/ 90488 h 90572"/>
                <a:gd name="connsiteX2" fmla="*/ 0 w 207102"/>
                <a:gd name="connsiteY2" fmla="*/ 7938 h 90572"/>
                <a:gd name="connsiteX0" fmla="*/ 200025 w 200573"/>
                <a:gd name="connsiteY0" fmla="*/ 0 h 90488"/>
                <a:gd name="connsiteX1" fmla="*/ 71438 w 200573"/>
                <a:gd name="connsiteY1" fmla="*/ 90488 h 90488"/>
                <a:gd name="connsiteX2" fmla="*/ 0 w 200573"/>
                <a:gd name="connsiteY2" fmla="*/ 1 h 90488"/>
                <a:gd name="connsiteX0" fmla="*/ 202731 w 203279"/>
                <a:gd name="connsiteY0" fmla="*/ 0 h 90488"/>
                <a:gd name="connsiteX1" fmla="*/ 74144 w 203279"/>
                <a:gd name="connsiteY1" fmla="*/ 90488 h 90488"/>
                <a:gd name="connsiteX2" fmla="*/ 2706 w 203279"/>
                <a:gd name="connsiteY2" fmla="*/ 1 h 90488"/>
                <a:gd name="connsiteX0" fmla="*/ 188355 w 188969"/>
                <a:gd name="connsiteY0" fmla="*/ 38099 h 94032"/>
                <a:gd name="connsiteX1" fmla="*/ 74056 w 188969"/>
                <a:gd name="connsiteY1" fmla="*/ 90487 h 94032"/>
                <a:gd name="connsiteX2" fmla="*/ 2618 w 188969"/>
                <a:gd name="connsiteY2" fmla="*/ 0 h 94032"/>
                <a:gd name="connsiteX0" fmla="*/ 188355 w 188355"/>
                <a:gd name="connsiteY0" fmla="*/ 38099 h 91250"/>
                <a:gd name="connsiteX1" fmla="*/ 74056 w 188355"/>
                <a:gd name="connsiteY1" fmla="*/ 90487 h 91250"/>
                <a:gd name="connsiteX2" fmla="*/ 2618 w 188355"/>
                <a:gd name="connsiteY2" fmla="*/ 0 h 91250"/>
                <a:gd name="connsiteX0" fmla="*/ 188355 w 188355"/>
                <a:gd name="connsiteY0" fmla="*/ 38099 h 91472"/>
                <a:gd name="connsiteX1" fmla="*/ 74056 w 188355"/>
                <a:gd name="connsiteY1" fmla="*/ 90487 h 91472"/>
                <a:gd name="connsiteX2" fmla="*/ 2618 w 188355"/>
                <a:gd name="connsiteY2" fmla="*/ 0 h 91472"/>
                <a:gd name="connsiteX0" fmla="*/ 178773 w 178773"/>
                <a:gd name="connsiteY0" fmla="*/ 42861 h 91872"/>
                <a:gd name="connsiteX1" fmla="*/ 73999 w 178773"/>
                <a:gd name="connsiteY1" fmla="*/ 90487 h 91872"/>
                <a:gd name="connsiteX2" fmla="*/ 2561 w 178773"/>
                <a:gd name="connsiteY2" fmla="*/ 0 h 91872"/>
                <a:gd name="connsiteX0" fmla="*/ 179250 w 179250"/>
                <a:gd name="connsiteY0" fmla="*/ 42861 h 91872"/>
                <a:gd name="connsiteX1" fmla="*/ 63364 w 179250"/>
                <a:gd name="connsiteY1" fmla="*/ 90487 h 91872"/>
                <a:gd name="connsiteX2" fmla="*/ 3038 w 179250"/>
                <a:gd name="connsiteY2" fmla="*/ 0 h 91872"/>
                <a:gd name="connsiteX0" fmla="*/ 179250 w 179250"/>
                <a:gd name="connsiteY0" fmla="*/ 47624 h 92402"/>
                <a:gd name="connsiteX1" fmla="*/ 63364 w 179250"/>
                <a:gd name="connsiteY1" fmla="*/ 90487 h 92402"/>
                <a:gd name="connsiteX2" fmla="*/ 3038 w 179250"/>
                <a:gd name="connsiteY2" fmla="*/ 0 h 92402"/>
                <a:gd name="connsiteX0" fmla="*/ 179250 w 179250"/>
                <a:gd name="connsiteY0" fmla="*/ 47624 h 91696"/>
                <a:gd name="connsiteX1" fmla="*/ 63364 w 179250"/>
                <a:gd name="connsiteY1" fmla="*/ 90487 h 91696"/>
                <a:gd name="connsiteX2" fmla="*/ 3038 w 179250"/>
                <a:gd name="connsiteY2" fmla="*/ 0 h 91696"/>
                <a:gd name="connsiteX0" fmla="*/ 179250 w 179250"/>
                <a:gd name="connsiteY0" fmla="*/ 47624 h 91696"/>
                <a:gd name="connsiteX1" fmla="*/ 63364 w 179250"/>
                <a:gd name="connsiteY1" fmla="*/ 90487 h 91696"/>
                <a:gd name="connsiteX2" fmla="*/ 3038 w 179250"/>
                <a:gd name="connsiteY2" fmla="*/ 0 h 91696"/>
                <a:gd name="connsiteX0" fmla="*/ 180492 w 180492"/>
                <a:gd name="connsiteY0" fmla="*/ 47624 h 91696"/>
                <a:gd name="connsiteX1" fmla="*/ 64606 w 180492"/>
                <a:gd name="connsiteY1" fmla="*/ 90487 h 91696"/>
                <a:gd name="connsiteX2" fmla="*/ 4280 w 180492"/>
                <a:gd name="connsiteY2" fmla="*/ 0 h 91696"/>
                <a:gd name="connsiteX0" fmla="*/ 180492 w 180492"/>
                <a:gd name="connsiteY0" fmla="*/ 47624 h 91696"/>
                <a:gd name="connsiteX1" fmla="*/ 64606 w 180492"/>
                <a:gd name="connsiteY1" fmla="*/ 90487 h 91696"/>
                <a:gd name="connsiteX2" fmla="*/ 4280 w 180492"/>
                <a:gd name="connsiteY2" fmla="*/ 0 h 91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80492" h="91696">
                  <a:moveTo>
                    <a:pt x="180492" y="47624"/>
                  </a:moveTo>
                  <a:cubicBezTo>
                    <a:pt x="160914" y="65351"/>
                    <a:pt x="113025" y="98424"/>
                    <a:pt x="64606" y="90487"/>
                  </a:cubicBezTo>
                  <a:cubicBezTo>
                    <a:pt x="16187" y="82550"/>
                    <a:pt x="-11066" y="53710"/>
                    <a:pt x="4280" y="0"/>
                  </a:cubicBezTo>
                </a:path>
              </a:pathLst>
            </a:custGeom>
            <a:noFill/>
            <a:ln w="127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>
                <a:solidFill>
                  <a:schemeClr val="bg1"/>
                </a:solidFill>
              </a:endParaRPr>
            </a:p>
          </p:txBody>
        </p:sp>
        <p:sp>
          <p:nvSpPr>
            <p:cNvPr id="164" name="Freeform 163"/>
            <p:cNvSpPr/>
            <p:nvPr/>
          </p:nvSpPr>
          <p:spPr>
            <a:xfrm>
              <a:off x="6473698" y="2638427"/>
              <a:ext cx="82551" cy="575312"/>
            </a:xfrm>
            <a:custGeom>
              <a:avLst/>
              <a:gdLst>
                <a:gd name="connsiteX0" fmla="*/ 103188 w 103188"/>
                <a:gd name="connsiteY0" fmla="*/ 0 h 542925"/>
                <a:gd name="connsiteX1" fmla="*/ 63500 w 103188"/>
                <a:gd name="connsiteY1" fmla="*/ 63500 h 542925"/>
                <a:gd name="connsiteX2" fmla="*/ 76200 w 103188"/>
                <a:gd name="connsiteY2" fmla="*/ 200025 h 542925"/>
                <a:gd name="connsiteX3" fmla="*/ 55563 w 103188"/>
                <a:gd name="connsiteY3" fmla="*/ 390525 h 542925"/>
                <a:gd name="connsiteX4" fmla="*/ 52388 w 103188"/>
                <a:gd name="connsiteY4" fmla="*/ 509588 h 542925"/>
                <a:gd name="connsiteX5" fmla="*/ 0 w 103188"/>
                <a:gd name="connsiteY5" fmla="*/ 542925 h 542925"/>
                <a:gd name="connsiteX0" fmla="*/ 103188 w 103188"/>
                <a:gd name="connsiteY0" fmla="*/ 0 h 542925"/>
                <a:gd name="connsiteX1" fmla="*/ 63500 w 103188"/>
                <a:gd name="connsiteY1" fmla="*/ 63500 h 542925"/>
                <a:gd name="connsiteX2" fmla="*/ 76200 w 103188"/>
                <a:gd name="connsiteY2" fmla="*/ 200025 h 542925"/>
                <a:gd name="connsiteX3" fmla="*/ 55563 w 103188"/>
                <a:gd name="connsiteY3" fmla="*/ 390525 h 542925"/>
                <a:gd name="connsiteX4" fmla="*/ 61913 w 103188"/>
                <a:gd name="connsiteY4" fmla="*/ 495301 h 542925"/>
                <a:gd name="connsiteX5" fmla="*/ 0 w 103188"/>
                <a:gd name="connsiteY5" fmla="*/ 542925 h 542925"/>
                <a:gd name="connsiteX0" fmla="*/ 103188 w 103188"/>
                <a:gd name="connsiteY0" fmla="*/ 0 h 542925"/>
                <a:gd name="connsiteX1" fmla="*/ 63500 w 103188"/>
                <a:gd name="connsiteY1" fmla="*/ 63500 h 542925"/>
                <a:gd name="connsiteX2" fmla="*/ 76200 w 103188"/>
                <a:gd name="connsiteY2" fmla="*/ 200025 h 542925"/>
                <a:gd name="connsiteX3" fmla="*/ 61913 w 103188"/>
                <a:gd name="connsiteY3" fmla="*/ 495301 h 542925"/>
                <a:gd name="connsiteX4" fmla="*/ 0 w 103188"/>
                <a:gd name="connsiteY4" fmla="*/ 542925 h 542925"/>
                <a:gd name="connsiteX0" fmla="*/ 103188 w 103188"/>
                <a:gd name="connsiteY0" fmla="*/ 0 h 542925"/>
                <a:gd name="connsiteX1" fmla="*/ 92075 w 103188"/>
                <a:gd name="connsiteY1" fmla="*/ 60325 h 542925"/>
                <a:gd name="connsiteX2" fmla="*/ 76200 w 103188"/>
                <a:gd name="connsiteY2" fmla="*/ 200025 h 542925"/>
                <a:gd name="connsiteX3" fmla="*/ 61913 w 103188"/>
                <a:gd name="connsiteY3" fmla="*/ 495301 h 542925"/>
                <a:gd name="connsiteX4" fmla="*/ 0 w 103188"/>
                <a:gd name="connsiteY4" fmla="*/ 542925 h 542925"/>
                <a:gd name="connsiteX0" fmla="*/ 103188 w 103188"/>
                <a:gd name="connsiteY0" fmla="*/ 0 h 542925"/>
                <a:gd name="connsiteX1" fmla="*/ 76200 w 103188"/>
                <a:gd name="connsiteY1" fmla="*/ 52388 h 542925"/>
                <a:gd name="connsiteX2" fmla="*/ 76200 w 103188"/>
                <a:gd name="connsiteY2" fmla="*/ 200025 h 542925"/>
                <a:gd name="connsiteX3" fmla="*/ 61913 w 103188"/>
                <a:gd name="connsiteY3" fmla="*/ 495301 h 542925"/>
                <a:gd name="connsiteX4" fmla="*/ 0 w 103188"/>
                <a:gd name="connsiteY4" fmla="*/ 542925 h 542925"/>
                <a:gd name="connsiteX0" fmla="*/ 103188 w 103188"/>
                <a:gd name="connsiteY0" fmla="*/ 0 h 542925"/>
                <a:gd name="connsiteX1" fmla="*/ 84138 w 103188"/>
                <a:gd name="connsiteY1" fmla="*/ 47625 h 542925"/>
                <a:gd name="connsiteX2" fmla="*/ 76200 w 103188"/>
                <a:gd name="connsiteY2" fmla="*/ 200025 h 542925"/>
                <a:gd name="connsiteX3" fmla="*/ 61913 w 103188"/>
                <a:gd name="connsiteY3" fmla="*/ 495301 h 542925"/>
                <a:gd name="connsiteX4" fmla="*/ 0 w 103188"/>
                <a:gd name="connsiteY4" fmla="*/ 542925 h 542925"/>
                <a:gd name="connsiteX0" fmla="*/ 103188 w 103188"/>
                <a:gd name="connsiteY0" fmla="*/ 0 h 542925"/>
                <a:gd name="connsiteX1" fmla="*/ 84138 w 103188"/>
                <a:gd name="connsiteY1" fmla="*/ 47625 h 542925"/>
                <a:gd name="connsiteX2" fmla="*/ 80962 w 103188"/>
                <a:gd name="connsiteY2" fmla="*/ 200025 h 542925"/>
                <a:gd name="connsiteX3" fmla="*/ 61913 w 103188"/>
                <a:gd name="connsiteY3" fmla="*/ 495301 h 542925"/>
                <a:gd name="connsiteX4" fmla="*/ 0 w 103188"/>
                <a:gd name="connsiteY4" fmla="*/ 542925 h 542925"/>
                <a:gd name="connsiteX0" fmla="*/ 88901 w 88901"/>
                <a:gd name="connsiteY0" fmla="*/ 0 h 552450"/>
                <a:gd name="connsiteX1" fmla="*/ 69851 w 88901"/>
                <a:gd name="connsiteY1" fmla="*/ 47625 h 552450"/>
                <a:gd name="connsiteX2" fmla="*/ 66675 w 88901"/>
                <a:gd name="connsiteY2" fmla="*/ 200025 h 552450"/>
                <a:gd name="connsiteX3" fmla="*/ 47626 w 88901"/>
                <a:gd name="connsiteY3" fmla="*/ 495301 h 552450"/>
                <a:gd name="connsiteX4" fmla="*/ 0 w 88901"/>
                <a:gd name="connsiteY4" fmla="*/ 552450 h 552450"/>
                <a:gd name="connsiteX0" fmla="*/ 88901 w 88901"/>
                <a:gd name="connsiteY0" fmla="*/ 0 h 552450"/>
                <a:gd name="connsiteX1" fmla="*/ 69851 w 88901"/>
                <a:gd name="connsiteY1" fmla="*/ 47625 h 552450"/>
                <a:gd name="connsiteX2" fmla="*/ 66675 w 88901"/>
                <a:gd name="connsiteY2" fmla="*/ 200025 h 552450"/>
                <a:gd name="connsiteX3" fmla="*/ 47626 w 88901"/>
                <a:gd name="connsiteY3" fmla="*/ 495301 h 552450"/>
                <a:gd name="connsiteX4" fmla="*/ 0 w 88901"/>
                <a:gd name="connsiteY4" fmla="*/ 552450 h 552450"/>
                <a:gd name="connsiteX0" fmla="*/ 87314 w 87314"/>
                <a:gd name="connsiteY0" fmla="*/ 0 h 557212"/>
                <a:gd name="connsiteX1" fmla="*/ 68264 w 87314"/>
                <a:gd name="connsiteY1" fmla="*/ 47625 h 557212"/>
                <a:gd name="connsiteX2" fmla="*/ 65088 w 87314"/>
                <a:gd name="connsiteY2" fmla="*/ 200025 h 557212"/>
                <a:gd name="connsiteX3" fmla="*/ 46039 w 87314"/>
                <a:gd name="connsiteY3" fmla="*/ 495301 h 557212"/>
                <a:gd name="connsiteX4" fmla="*/ 0 w 87314"/>
                <a:gd name="connsiteY4" fmla="*/ 557212 h 557212"/>
                <a:gd name="connsiteX0" fmla="*/ 82551 w 82551"/>
                <a:gd name="connsiteY0" fmla="*/ 0 h 560387"/>
                <a:gd name="connsiteX1" fmla="*/ 63501 w 82551"/>
                <a:gd name="connsiteY1" fmla="*/ 47625 h 560387"/>
                <a:gd name="connsiteX2" fmla="*/ 60325 w 82551"/>
                <a:gd name="connsiteY2" fmla="*/ 200025 h 560387"/>
                <a:gd name="connsiteX3" fmla="*/ 41276 w 82551"/>
                <a:gd name="connsiteY3" fmla="*/ 495301 h 560387"/>
                <a:gd name="connsiteX4" fmla="*/ 0 w 82551"/>
                <a:gd name="connsiteY4" fmla="*/ 560387 h 560387"/>
                <a:gd name="connsiteX0" fmla="*/ 82551 w 82551"/>
                <a:gd name="connsiteY0" fmla="*/ 0 h 560387"/>
                <a:gd name="connsiteX1" fmla="*/ 63501 w 82551"/>
                <a:gd name="connsiteY1" fmla="*/ 47625 h 560387"/>
                <a:gd name="connsiteX2" fmla="*/ 60325 w 82551"/>
                <a:gd name="connsiteY2" fmla="*/ 200025 h 560387"/>
                <a:gd name="connsiteX3" fmla="*/ 41276 w 82551"/>
                <a:gd name="connsiteY3" fmla="*/ 495301 h 560387"/>
                <a:gd name="connsiteX4" fmla="*/ 0 w 82551"/>
                <a:gd name="connsiteY4" fmla="*/ 560387 h 560387"/>
                <a:gd name="connsiteX0" fmla="*/ 82551 w 82551"/>
                <a:gd name="connsiteY0" fmla="*/ 0 h 560387"/>
                <a:gd name="connsiteX1" fmla="*/ 63501 w 82551"/>
                <a:gd name="connsiteY1" fmla="*/ 47625 h 560387"/>
                <a:gd name="connsiteX2" fmla="*/ 60325 w 82551"/>
                <a:gd name="connsiteY2" fmla="*/ 200025 h 560387"/>
                <a:gd name="connsiteX3" fmla="*/ 36514 w 82551"/>
                <a:gd name="connsiteY3" fmla="*/ 484189 h 560387"/>
                <a:gd name="connsiteX4" fmla="*/ 0 w 82551"/>
                <a:gd name="connsiteY4" fmla="*/ 560387 h 560387"/>
                <a:gd name="connsiteX0" fmla="*/ 82551 w 82551"/>
                <a:gd name="connsiteY0" fmla="*/ 0 h 560387"/>
                <a:gd name="connsiteX1" fmla="*/ 63501 w 82551"/>
                <a:gd name="connsiteY1" fmla="*/ 47625 h 560387"/>
                <a:gd name="connsiteX2" fmla="*/ 60325 w 82551"/>
                <a:gd name="connsiteY2" fmla="*/ 200025 h 560387"/>
                <a:gd name="connsiteX3" fmla="*/ 36514 w 82551"/>
                <a:gd name="connsiteY3" fmla="*/ 484189 h 560387"/>
                <a:gd name="connsiteX4" fmla="*/ 0 w 82551"/>
                <a:gd name="connsiteY4" fmla="*/ 560387 h 560387"/>
                <a:gd name="connsiteX0" fmla="*/ 82551 w 82551"/>
                <a:gd name="connsiteY0" fmla="*/ 0 h 560387"/>
                <a:gd name="connsiteX1" fmla="*/ 63501 w 82551"/>
                <a:gd name="connsiteY1" fmla="*/ 47625 h 560387"/>
                <a:gd name="connsiteX2" fmla="*/ 60325 w 82551"/>
                <a:gd name="connsiteY2" fmla="*/ 200025 h 560387"/>
                <a:gd name="connsiteX3" fmla="*/ 41276 w 82551"/>
                <a:gd name="connsiteY3" fmla="*/ 482601 h 560387"/>
                <a:gd name="connsiteX4" fmla="*/ 0 w 82551"/>
                <a:gd name="connsiteY4" fmla="*/ 560387 h 560387"/>
                <a:gd name="connsiteX0" fmla="*/ 82551 w 82551"/>
                <a:gd name="connsiteY0" fmla="*/ 0 h 560387"/>
                <a:gd name="connsiteX1" fmla="*/ 63501 w 82551"/>
                <a:gd name="connsiteY1" fmla="*/ 47625 h 560387"/>
                <a:gd name="connsiteX2" fmla="*/ 60325 w 82551"/>
                <a:gd name="connsiteY2" fmla="*/ 200025 h 560387"/>
                <a:gd name="connsiteX3" fmla="*/ 41276 w 82551"/>
                <a:gd name="connsiteY3" fmla="*/ 482601 h 560387"/>
                <a:gd name="connsiteX4" fmla="*/ 0 w 82551"/>
                <a:gd name="connsiteY4" fmla="*/ 560387 h 560387"/>
                <a:gd name="connsiteX0" fmla="*/ 82551 w 82551"/>
                <a:gd name="connsiteY0" fmla="*/ 0 h 560387"/>
                <a:gd name="connsiteX1" fmla="*/ 71438 w 82551"/>
                <a:gd name="connsiteY1" fmla="*/ 38100 h 560387"/>
                <a:gd name="connsiteX2" fmla="*/ 60325 w 82551"/>
                <a:gd name="connsiteY2" fmla="*/ 200025 h 560387"/>
                <a:gd name="connsiteX3" fmla="*/ 41276 w 82551"/>
                <a:gd name="connsiteY3" fmla="*/ 482601 h 560387"/>
                <a:gd name="connsiteX4" fmla="*/ 0 w 82551"/>
                <a:gd name="connsiteY4" fmla="*/ 560387 h 560387"/>
                <a:gd name="connsiteX0" fmla="*/ 82551 w 82551"/>
                <a:gd name="connsiteY0" fmla="*/ 0 h 560387"/>
                <a:gd name="connsiteX1" fmla="*/ 71438 w 82551"/>
                <a:gd name="connsiteY1" fmla="*/ 38100 h 560387"/>
                <a:gd name="connsiteX2" fmla="*/ 60325 w 82551"/>
                <a:gd name="connsiteY2" fmla="*/ 200025 h 560387"/>
                <a:gd name="connsiteX3" fmla="*/ 41276 w 82551"/>
                <a:gd name="connsiteY3" fmla="*/ 482601 h 560387"/>
                <a:gd name="connsiteX4" fmla="*/ 0 w 82551"/>
                <a:gd name="connsiteY4" fmla="*/ 560387 h 560387"/>
                <a:gd name="connsiteX0" fmla="*/ 82551 w 82551"/>
                <a:gd name="connsiteY0" fmla="*/ 0 h 560387"/>
                <a:gd name="connsiteX1" fmla="*/ 71438 w 82551"/>
                <a:gd name="connsiteY1" fmla="*/ 38100 h 560387"/>
                <a:gd name="connsiteX2" fmla="*/ 60325 w 82551"/>
                <a:gd name="connsiteY2" fmla="*/ 200025 h 560387"/>
                <a:gd name="connsiteX3" fmla="*/ 41276 w 82551"/>
                <a:gd name="connsiteY3" fmla="*/ 482601 h 560387"/>
                <a:gd name="connsiteX4" fmla="*/ 0 w 82551"/>
                <a:gd name="connsiteY4" fmla="*/ 560387 h 560387"/>
                <a:gd name="connsiteX0" fmla="*/ 82551 w 82551"/>
                <a:gd name="connsiteY0" fmla="*/ 0 h 560387"/>
                <a:gd name="connsiteX1" fmla="*/ 71438 w 82551"/>
                <a:gd name="connsiteY1" fmla="*/ 38100 h 560387"/>
                <a:gd name="connsiteX2" fmla="*/ 60325 w 82551"/>
                <a:gd name="connsiteY2" fmla="*/ 200025 h 560387"/>
                <a:gd name="connsiteX3" fmla="*/ 41276 w 82551"/>
                <a:gd name="connsiteY3" fmla="*/ 482601 h 560387"/>
                <a:gd name="connsiteX4" fmla="*/ 0 w 82551"/>
                <a:gd name="connsiteY4" fmla="*/ 560387 h 560387"/>
                <a:gd name="connsiteX0" fmla="*/ 82551 w 82551"/>
                <a:gd name="connsiteY0" fmla="*/ 0 h 560387"/>
                <a:gd name="connsiteX1" fmla="*/ 61913 w 82551"/>
                <a:gd name="connsiteY1" fmla="*/ 74613 h 560387"/>
                <a:gd name="connsiteX2" fmla="*/ 60325 w 82551"/>
                <a:gd name="connsiteY2" fmla="*/ 200025 h 560387"/>
                <a:gd name="connsiteX3" fmla="*/ 41276 w 82551"/>
                <a:gd name="connsiteY3" fmla="*/ 482601 h 560387"/>
                <a:gd name="connsiteX4" fmla="*/ 0 w 82551"/>
                <a:gd name="connsiteY4" fmla="*/ 560387 h 560387"/>
                <a:gd name="connsiteX0" fmla="*/ 82551 w 82551"/>
                <a:gd name="connsiteY0" fmla="*/ 0 h 560387"/>
                <a:gd name="connsiteX1" fmla="*/ 69851 w 82551"/>
                <a:gd name="connsiteY1" fmla="*/ 73025 h 560387"/>
                <a:gd name="connsiteX2" fmla="*/ 60325 w 82551"/>
                <a:gd name="connsiteY2" fmla="*/ 200025 h 560387"/>
                <a:gd name="connsiteX3" fmla="*/ 41276 w 82551"/>
                <a:gd name="connsiteY3" fmla="*/ 482601 h 560387"/>
                <a:gd name="connsiteX4" fmla="*/ 0 w 82551"/>
                <a:gd name="connsiteY4" fmla="*/ 560387 h 560387"/>
                <a:gd name="connsiteX0" fmla="*/ 82551 w 82551"/>
                <a:gd name="connsiteY0" fmla="*/ 0 h 560387"/>
                <a:gd name="connsiteX1" fmla="*/ 69851 w 82551"/>
                <a:gd name="connsiteY1" fmla="*/ 73025 h 560387"/>
                <a:gd name="connsiteX2" fmla="*/ 60325 w 82551"/>
                <a:gd name="connsiteY2" fmla="*/ 200025 h 560387"/>
                <a:gd name="connsiteX3" fmla="*/ 41276 w 82551"/>
                <a:gd name="connsiteY3" fmla="*/ 482601 h 560387"/>
                <a:gd name="connsiteX4" fmla="*/ 0 w 82551"/>
                <a:gd name="connsiteY4" fmla="*/ 560387 h 5603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2551" h="560387">
                  <a:moveTo>
                    <a:pt x="82551" y="0"/>
                  </a:moveTo>
                  <a:cubicBezTo>
                    <a:pt x="64956" y="21431"/>
                    <a:pt x="73555" y="55563"/>
                    <a:pt x="69851" y="73025"/>
                  </a:cubicBezTo>
                  <a:cubicBezTo>
                    <a:pt x="66147" y="90487"/>
                    <a:pt x="65087" y="131763"/>
                    <a:pt x="60325" y="200025"/>
                  </a:cubicBezTo>
                  <a:cubicBezTo>
                    <a:pt x="55563" y="268287"/>
                    <a:pt x="46567" y="444766"/>
                    <a:pt x="41276" y="482601"/>
                  </a:cubicBezTo>
                  <a:cubicBezTo>
                    <a:pt x="35985" y="520436"/>
                    <a:pt x="27914" y="532606"/>
                    <a:pt x="0" y="560387"/>
                  </a:cubicBezTo>
                </a:path>
              </a:pathLst>
            </a:custGeom>
            <a:noFill/>
            <a:ln w="127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>
                <a:solidFill>
                  <a:schemeClr val="bg1"/>
                </a:solidFill>
              </a:endParaRPr>
            </a:p>
          </p:txBody>
        </p:sp>
        <p:cxnSp>
          <p:nvCxnSpPr>
            <p:cNvPr id="31" name="Straight Connector 30"/>
            <p:cNvCxnSpPr/>
            <p:nvPr/>
          </p:nvCxnSpPr>
          <p:spPr>
            <a:xfrm flipV="1">
              <a:off x="6626738" y="2760456"/>
              <a:ext cx="555852" cy="330200"/>
            </a:xfrm>
            <a:prstGeom prst="line">
              <a:avLst/>
            </a:prstGeom>
            <a:noFill/>
            <a:ln w="127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67" name="Straight Connector 166"/>
            <p:cNvCxnSpPr/>
            <p:nvPr/>
          </p:nvCxnSpPr>
          <p:spPr>
            <a:xfrm flipV="1">
              <a:off x="6619500" y="2643985"/>
              <a:ext cx="555852" cy="330200"/>
            </a:xfrm>
            <a:prstGeom prst="line">
              <a:avLst/>
            </a:prstGeom>
            <a:noFill/>
            <a:ln w="127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68" name="Straight Connector 167"/>
            <p:cNvCxnSpPr/>
            <p:nvPr/>
          </p:nvCxnSpPr>
          <p:spPr>
            <a:xfrm flipV="1">
              <a:off x="6601293" y="2502207"/>
              <a:ext cx="555852" cy="330200"/>
            </a:xfrm>
            <a:prstGeom prst="line">
              <a:avLst/>
            </a:prstGeom>
            <a:noFill/>
            <a:ln w="127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flipV="1">
              <a:off x="6539407" y="2312080"/>
              <a:ext cx="555852" cy="330200"/>
            </a:xfrm>
            <a:prstGeom prst="line">
              <a:avLst/>
            </a:prstGeom>
            <a:noFill/>
            <a:ln w="127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171" name="Freeform 170"/>
            <p:cNvSpPr/>
            <p:nvPr/>
          </p:nvSpPr>
          <p:spPr>
            <a:xfrm>
              <a:off x="6476042" y="2917272"/>
              <a:ext cx="160456" cy="81517"/>
            </a:xfrm>
            <a:custGeom>
              <a:avLst/>
              <a:gdLst>
                <a:gd name="connsiteX0" fmla="*/ 88900 w 88900"/>
                <a:gd name="connsiteY0" fmla="*/ 0 h 73025"/>
                <a:gd name="connsiteX1" fmla="*/ 60325 w 88900"/>
                <a:gd name="connsiteY1" fmla="*/ 44450 h 73025"/>
                <a:gd name="connsiteX2" fmla="*/ 0 w 88900"/>
                <a:gd name="connsiteY2" fmla="*/ 73025 h 73025"/>
                <a:gd name="connsiteX0" fmla="*/ 111125 w 111125"/>
                <a:gd name="connsiteY0" fmla="*/ 0 h 49212"/>
                <a:gd name="connsiteX1" fmla="*/ 60325 w 111125"/>
                <a:gd name="connsiteY1" fmla="*/ 20637 h 49212"/>
                <a:gd name="connsiteX2" fmla="*/ 0 w 111125"/>
                <a:gd name="connsiteY2" fmla="*/ 49212 h 49212"/>
                <a:gd name="connsiteX0" fmla="*/ 107950 w 107950"/>
                <a:gd name="connsiteY0" fmla="*/ 24742 h 46349"/>
                <a:gd name="connsiteX1" fmla="*/ 57150 w 107950"/>
                <a:gd name="connsiteY1" fmla="*/ 45379 h 46349"/>
                <a:gd name="connsiteX2" fmla="*/ 0 w 107950"/>
                <a:gd name="connsiteY2" fmla="*/ 929 h 46349"/>
                <a:gd name="connsiteX0" fmla="*/ 107950 w 107950"/>
                <a:gd name="connsiteY0" fmla="*/ 24668 h 50777"/>
                <a:gd name="connsiteX1" fmla="*/ 31750 w 107950"/>
                <a:gd name="connsiteY1" fmla="*/ 50067 h 50777"/>
                <a:gd name="connsiteX2" fmla="*/ 0 w 107950"/>
                <a:gd name="connsiteY2" fmla="*/ 855 h 50777"/>
                <a:gd name="connsiteX0" fmla="*/ 88900 w 88900"/>
                <a:gd name="connsiteY0" fmla="*/ 45112 h 72322"/>
                <a:gd name="connsiteX1" fmla="*/ 12700 w 88900"/>
                <a:gd name="connsiteY1" fmla="*/ 70511 h 72322"/>
                <a:gd name="connsiteX2" fmla="*/ 0 w 88900"/>
                <a:gd name="connsiteY2" fmla="*/ 661 h 72322"/>
                <a:gd name="connsiteX0" fmla="*/ 88900 w 88900"/>
                <a:gd name="connsiteY0" fmla="*/ 45141 h 69449"/>
                <a:gd name="connsiteX1" fmla="*/ 28575 w 88900"/>
                <a:gd name="connsiteY1" fmla="*/ 67365 h 69449"/>
                <a:gd name="connsiteX2" fmla="*/ 0 w 88900"/>
                <a:gd name="connsiteY2" fmla="*/ 690 h 69449"/>
                <a:gd name="connsiteX0" fmla="*/ 101600 w 101600"/>
                <a:gd name="connsiteY0" fmla="*/ 65811 h 76740"/>
                <a:gd name="connsiteX1" fmla="*/ 28575 w 101600"/>
                <a:gd name="connsiteY1" fmla="*/ 67398 h 76740"/>
                <a:gd name="connsiteX2" fmla="*/ 0 w 101600"/>
                <a:gd name="connsiteY2" fmla="*/ 723 h 76740"/>
                <a:gd name="connsiteX0" fmla="*/ 168275 w 168275"/>
                <a:gd name="connsiteY0" fmla="*/ 59451 h 73473"/>
                <a:gd name="connsiteX1" fmla="*/ 28575 w 168275"/>
                <a:gd name="connsiteY1" fmla="*/ 67388 h 73473"/>
                <a:gd name="connsiteX2" fmla="*/ 0 w 168275"/>
                <a:gd name="connsiteY2" fmla="*/ 713 h 73473"/>
                <a:gd name="connsiteX0" fmla="*/ 168275 w 168275"/>
                <a:gd name="connsiteY0" fmla="*/ 59300 h 88819"/>
                <a:gd name="connsiteX1" fmla="*/ 49213 w 168275"/>
                <a:gd name="connsiteY1" fmla="*/ 86287 h 88819"/>
                <a:gd name="connsiteX2" fmla="*/ 0 w 168275"/>
                <a:gd name="connsiteY2" fmla="*/ 562 h 88819"/>
                <a:gd name="connsiteX0" fmla="*/ 168275 w 168275"/>
                <a:gd name="connsiteY0" fmla="*/ 58738 h 88257"/>
                <a:gd name="connsiteX1" fmla="*/ 49213 w 168275"/>
                <a:gd name="connsiteY1" fmla="*/ 85725 h 88257"/>
                <a:gd name="connsiteX2" fmla="*/ 0 w 168275"/>
                <a:gd name="connsiteY2" fmla="*/ 0 h 88257"/>
                <a:gd name="connsiteX0" fmla="*/ 161925 w 161925"/>
                <a:gd name="connsiteY0" fmla="*/ 50800 h 79848"/>
                <a:gd name="connsiteX1" fmla="*/ 42863 w 161925"/>
                <a:gd name="connsiteY1" fmla="*/ 77787 h 79848"/>
                <a:gd name="connsiteX2" fmla="*/ 0 w 161925"/>
                <a:gd name="connsiteY2" fmla="*/ 0 h 79848"/>
                <a:gd name="connsiteX0" fmla="*/ 161925 w 161925"/>
                <a:gd name="connsiteY0" fmla="*/ 50800 h 88836"/>
                <a:gd name="connsiteX1" fmla="*/ 53976 w 161925"/>
                <a:gd name="connsiteY1" fmla="*/ 87312 h 88836"/>
                <a:gd name="connsiteX2" fmla="*/ 0 w 161925"/>
                <a:gd name="connsiteY2" fmla="*/ 0 h 88836"/>
                <a:gd name="connsiteX0" fmla="*/ 180975 w 180975"/>
                <a:gd name="connsiteY0" fmla="*/ 39687 h 88075"/>
                <a:gd name="connsiteX1" fmla="*/ 53976 w 180975"/>
                <a:gd name="connsiteY1" fmla="*/ 87312 h 88075"/>
                <a:gd name="connsiteX2" fmla="*/ 0 w 180975"/>
                <a:gd name="connsiteY2" fmla="*/ 0 h 88075"/>
                <a:gd name="connsiteX0" fmla="*/ 180975 w 180975"/>
                <a:gd name="connsiteY0" fmla="*/ 39687 h 88075"/>
                <a:gd name="connsiteX1" fmla="*/ 68263 w 180975"/>
                <a:gd name="connsiteY1" fmla="*/ 87312 h 88075"/>
                <a:gd name="connsiteX2" fmla="*/ 0 w 180975"/>
                <a:gd name="connsiteY2" fmla="*/ 0 h 88075"/>
                <a:gd name="connsiteX0" fmla="*/ 180975 w 180975"/>
                <a:gd name="connsiteY0" fmla="*/ 39687 h 88075"/>
                <a:gd name="connsiteX1" fmla="*/ 60326 w 180975"/>
                <a:gd name="connsiteY1" fmla="*/ 87312 h 88075"/>
                <a:gd name="connsiteX2" fmla="*/ 0 w 180975"/>
                <a:gd name="connsiteY2" fmla="*/ 0 h 88075"/>
                <a:gd name="connsiteX0" fmla="*/ 180975 w 180975"/>
                <a:gd name="connsiteY0" fmla="*/ 39687 h 88542"/>
                <a:gd name="connsiteX1" fmla="*/ 60326 w 180975"/>
                <a:gd name="connsiteY1" fmla="*/ 87312 h 88542"/>
                <a:gd name="connsiteX2" fmla="*/ 0 w 180975"/>
                <a:gd name="connsiteY2" fmla="*/ 0 h 88542"/>
                <a:gd name="connsiteX0" fmla="*/ 180975 w 180975"/>
                <a:gd name="connsiteY0" fmla="*/ 39687 h 89499"/>
                <a:gd name="connsiteX1" fmla="*/ 60326 w 180975"/>
                <a:gd name="connsiteY1" fmla="*/ 87312 h 89499"/>
                <a:gd name="connsiteX2" fmla="*/ 0 w 180975"/>
                <a:gd name="connsiteY2" fmla="*/ 0 h 89499"/>
                <a:gd name="connsiteX0" fmla="*/ 206375 w 206375"/>
                <a:gd name="connsiteY0" fmla="*/ 0 h 95283"/>
                <a:gd name="connsiteX1" fmla="*/ 60326 w 206375"/>
                <a:gd name="connsiteY1" fmla="*/ 95250 h 95283"/>
                <a:gd name="connsiteX2" fmla="*/ 0 w 206375"/>
                <a:gd name="connsiteY2" fmla="*/ 7938 h 95283"/>
                <a:gd name="connsiteX0" fmla="*/ 206375 w 206375"/>
                <a:gd name="connsiteY0" fmla="*/ 0 h 95283"/>
                <a:gd name="connsiteX1" fmla="*/ 60326 w 206375"/>
                <a:gd name="connsiteY1" fmla="*/ 95250 h 95283"/>
                <a:gd name="connsiteX2" fmla="*/ 0 w 206375"/>
                <a:gd name="connsiteY2" fmla="*/ 7938 h 95283"/>
                <a:gd name="connsiteX0" fmla="*/ 206375 w 206375"/>
                <a:gd name="connsiteY0" fmla="*/ 0 h 90525"/>
                <a:gd name="connsiteX1" fmla="*/ 77788 w 206375"/>
                <a:gd name="connsiteY1" fmla="*/ 90488 h 90525"/>
                <a:gd name="connsiteX2" fmla="*/ 0 w 206375"/>
                <a:gd name="connsiteY2" fmla="*/ 7938 h 90525"/>
                <a:gd name="connsiteX0" fmla="*/ 206375 w 206375"/>
                <a:gd name="connsiteY0" fmla="*/ 0 h 90525"/>
                <a:gd name="connsiteX1" fmla="*/ 77788 w 206375"/>
                <a:gd name="connsiteY1" fmla="*/ 90488 h 90525"/>
                <a:gd name="connsiteX2" fmla="*/ 0 w 206375"/>
                <a:gd name="connsiteY2" fmla="*/ 7938 h 90525"/>
                <a:gd name="connsiteX0" fmla="*/ 206375 w 206375"/>
                <a:gd name="connsiteY0" fmla="*/ 0 h 90639"/>
                <a:gd name="connsiteX1" fmla="*/ 77788 w 206375"/>
                <a:gd name="connsiteY1" fmla="*/ 90488 h 90639"/>
                <a:gd name="connsiteX2" fmla="*/ 0 w 206375"/>
                <a:gd name="connsiteY2" fmla="*/ 7938 h 90639"/>
                <a:gd name="connsiteX0" fmla="*/ 206375 w 207102"/>
                <a:gd name="connsiteY0" fmla="*/ 0 h 90572"/>
                <a:gd name="connsiteX1" fmla="*/ 77788 w 207102"/>
                <a:gd name="connsiteY1" fmla="*/ 90488 h 90572"/>
                <a:gd name="connsiteX2" fmla="*/ 0 w 207102"/>
                <a:gd name="connsiteY2" fmla="*/ 7938 h 90572"/>
                <a:gd name="connsiteX0" fmla="*/ 200025 w 200573"/>
                <a:gd name="connsiteY0" fmla="*/ 0 h 90488"/>
                <a:gd name="connsiteX1" fmla="*/ 71438 w 200573"/>
                <a:gd name="connsiteY1" fmla="*/ 90488 h 90488"/>
                <a:gd name="connsiteX2" fmla="*/ 0 w 200573"/>
                <a:gd name="connsiteY2" fmla="*/ 1 h 90488"/>
                <a:gd name="connsiteX0" fmla="*/ 202731 w 203279"/>
                <a:gd name="connsiteY0" fmla="*/ 0 h 90488"/>
                <a:gd name="connsiteX1" fmla="*/ 74144 w 203279"/>
                <a:gd name="connsiteY1" fmla="*/ 90488 h 90488"/>
                <a:gd name="connsiteX2" fmla="*/ 2706 w 203279"/>
                <a:gd name="connsiteY2" fmla="*/ 1 h 90488"/>
                <a:gd name="connsiteX0" fmla="*/ 188355 w 188969"/>
                <a:gd name="connsiteY0" fmla="*/ 38099 h 94032"/>
                <a:gd name="connsiteX1" fmla="*/ 74056 w 188969"/>
                <a:gd name="connsiteY1" fmla="*/ 90487 h 94032"/>
                <a:gd name="connsiteX2" fmla="*/ 2618 w 188969"/>
                <a:gd name="connsiteY2" fmla="*/ 0 h 94032"/>
                <a:gd name="connsiteX0" fmla="*/ 188355 w 188355"/>
                <a:gd name="connsiteY0" fmla="*/ 38099 h 91250"/>
                <a:gd name="connsiteX1" fmla="*/ 74056 w 188355"/>
                <a:gd name="connsiteY1" fmla="*/ 90487 h 91250"/>
                <a:gd name="connsiteX2" fmla="*/ 2618 w 188355"/>
                <a:gd name="connsiteY2" fmla="*/ 0 h 91250"/>
                <a:gd name="connsiteX0" fmla="*/ 188355 w 188355"/>
                <a:gd name="connsiteY0" fmla="*/ 38099 h 91472"/>
                <a:gd name="connsiteX1" fmla="*/ 74056 w 188355"/>
                <a:gd name="connsiteY1" fmla="*/ 90487 h 91472"/>
                <a:gd name="connsiteX2" fmla="*/ 2618 w 188355"/>
                <a:gd name="connsiteY2" fmla="*/ 0 h 91472"/>
                <a:gd name="connsiteX0" fmla="*/ 178773 w 178773"/>
                <a:gd name="connsiteY0" fmla="*/ 42861 h 91872"/>
                <a:gd name="connsiteX1" fmla="*/ 73999 w 178773"/>
                <a:gd name="connsiteY1" fmla="*/ 90487 h 91872"/>
                <a:gd name="connsiteX2" fmla="*/ 2561 w 178773"/>
                <a:gd name="connsiteY2" fmla="*/ 0 h 91872"/>
                <a:gd name="connsiteX0" fmla="*/ 179250 w 179250"/>
                <a:gd name="connsiteY0" fmla="*/ 42861 h 91872"/>
                <a:gd name="connsiteX1" fmla="*/ 63364 w 179250"/>
                <a:gd name="connsiteY1" fmla="*/ 90487 h 91872"/>
                <a:gd name="connsiteX2" fmla="*/ 3038 w 179250"/>
                <a:gd name="connsiteY2" fmla="*/ 0 h 91872"/>
                <a:gd name="connsiteX0" fmla="*/ 179250 w 179250"/>
                <a:gd name="connsiteY0" fmla="*/ 47624 h 92402"/>
                <a:gd name="connsiteX1" fmla="*/ 63364 w 179250"/>
                <a:gd name="connsiteY1" fmla="*/ 90487 h 92402"/>
                <a:gd name="connsiteX2" fmla="*/ 3038 w 179250"/>
                <a:gd name="connsiteY2" fmla="*/ 0 h 92402"/>
                <a:gd name="connsiteX0" fmla="*/ 179250 w 179250"/>
                <a:gd name="connsiteY0" fmla="*/ 47624 h 91696"/>
                <a:gd name="connsiteX1" fmla="*/ 63364 w 179250"/>
                <a:gd name="connsiteY1" fmla="*/ 90487 h 91696"/>
                <a:gd name="connsiteX2" fmla="*/ 3038 w 179250"/>
                <a:gd name="connsiteY2" fmla="*/ 0 h 91696"/>
                <a:gd name="connsiteX0" fmla="*/ 179250 w 179250"/>
                <a:gd name="connsiteY0" fmla="*/ 47624 h 91696"/>
                <a:gd name="connsiteX1" fmla="*/ 63364 w 179250"/>
                <a:gd name="connsiteY1" fmla="*/ 90487 h 91696"/>
                <a:gd name="connsiteX2" fmla="*/ 3038 w 179250"/>
                <a:gd name="connsiteY2" fmla="*/ 0 h 91696"/>
                <a:gd name="connsiteX0" fmla="*/ 180492 w 180492"/>
                <a:gd name="connsiteY0" fmla="*/ 47624 h 91696"/>
                <a:gd name="connsiteX1" fmla="*/ 64606 w 180492"/>
                <a:gd name="connsiteY1" fmla="*/ 90487 h 91696"/>
                <a:gd name="connsiteX2" fmla="*/ 4280 w 180492"/>
                <a:gd name="connsiteY2" fmla="*/ 0 h 91696"/>
                <a:gd name="connsiteX0" fmla="*/ 180492 w 180492"/>
                <a:gd name="connsiteY0" fmla="*/ 47624 h 91696"/>
                <a:gd name="connsiteX1" fmla="*/ 64606 w 180492"/>
                <a:gd name="connsiteY1" fmla="*/ 90487 h 91696"/>
                <a:gd name="connsiteX2" fmla="*/ 4280 w 180492"/>
                <a:gd name="connsiteY2" fmla="*/ 0 h 91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80492" h="91696">
                  <a:moveTo>
                    <a:pt x="180492" y="47624"/>
                  </a:moveTo>
                  <a:cubicBezTo>
                    <a:pt x="160914" y="65351"/>
                    <a:pt x="113025" y="98424"/>
                    <a:pt x="64606" y="90487"/>
                  </a:cubicBezTo>
                  <a:cubicBezTo>
                    <a:pt x="16187" y="82550"/>
                    <a:pt x="-11066" y="53710"/>
                    <a:pt x="4280" y="0"/>
                  </a:cubicBezTo>
                </a:path>
              </a:pathLst>
            </a:custGeom>
            <a:noFill/>
            <a:ln w="127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>
                <a:solidFill>
                  <a:schemeClr val="bg1"/>
                </a:solidFill>
              </a:endParaRPr>
            </a:p>
          </p:txBody>
        </p:sp>
        <p:sp>
          <p:nvSpPr>
            <p:cNvPr id="172" name="Freeform 171"/>
            <p:cNvSpPr/>
            <p:nvPr/>
          </p:nvSpPr>
          <p:spPr>
            <a:xfrm>
              <a:off x="6500201" y="2786058"/>
              <a:ext cx="119297" cy="60607"/>
            </a:xfrm>
            <a:custGeom>
              <a:avLst/>
              <a:gdLst>
                <a:gd name="connsiteX0" fmla="*/ 88900 w 88900"/>
                <a:gd name="connsiteY0" fmla="*/ 0 h 73025"/>
                <a:gd name="connsiteX1" fmla="*/ 60325 w 88900"/>
                <a:gd name="connsiteY1" fmla="*/ 44450 h 73025"/>
                <a:gd name="connsiteX2" fmla="*/ 0 w 88900"/>
                <a:gd name="connsiteY2" fmla="*/ 73025 h 73025"/>
                <a:gd name="connsiteX0" fmla="*/ 111125 w 111125"/>
                <a:gd name="connsiteY0" fmla="*/ 0 h 49212"/>
                <a:gd name="connsiteX1" fmla="*/ 60325 w 111125"/>
                <a:gd name="connsiteY1" fmla="*/ 20637 h 49212"/>
                <a:gd name="connsiteX2" fmla="*/ 0 w 111125"/>
                <a:gd name="connsiteY2" fmla="*/ 49212 h 49212"/>
                <a:gd name="connsiteX0" fmla="*/ 107950 w 107950"/>
                <a:gd name="connsiteY0" fmla="*/ 24742 h 46349"/>
                <a:gd name="connsiteX1" fmla="*/ 57150 w 107950"/>
                <a:gd name="connsiteY1" fmla="*/ 45379 h 46349"/>
                <a:gd name="connsiteX2" fmla="*/ 0 w 107950"/>
                <a:gd name="connsiteY2" fmla="*/ 929 h 46349"/>
                <a:gd name="connsiteX0" fmla="*/ 107950 w 107950"/>
                <a:gd name="connsiteY0" fmla="*/ 24668 h 50777"/>
                <a:gd name="connsiteX1" fmla="*/ 31750 w 107950"/>
                <a:gd name="connsiteY1" fmla="*/ 50067 h 50777"/>
                <a:gd name="connsiteX2" fmla="*/ 0 w 107950"/>
                <a:gd name="connsiteY2" fmla="*/ 855 h 50777"/>
                <a:gd name="connsiteX0" fmla="*/ 88900 w 88900"/>
                <a:gd name="connsiteY0" fmla="*/ 45112 h 72322"/>
                <a:gd name="connsiteX1" fmla="*/ 12700 w 88900"/>
                <a:gd name="connsiteY1" fmla="*/ 70511 h 72322"/>
                <a:gd name="connsiteX2" fmla="*/ 0 w 88900"/>
                <a:gd name="connsiteY2" fmla="*/ 661 h 72322"/>
                <a:gd name="connsiteX0" fmla="*/ 88900 w 88900"/>
                <a:gd name="connsiteY0" fmla="*/ 45141 h 69449"/>
                <a:gd name="connsiteX1" fmla="*/ 28575 w 88900"/>
                <a:gd name="connsiteY1" fmla="*/ 67365 h 69449"/>
                <a:gd name="connsiteX2" fmla="*/ 0 w 88900"/>
                <a:gd name="connsiteY2" fmla="*/ 690 h 69449"/>
                <a:gd name="connsiteX0" fmla="*/ 101600 w 101600"/>
                <a:gd name="connsiteY0" fmla="*/ 65811 h 76740"/>
                <a:gd name="connsiteX1" fmla="*/ 28575 w 101600"/>
                <a:gd name="connsiteY1" fmla="*/ 67398 h 76740"/>
                <a:gd name="connsiteX2" fmla="*/ 0 w 101600"/>
                <a:gd name="connsiteY2" fmla="*/ 723 h 76740"/>
                <a:gd name="connsiteX0" fmla="*/ 168275 w 168275"/>
                <a:gd name="connsiteY0" fmla="*/ 59451 h 73473"/>
                <a:gd name="connsiteX1" fmla="*/ 28575 w 168275"/>
                <a:gd name="connsiteY1" fmla="*/ 67388 h 73473"/>
                <a:gd name="connsiteX2" fmla="*/ 0 w 168275"/>
                <a:gd name="connsiteY2" fmla="*/ 713 h 73473"/>
                <a:gd name="connsiteX0" fmla="*/ 168275 w 168275"/>
                <a:gd name="connsiteY0" fmla="*/ 59300 h 88819"/>
                <a:gd name="connsiteX1" fmla="*/ 49213 w 168275"/>
                <a:gd name="connsiteY1" fmla="*/ 86287 h 88819"/>
                <a:gd name="connsiteX2" fmla="*/ 0 w 168275"/>
                <a:gd name="connsiteY2" fmla="*/ 562 h 88819"/>
                <a:gd name="connsiteX0" fmla="*/ 168275 w 168275"/>
                <a:gd name="connsiteY0" fmla="*/ 58738 h 88257"/>
                <a:gd name="connsiteX1" fmla="*/ 49213 w 168275"/>
                <a:gd name="connsiteY1" fmla="*/ 85725 h 88257"/>
                <a:gd name="connsiteX2" fmla="*/ 0 w 168275"/>
                <a:gd name="connsiteY2" fmla="*/ 0 h 88257"/>
                <a:gd name="connsiteX0" fmla="*/ 161925 w 161925"/>
                <a:gd name="connsiteY0" fmla="*/ 50800 h 79848"/>
                <a:gd name="connsiteX1" fmla="*/ 42863 w 161925"/>
                <a:gd name="connsiteY1" fmla="*/ 77787 h 79848"/>
                <a:gd name="connsiteX2" fmla="*/ 0 w 161925"/>
                <a:gd name="connsiteY2" fmla="*/ 0 h 79848"/>
                <a:gd name="connsiteX0" fmla="*/ 161925 w 161925"/>
                <a:gd name="connsiteY0" fmla="*/ 50800 h 88836"/>
                <a:gd name="connsiteX1" fmla="*/ 53976 w 161925"/>
                <a:gd name="connsiteY1" fmla="*/ 87312 h 88836"/>
                <a:gd name="connsiteX2" fmla="*/ 0 w 161925"/>
                <a:gd name="connsiteY2" fmla="*/ 0 h 88836"/>
                <a:gd name="connsiteX0" fmla="*/ 180975 w 180975"/>
                <a:gd name="connsiteY0" fmla="*/ 39687 h 88075"/>
                <a:gd name="connsiteX1" fmla="*/ 53976 w 180975"/>
                <a:gd name="connsiteY1" fmla="*/ 87312 h 88075"/>
                <a:gd name="connsiteX2" fmla="*/ 0 w 180975"/>
                <a:gd name="connsiteY2" fmla="*/ 0 h 88075"/>
                <a:gd name="connsiteX0" fmla="*/ 180975 w 180975"/>
                <a:gd name="connsiteY0" fmla="*/ 39687 h 88075"/>
                <a:gd name="connsiteX1" fmla="*/ 68263 w 180975"/>
                <a:gd name="connsiteY1" fmla="*/ 87312 h 88075"/>
                <a:gd name="connsiteX2" fmla="*/ 0 w 180975"/>
                <a:gd name="connsiteY2" fmla="*/ 0 h 88075"/>
                <a:gd name="connsiteX0" fmla="*/ 180975 w 180975"/>
                <a:gd name="connsiteY0" fmla="*/ 39687 h 88075"/>
                <a:gd name="connsiteX1" fmla="*/ 60326 w 180975"/>
                <a:gd name="connsiteY1" fmla="*/ 87312 h 88075"/>
                <a:gd name="connsiteX2" fmla="*/ 0 w 180975"/>
                <a:gd name="connsiteY2" fmla="*/ 0 h 88075"/>
                <a:gd name="connsiteX0" fmla="*/ 180975 w 180975"/>
                <a:gd name="connsiteY0" fmla="*/ 39687 h 88542"/>
                <a:gd name="connsiteX1" fmla="*/ 60326 w 180975"/>
                <a:gd name="connsiteY1" fmla="*/ 87312 h 88542"/>
                <a:gd name="connsiteX2" fmla="*/ 0 w 180975"/>
                <a:gd name="connsiteY2" fmla="*/ 0 h 88542"/>
                <a:gd name="connsiteX0" fmla="*/ 180975 w 180975"/>
                <a:gd name="connsiteY0" fmla="*/ 39687 h 89499"/>
                <a:gd name="connsiteX1" fmla="*/ 60326 w 180975"/>
                <a:gd name="connsiteY1" fmla="*/ 87312 h 89499"/>
                <a:gd name="connsiteX2" fmla="*/ 0 w 180975"/>
                <a:gd name="connsiteY2" fmla="*/ 0 h 89499"/>
                <a:gd name="connsiteX0" fmla="*/ 206375 w 206375"/>
                <a:gd name="connsiteY0" fmla="*/ 0 h 95283"/>
                <a:gd name="connsiteX1" fmla="*/ 60326 w 206375"/>
                <a:gd name="connsiteY1" fmla="*/ 95250 h 95283"/>
                <a:gd name="connsiteX2" fmla="*/ 0 w 206375"/>
                <a:gd name="connsiteY2" fmla="*/ 7938 h 95283"/>
                <a:gd name="connsiteX0" fmla="*/ 206375 w 206375"/>
                <a:gd name="connsiteY0" fmla="*/ 0 h 95283"/>
                <a:gd name="connsiteX1" fmla="*/ 60326 w 206375"/>
                <a:gd name="connsiteY1" fmla="*/ 95250 h 95283"/>
                <a:gd name="connsiteX2" fmla="*/ 0 w 206375"/>
                <a:gd name="connsiteY2" fmla="*/ 7938 h 95283"/>
                <a:gd name="connsiteX0" fmla="*/ 206375 w 206375"/>
                <a:gd name="connsiteY0" fmla="*/ 0 h 90525"/>
                <a:gd name="connsiteX1" fmla="*/ 77788 w 206375"/>
                <a:gd name="connsiteY1" fmla="*/ 90488 h 90525"/>
                <a:gd name="connsiteX2" fmla="*/ 0 w 206375"/>
                <a:gd name="connsiteY2" fmla="*/ 7938 h 90525"/>
                <a:gd name="connsiteX0" fmla="*/ 206375 w 206375"/>
                <a:gd name="connsiteY0" fmla="*/ 0 h 90525"/>
                <a:gd name="connsiteX1" fmla="*/ 77788 w 206375"/>
                <a:gd name="connsiteY1" fmla="*/ 90488 h 90525"/>
                <a:gd name="connsiteX2" fmla="*/ 0 w 206375"/>
                <a:gd name="connsiteY2" fmla="*/ 7938 h 90525"/>
                <a:gd name="connsiteX0" fmla="*/ 206375 w 206375"/>
                <a:gd name="connsiteY0" fmla="*/ 0 h 90639"/>
                <a:gd name="connsiteX1" fmla="*/ 77788 w 206375"/>
                <a:gd name="connsiteY1" fmla="*/ 90488 h 90639"/>
                <a:gd name="connsiteX2" fmla="*/ 0 w 206375"/>
                <a:gd name="connsiteY2" fmla="*/ 7938 h 90639"/>
                <a:gd name="connsiteX0" fmla="*/ 206375 w 207102"/>
                <a:gd name="connsiteY0" fmla="*/ 0 h 90572"/>
                <a:gd name="connsiteX1" fmla="*/ 77788 w 207102"/>
                <a:gd name="connsiteY1" fmla="*/ 90488 h 90572"/>
                <a:gd name="connsiteX2" fmla="*/ 0 w 207102"/>
                <a:gd name="connsiteY2" fmla="*/ 7938 h 90572"/>
                <a:gd name="connsiteX0" fmla="*/ 200025 w 200573"/>
                <a:gd name="connsiteY0" fmla="*/ 0 h 90488"/>
                <a:gd name="connsiteX1" fmla="*/ 71438 w 200573"/>
                <a:gd name="connsiteY1" fmla="*/ 90488 h 90488"/>
                <a:gd name="connsiteX2" fmla="*/ 0 w 200573"/>
                <a:gd name="connsiteY2" fmla="*/ 1 h 90488"/>
                <a:gd name="connsiteX0" fmla="*/ 202731 w 203279"/>
                <a:gd name="connsiteY0" fmla="*/ 0 h 90488"/>
                <a:gd name="connsiteX1" fmla="*/ 74144 w 203279"/>
                <a:gd name="connsiteY1" fmla="*/ 90488 h 90488"/>
                <a:gd name="connsiteX2" fmla="*/ 2706 w 203279"/>
                <a:gd name="connsiteY2" fmla="*/ 1 h 90488"/>
                <a:gd name="connsiteX0" fmla="*/ 188355 w 188969"/>
                <a:gd name="connsiteY0" fmla="*/ 38099 h 94032"/>
                <a:gd name="connsiteX1" fmla="*/ 74056 w 188969"/>
                <a:gd name="connsiteY1" fmla="*/ 90487 h 94032"/>
                <a:gd name="connsiteX2" fmla="*/ 2618 w 188969"/>
                <a:gd name="connsiteY2" fmla="*/ 0 h 94032"/>
                <a:gd name="connsiteX0" fmla="*/ 188355 w 188355"/>
                <a:gd name="connsiteY0" fmla="*/ 38099 h 91250"/>
                <a:gd name="connsiteX1" fmla="*/ 74056 w 188355"/>
                <a:gd name="connsiteY1" fmla="*/ 90487 h 91250"/>
                <a:gd name="connsiteX2" fmla="*/ 2618 w 188355"/>
                <a:gd name="connsiteY2" fmla="*/ 0 h 91250"/>
                <a:gd name="connsiteX0" fmla="*/ 188355 w 188355"/>
                <a:gd name="connsiteY0" fmla="*/ 38099 h 91472"/>
                <a:gd name="connsiteX1" fmla="*/ 74056 w 188355"/>
                <a:gd name="connsiteY1" fmla="*/ 90487 h 91472"/>
                <a:gd name="connsiteX2" fmla="*/ 2618 w 188355"/>
                <a:gd name="connsiteY2" fmla="*/ 0 h 91472"/>
                <a:gd name="connsiteX0" fmla="*/ 178773 w 178773"/>
                <a:gd name="connsiteY0" fmla="*/ 42861 h 91872"/>
                <a:gd name="connsiteX1" fmla="*/ 73999 w 178773"/>
                <a:gd name="connsiteY1" fmla="*/ 90487 h 91872"/>
                <a:gd name="connsiteX2" fmla="*/ 2561 w 178773"/>
                <a:gd name="connsiteY2" fmla="*/ 0 h 91872"/>
                <a:gd name="connsiteX0" fmla="*/ 179250 w 179250"/>
                <a:gd name="connsiteY0" fmla="*/ 42861 h 91872"/>
                <a:gd name="connsiteX1" fmla="*/ 63364 w 179250"/>
                <a:gd name="connsiteY1" fmla="*/ 90487 h 91872"/>
                <a:gd name="connsiteX2" fmla="*/ 3038 w 179250"/>
                <a:gd name="connsiteY2" fmla="*/ 0 h 91872"/>
                <a:gd name="connsiteX0" fmla="*/ 179250 w 179250"/>
                <a:gd name="connsiteY0" fmla="*/ 47624 h 92402"/>
                <a:gd name="connsiteX1" fmla="*/ 63364 w 179250"/>
                <a:gd name="connsiteY1" fmla="*/ 90487 h 92402"/>
                <a:gd name="connsiteX2" fmla="*/ 3038 w 179250"/>
                <a:gd name="connsiteY2" fmla="*/ 0 h 92402"/>
                <a:gd name="connsiteX0" fmla="*/ 179250 w 179250"/>
                <a:gd name="connsiteY0" fmla="*/ 47624 h 91696"/>
                <a:gd name="connsiteX1" fmla="*/ 63364 w 179250"/>
                <a:gd name="connsiteY1" fmla="*/ 90487 h 91696"/>
                <a:gd name="connsiteX2" fmla="*/ 3038 w 179250"/>
                <a:gd name="connsiteY2" fmla="*/ 0 h 91696"/>
                <a:gd name="connsiteX0" fmla="*/ 179250 w 179250"/>
                <a:gd name="connsiteY0" fmla="*/ 47624 h 91696"/>
                <a:gd name="connsiteX1" fmla="*/ 63364 w 179250"/>
                <a:gd name="connsiteY1" fmla="*/ 90487 h 91696"/>
                <a:gd name="connsiteX2" fmla="*/ 3038 w 179250"/>
                <a:gd name="connsiteY2" fmla="*/ 0 h 91696"/>
                <a:gd name="connsiteX0" fmla="*/ 180492 w 180492"/>
                <a:gd name="connsiteY0" fmla="*/ 47624 h 91696"/>
                <a:gd name="connsiteX1" fmla="*/ 64606 w 180492"/>
                <a:gd name="connsiteY1" fmla="*/ 90487 h 91696"/>
                <a:gd name="connsiteX2" fmla="*/ 4280 w 180492"/>
                <a:gd name="connsiteY2" fmla="*/ 0 h 91696"/>
                <a:gd name="connsiteX0" fmla="*/ 180492 w 180492"/>
                <a:gd name="connsiteY0" fmla="*/ 47624 h 91696"/>
                <a:gd name="connsiteX1" fmla="*/ 64606 w 180492"/>
                <a:gd name="connsiteY1" fmla="*/ 90487 h 91696"/>
                <a:gd name="connsiteX2" fmla="*/ 4280 w 180492"/>
                <a:gd name="connsiteY2" fmla="*/ 0 h 91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80492" h="91696">
                  <a:moveTo>
                    <a:pt x="180492" y="47624"/>
                  </a:moveTo>
                  <a:cubicBezTo>
                    <a:pt x="160914" y="65351"/>
                    <a:pt x="113025" y="98424"/>
                    <a:pt x="64606" y="90487"/>
                  </a:cubicBezTo>
                  <a:cubicBezTo>
                    <a:pt x="16187" y="82550"/>
                    <a:pt x="-11066" y="53710"/>
                    <a:pt x="4280" y="0"/>
                  </a:cubicBezTo>
                </a:path>
              </a:pathLst>
            </a:custGeom>
            <a:noFill/>
            <a:ln w="127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>
                <a:solidFill>
                  <a:schemeClr val="bg1"/>
                </a:solidFill>
              </a:endParaRPr>
            </a:p>
          </p:txBody>
        </p:sp>
        <p:sp>
          <p:nvSpPr>
            <p:cNvPr id="34" name="Freeform 33"/>
            <p:cNvSpPr/>
            <p:nvPr/>
          </p:nvSpPr>
          <p:spPr>
            <a:xfrm>
              <a:off x="6662518" y="2565402"/>
              <a:ext cx="177800" cy="581025"/>
            </a:xfrm>
            <a:custGeom>
              <a:avLst/>
              <a:gdLst>
                <a:gd name="connsiteX0" fmla="*/ 177800 w 177800"/>
                <a:gd name="connsiteY0" fmla="*/ 581025 h 581025"/>
                <a:gd name="connsiteX1" fmla="*/ 84138 w 177800"/>
                <a:gd name="connsiteY1" fmla="*/ 490538 h 581025"/>
                <a:gd name="connsiteX2" fmla="*/ 61913 w 177800"/>
                <a:gd name="connsiteY2" fmla="*/ 327025 h 581025"/>
                <a:gd name="connsiteX3" fmla="*/ 36513 w 177800"/>
                <a:gd name="connsiteY3" fmla="*/ 80963 h 581025"/>
                <a:gd name="connsiteX4" fmla="*/ 23813 w 177800"/>
                <a:gd name="connsiteY4" fmla="*/ 15875 h 581025"/>
                <a:gd name="connsiteX5" fmla="*/ 0 w 177800"/>
                <a:gd name="connsiteY5" fmla="*/ 0 h 581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77800" h="581025">
                  <a:moveTo>
                    <a:pt x="177800" y="581025"/>
                  </a:moveTo>
                  <a:cubicBezTo>
                    <a:pt x="140626" y="556948"/>
                    <a:pt x="103452" y="532871"/>
                    <a:pt x="84138" y="490538"/>
                  </a:cubicBezTo>
                  <a:cubicBezTo>
                    <a:pt x="64823" y="448205"/>
                    <a:pt x="69850" y="395287"/>
                    <a:pt x="61913" y="327025"/>
                  </a:cubicBezTo>
                  <a:cubicBezTo>
                    <a:pt x="53975" y="258762"/>
                    <a:pt x="42863" y="132821"/>
                    <a:pt x="36513" y="80963"/>
                  </a:cubicBezTo>
                  <a:cubicBezTo>
                    <a:pt x="30163" y="29105"/>
                    <a:pt x="29898" y="29369"/>
                    <a:pt x="23813" y="15875"/>
                  </a:cubicBezTo>
                  <a:cubicBezTo>
                    <a:pt x="17728" y="2381"/>
                    <a:pt x="8864" y="1190"/>
                    <a:pt x="0" y="0"/>
                  </a:cubicBezTo>
                </a:path>
              </a:pathLst>
            </a:custGeom>
            <a:noFill/>
            <a:ln w="127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sp>
          <p:nvSpPr>
            <p:cNvPr id="173" name="Freeform 172"/>
            <p:cNvSpPr/>
            <p:nvPr/>
          </p:nvSpPr>
          <p:spPr>
            <a:xfrm>
              <a:off x="6771069" y="2505173"/>
              <a:ext cx="177800" cy="581025"/>
            </a:xfrm>
            <a:custGeom>
              <a:avLst/>
              <a:gdLst>
                <a:gd name="connsiteX0" fmla="*/ 177800 w 177800"/>
                <a:gd name="connsiteY0" fmla="*/ 581025 h 581025"/>
                <a:gd name="connsiteX1" fmla="*/ 84138 w 177800"/>
                <a:gd name="connsiteY1" fmla="*/ 490538 h 581025"/>
                <a:gd name="connsiteX2" fmla="*/ 61913 w 177800"/>
                <a:gd name="connsiteY2" fmla="*/ 327025 h 581025"/>
                <a:gd name="connsiteX3" fmla="*/ 36513 w 177800"/>
                <a:gd name="connsiteY3" fmla="*/ 80963 h 581025"/>
                <a:gd name="connsiteX4" fmla="*/ 23813 w 177800"/>
                <a:gd name="connsiteY4" fmla="*/ 15875 h 581025"/>
                <a:gd name="connsiteX5" fmla="*/ 0 w 177800"/>
                <a:gd name="connsiteY5" fmla="*/ 0 h 581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77800" h="581025">
                  <a:moveTo>
                    <a:pt x="177800" y="581025"/>
                  </a:moveTo>
                  <a:cubicBezTo>
                    <a:pt x="140626" y="556948"/>
                    <a:pt x="103452" y="532871"/>
                    <a:pt x="84138" y="490538"/>
                  </a:cubicBezTo>
                  <a:cubicBezTo>
                    <a:pt x="64823" y="448205"/>
                    <a:pt x="69850" y="395287"/>
                    <a:pt x="61913" y="327025"/>
                  </a:cubicBezTo>
                  <a:cubicBezTo>
                    <a:pt x="53975" y="258762"/>
                    <a:pt x="42863" y="132821"/>
                    <a:pt x="36513" y="80963"/>
                  </a:cubicBezTo>
                  <a:cubicBezTo>
                    <a:pt x="30163" y="29105"/>
                    <a:pt x="29898" y="29369"/>
                    <a:pt x="23813" y="15875"/>
                  </a:cubicBezTo>
                  <a:cubicBezTo>
                    <a:pt x="17728" y="2381"/>
                    <a:pt x="8864" y="1190"/>
                    <a:pt x="0" y="0"/>
                  </a:cubicBezTo>
                </a:path>
              </a:pathLst>
            </a:custGeom>
            <a:noFill/>
            <a:ln w="127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sp>
          <p:nvSpPr>
            <p:cNvPr id="174" name="Freeform 173"/>
            <p:cNvSpPr/>
            <p:nvPr/>
          </p:nvSpPr>
          <p:spPr>
            <a:xfrm>
              <a:off x="6879620" y="2439537"/>
              <a:ext cx="177800" cy="581025"/>
            </a:xfrm>
            <a:custGeom>
              <a:avLst/>
              <a:gdLst>
                <a:gd name="connsiteX0" fmla="*/ 177800 w 177800"/>
                <a:gd name="connsiteY0" fmla="*/ 581025 h 581025"/>
                <a:gd name="connsiteX1" fmla="*/ 84138 w 177800"/>
                <a:gd name="connsiteY1" fmla="*/ 490538 h 581025"/>
                <a:gd name="connsiteX2" fmla="*/ 61913 w 177800"/>
                <a:gd name="connsiteY2" fmla="*/ 327025 h 581025"/>
                <a:gd name="connsiteX3" fmla="*/ 36513 w 177800"/>
                <a:gd name="connsiteY3" fmla="*/ 80963 h 581025"/>
                <a:gd name="connsiteX4" fmla="*/ 23813 w 177800"/>
                <a:gd name="connsiteY4" fmla="*/ 15875 h 581025"/>
                <a:gd name="connsiteX5" fmla="*/ 0 w 177800"/>
                <a:gd name="connsiteY5" fmla="*/ 0 h 581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77800" h="581025">
                  <a:moveTo>
                    <a:pt x="177800" y="581025"/>
                  </a:moveTo>
                  <a:cubicBezTo>
                    <a:pt x="140626" y="556948"/>
                    <a:pt x="103452" y="532871"/>
                    <a:pt x="84138" y="490538"/>
                  </a:cubicBezTo>
                  <a:cubicBezTo>
                    <a:pt x="64823" y="448205"/>
                    <a:pt x="69850" y="395287"/>
                    <a:pt x="61913" y="327025"/>
                  </a:cubicBezTo>
                  <a:cubicBezTo>
                    <a:pt x="53975" y="258762"/>
                    <a:pt x="42863" y="132821"/>
                    <a:pt x="36513" y="80963"/>
                  </a:cubicBezTo>
                  <a:cubicBezTo>
                    <a:pt x="30163" y="29105"/>
                    <a:pt x="29898" y="29369"/>
                    <a:pt x="23813" y="15875"/>
                  </a:cubicBezTo>
                  <a:cubicBezTo>
                    <a:pt x="17728" y="2381"/>
                    <a:pt x="8864" y="1190"/>
                    <a:pt x="0" y="0"/>
                  </a:cubicBezTo>
                </a:path>
              </a:pathLst>
            </a:custGeom>
            <a:noFill/>
            <a:ln w="127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sp>
          <p:nvSpPr>
            <p:cNvPr id="175" name="Freeform 174"/>
            <p:cNvSpPr/>
            <p:nvPr/>
          </p:nvSpPr>
          <p:spPr>
            <a:xfrm>
              <a:off x="6988171" y="2370189"/>
              <a:ext cx="177800" cy="581025"/>
            </a:xfrm>
            <a:custGeom>
              <a:avLst/>
              <a:gdLst>
                <a:gd name="connsiteX0" fmla="*/ 177800 w 177800"/>
                <a:gd name="connsiteY0" fmla="*/ 581025 h 581025"/>
                <a:gd name="connsiteX1" fmla="*/ 84138 w 177800"/>
                <a:gd name="connsiteY1" fmla="*/ 490538 h 581025"/>
                <a:gd name="connsiteX2" fmla="*/ 61913 w 177800"/>
                <a:gd name="connsiteY2" fmla="*/ 327025 h 581025"/>
                <a:gd name="connsiteX3" fmla="*/ 36513 w 177800"/>
                <a:gd name="connsiteY3" fmla="*/ 80963 h 581025"/>
                <a:gd name="connsiteX4" fmla="*/ 23813 w 177800"/>
                <a:gd name="connsiteY4" fmla="*/ 15875 h 581025"/>
                <a:gd name="connsiteX5" fmla="*/ 0 w 177800"/>
                <a:gd name="connsiteY5" fmla="*/ 0 h 581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77800" h="581025">
                  <a:moveTo>
                    <a:pt x="177800" y="581025"/>
                  </a:moveTo>
                  <a:cubicBezTo>
                    <a:pt x="140626" y="556948"/>
                    <a:pt x="103452" y="532871"/>
                    <a:pt x="84138" y="490538"/>
                  </a:cubicBezTo>
                  <a:cubicBezTo>
                    <a:pt x="64823" y="448205"/>
                    <a:pt x="69850" y="395287"/>
                    <a:pt x="61913" y="327025"/>
                  </a:cubicBezTo>
                  <a:cubicBezTo>
                    <a:pt x="53975" y="258762"/>
                    <a:pt x="42863" y="132821"/>
                    <a:pt x="36513" y="80963"/>
                  </a:cubicBezTo>
                  <a:cubicBezTo>
                    <a:pt x="30163" y="29105"/>
                    <a:pt x="29898" y="29369"/>
                    <a:pt x="23813" y="15875"/>
                  </a:cubicBezTo>
                  <a:cubicBezTo>
                    <a:pt x="17728" y="2381"/>
                    <a:pt x="8864" y="1190"/>
                    <a:pt x="0" y="0"/>
                  </a:cubicBezTo>
                </a:path>
              </a:pathLst>
            </a:custGeom>
            <a:noFill/>
            <a:ln w="127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sp>
          <p:nvSpPr>
            <p:cNvPr id="93" name="TextBox 1"/>
            <p:cNvSpPr txBox="1">
              <a:spLocks noChangeArrowheads="1"/>
            </p:cNvSpPr>
            <p:nvPr/>
          </p:nvSpPr>
          <p:spPr bwMode="auto">
            <a:xfrm rot="19813070">
              <a:off x="6795574" y="2830976"/>
              <a:ext cx="1698768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Tahoma" pitchFamily="34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itchFamily="34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itchFamily="34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itchFamily="34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itchFamily="34" charset="0"/>
                  <a:cs typeface="Arial" charset="0"/>
                </a:defRPr>
              </a:lvl9pPr>
            </a:lstStyle>
            <a:p>
              <a:pPr eaLnBrk="1" hangingPunct="1"/>
              <a:r>
                <a:rPr lang="en-AU" altLang="en-US" sz="1200" dirty="0" smtClean="0"/>
                <a:t>ordered sequence</a:t>
              </a:r>
              <a:endParaRPr lang="en-AU" altLang="en-US" sz="1200" b="1" dirty="0" smtClean="0"/>
            </a:p>
          </p:txBody>
        </p:sp>
        <p:sp>
          <p:nvSpPr>
            <p:cNvPr id="103" name="TextBox 1"/>
            <p:cNvSpPr txBox="1">
              <a:spLocks noChangeArrowheads="1"/>
            </p:cNvSpPr>
            <p:nvPr/>
          </p:nvSpPr>
          <p:spPr bwMode="auto">
            <a:xfrm rot="19813070">
              <a:off x="6870894" y="3017978"/>
              <a:ext cx="1698768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Tahoma" pitchFamily="34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itchFamily="34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itchFamily="34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itchFamily="34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itchFamily="34" charset="0"/>
                  <a:cs typeface="Arial" charset="0"/>
                </a:defRPr>
              </a:lvl9pPr>
            </a:lstStyle>
            <a:p>
              <a:pPr eaLnBrk="1" hangingPunct="1"/>
              <a:r>
                <a:rPr lang="en-AU" altLang="en-US" sz="1200" dirty="0" smtClean="0"/>
                <a:t>equation of motion</a:t>
              </a:r>
              <a:endParaRPr lang="en-AU" altLang="en-US" sz="1200" b="1" dirty="0" smtClean="0"/>
            </a:p>
          </p:txBody>
        </p:sp>
      </p:grpSp>
      <p:sp>
        <p:nvSpPr>
          <p:cNvPr id="182" name="TextBox 181"/>
          <p:cNvSpPr txBox="1"/>
          <p:nvPr>
            <p:custDataLst>
              <p:tags r:id="rId2"/>
            </p:custDataLst>
          </p:nvPr>
        </p:nvSpPr>
        <p:spPr>
          <a:xfrm>
            <a:off x="5956183" y="1656133"/>
            <a:ext cx="2239082" cy="427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none" lIns="88900" tIns="88900" rIns="88900" bIns="88900" rtlCol="0">
            <a:noAutofit/>
          </a:bodyPr>
          <a:lstStyle/>
          <a:p>
            <a:r>
              <a:rPr lang="en-AU" sz="1600" b="1" smtClean="0">
                <a:solidFill>
                  <a:srgbClr val="000000"/>
                </a:solidFill>
              </a:rPr>
              <a:t>observed</a:t>
            </a:r>
            <a:endParaRPr lang="en-AU" sz="1600" b="1">
              <a:solidFill>
                <a:srgbClr val="000000"/>
              </a:solidFill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6509699" y="3116879"/>
            <a:ext cx="178243" cy="120904"/>
            <a:chOff x="6395558" y="3242037"/>
            <a:chExt cx="178243" cy="120904"/>
          </a:xfrm>
        </p:grpSpPr>
        <p:sp>
          <p:nvSpPr>
            <p:cNvPr id="2" name="Oval 1"/>
            <p:cNvSpPr/>
            <p:nvPr/>
          </p:nvSpPr>
          <p:spPr>
            <a:xfrm>
              <a:off x="6528082" y="3242037"/>
              <a:ext cx="45719" cy="45719"/>
            </a:xfrm>
            <a:prstGeom prst="ellipse">
              <a:avLst/>
            </a:prstGeom>
            <a:solidFill>
              <a:srgbClr val="C00000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>
                <a:solidFill>
                  <a:schemeClr val="bg1"/>
                </a:solidFill>
              </a:endParaRPr>
            </a:p>
          </p:txBody>
        </p:sp>
        <p:sp>
          <p:nvSpPr>
            <p:cNvPr id="83" name="Oval 82"/>
            <p:cNvSpPr/>
            <p:nvPr/>
          </p:nvSpPr>
          <p:spPr>
            <a:xfrm>
              <a:off x="6461820" y="3279629"/>
              <a:ext cx="45719" cy="45719"/>
            </a:xfrm>
            <a:prstGeom prst="ellipse">
              <a:avLst/>
            </a:prstGeom>
            <a:solidFill>
              <a:srgbClr val="C00000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>
                <a:solidFill>
                  <a:schemeClr val="bg1"/>
                </a:solidFill>
              </a:endParaRPr>
            </a:p>
          </p:txBody>
        </p:sp>
        <p:sp>
          <p:nvSpPr>
            <p:cNvPr id="84" name="Oval 83"/>
            <p:cNvSpPr/>
            <p:nvPr/>
          </p:nvSpPr>
          <p:spPr>
            <a:xfrm>
              <a:off x="6395558" y="3317222"/>
              <a:ext cx="45719" cy="45719"/>
            </a:xfrm>
            <a:prstGeom prst="ellipse">
              <a:avLst/>
            </a:prstGeom>
            <a:solidFill>
              <a:srgbClr val="C00000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>
                <a:solidFill>
                  <a:schemeClr val="bg1"/>
                </a:solidFill>
              </a:endParaRPr>
            </a:p>
          </p:txBody>
        </p:sp>
      </p:grpSp>
      <p:grpSp>
        <p:nvGrpSpPr>
          <p:cNvPr id="85" name="Group 84"/>
          <p:cNvGrpSpPr/>
          <p:nvPr/>
        </p:nvGrpSpPr>
        <p:grpSpPr>
          <a:xfrm>
            <a:off x="7475492" y="2530936"/>
            <a:ext cx="178243" cy="120904"/>
            <a:chOff x="6395558" y="3242037"/>
            <a:chExt cx="178243" cy="120904"/>
          </a:xfrm>
        </p:grpSpPr>
        <p:sp>
          <p:nvSpPr>
            <p:cNvPr id="86" name="Oval 85"/>
            <p:cNvSpPr/>
            <p:nvPr/>
          </p:nvSpPr>
          <p:spPr>
            <a:xfrm>
              <a:off x="6528082" y="3242037"/>
              <a:ext cx="45719" cy="45719"/>
            </a:xfrm>
            <a:prstGeom prst="ellipse">
              <a:avLst/>
            </a:prstGeom>
            <a:solidFill>
              <a:srgbClr val="C00000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>
                <a:solidFill>
                  <a:schemeClr val="bg1"/>
                </a:solidFill>
              </a:endParaRPr>
            </a:p>
          </p:txBody>
        </p:sp>
        <p:sp>
          <p:nvSpPr>
            <p:cNvPr id="87" name="Oval 86"/>
            <p:cNvSpPr/>
            <p:nvPr/>
          </p:nvSpPr>
          <p:spPr>
            <a:xfrm>
              <a:off x="6461820" y="3279629"/>
              <a:ext cx="45719" cy="45719"/>
            </a:xfrm>
            <a:prstGeom prst="ellipse">
              <a:avLst/>
            </a:prstGeom>
            <a:solidFill>
              <a:srgbClr val="C00000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>
                <a:solidFill>
                  <a:schemeClr val="bg1"/>
                </a:solidFill>
              </a:endParaRPr>
            </a:p>
          </p:txBody>
        </p:sp>
        <p:sp>
          <p:nvSpPr>
            <p:cNvPr id="88" name="Oval 87"/>
            <p:cNvSpPr/>
            <p:nvPr/>
          </p:nvSpPr>
          <p:spPr>
            <a:xfrm>
              <a:off x="6395558" y="3317222"/>
              <a:ext cx="45719" cy="45719"/>
            </a:xfrm>
            <a:prstGeom prst="ellipse">
              <a:avLst/>
            </a:prstGeom>
            <a:solidFill>
              <a:srgbClr val="C00000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>
                <a:solidFill>
                  <a:schemeClr val="bg1"/>
                </a:solidFill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3572153" y="2129642"/>
            <a:ext cx="1970603" cy="1280747"/>
            <a:chOff x="3572153" y="2592593"/>
            <a:chExt cx="1970603" cy="1280747"/>
          </a:xfrm>
        </p:grpSpPr>
        <p:sp>
          <p:nvSpPr>
            <p:cNvPr id="12" name="Rectangle 11"/>
            <p:cNvSpPr/>
            <p:nvPr/>
          </p:nvSpPr>
          <p:spPr>
            <a:xfrm>
              <a:off x="4018742" y="2839453"/>
              <a:ext cx="1295778" cy="777969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>
                <a:solidFill>
                  <a:schemeClr val="bg1"/>
                </a:solidFill>
              </a:endParaRPr>
            </a:p>
          </p:txBody>
        </p:sp>
        <p:sp>
          <p:nvSpPr>
            <p:cNvPr id="180" name="Right Arrow 179"/>
            <p:cNvSpPr/>
            <p:nvPr/>
          </p:nvSpPr>
          <p:spPr>
            <a:xfrm>
              <a:off x="3606274" y="2592593"/>
              <a:ext cx="1936482" cy="1280747"/>
            </a:xfrm>
            <a:prstGeom prst="rightArrow">
              <a:avLst/>
            </a:prstGeom>
            <a:solidFill>
              <a:schemeClr val="bg1"/>
            </a:solidFill>
            <a:ln w="127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>
                <a:solidFill>
                  <a:schemeClr val="bg1"/>
                </a:solidFill>
              </a:endParaRPr>
            </a:p>
          </p:txBody>
        </p:sp>
        <p:sp>
          <p:nvSpPr>
            <p:cNvPr id="179" name="TextBox 178"/>
            <p:cNvSpPr txBox="1"/>
            <p:nvPr>
              <p:custDataLst>
                <p:tags r:id="rId6"/>
              </p:custDataLst>
            </p:nvPr>
          </p:nvSpPr>
          <p:spPr>
            <a:xfrm>
              <a:off x="3572153" y="2894255"/>
              <a:ext cx="1874777" cy="76491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none" lIns="88900" tIns="88900" rIns="88900" bIns="88900" rtlCol="0">
              <a:noAutofit/>
            </a:bodyPr>
            <a:lstStyle/>
            <a:p>
              <a:pPr algn="ctr"/>
              <a:r>
                <a:rPr lang="en-AU" sz="1600" dirty="0" smtClean="0">
                  <a:solidFill>
                    <a:srgbClr val="000000"/>
                  </a:solidFill>
                </a:rPr>
                <a:t>phenomenological </a:t>
              </a:r>
            </a:p>
            <a:p>
              <a:pPr algn="ctr"/>
              <a:r>
                <a:rPr lang="en-AU" sz="1600" dirty="0" smtClean="0">
                  <a:solidFill>
                    <a:srgbClr val="000000"/>
                  </a:solidFill>
                </a:rPr>
                <a:t>details</a:t>
              </a:r>
              <a:endParaRPr lang="en-AU" sz="1600" dirty="0">
                <a:solidFill>
                  <a:srgbClr val="000000"/>
                </a:solidFill>
              </a:endParaRPr>
            </a:p>
          </p:txBody>
        </p:sp>
      </p:grpSp>
      <p:sp>
        <p:nvSpPr>
          <p:cNvPr id="101" name="TextBox 100"/>
          <p:cNvSpPr txBox="1"/>
          <p:nvPr>
            <p:custDataLst>
              <p:tags r:id="rId3"/>
            </p:custDataLst>
          </p:nvPr>
        </p:nvSpPr>
        <p:spPr>
          <a:xfrm>
            <a:off x="280199" y="5997518"/>
            <a:ext cx="8640967" cy="548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none" lIns="88900" tIns="88900" rIns="88900" bIns="88900" rtlCol="0">
            <a:noAutofit/>
          </a:bodyPr>
          <a:lstStyle/>
          <a:p>
            <a:r>
              <a:rPr lang="en-AU" sz="2000" b="1" dirty="0" smtClean="0">
                <a:solidFill>
                  <a:srgbClr val="FF0000"/>
                </a:solidFill>
              </a:rPr>
              <a:t>We need to include the P and T operations explicitly in our theory.</a:t>
            </a:r>
            <a:endParaRPr lang="en-AU" sz="2000" b="1" dirty="0">
              <a:solidFill>
                <a:srgbClr val="FF0000"/>
              </a:solidFill>
            </a:endParaRPr>
          </a:p>
        </p:txBody>
      </p:sp>
      <p:sp>
        <p:nvSpPr>
          <p:cNvPr id="104" name="TextBox 103"/>
          <p:cNvSpPr txBox="1"/>
          <p:nvPr>
            <p:custDataLst>
              <p:tags r:id="rId4"/>
            </p:custDataLst>
          </p:nvPr>
        </p:nvSpPr>
        <p:spPr>
          <a:xfrm>
            <a:off x="176093" y="2279550"/>
            <a:ext cx="1123844" cy="1207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8900" tIns="88900" rIns="88900" bIns="88900" rtlCol="0">
            <a:noAutofit/>
          </a:bodyPr>
          <a:lstStyle/>
          <a:p>
            <a:pPr algn="r"/>
            <a:r>
              <a:rPr lang="en-AU" sz="1600" dirty="0" smtClean="0">
                <a:solidFill>
                  <a:srgbClr val="000000"/>
                </a:solidFill>
              </a:rPr>
              <a:t>state is </a:t>
            </a:r>
            <a:r>
              <a:rPr lang="en-AU" sz="1600" b="1" dirty="0" smtClean="0">
                <a:solidFill>
                  <a:srgbClr val="000000"/>
                </a:solidFill>
              </a:rPr>
              <a:t>localised</a:t>
            </a:r>
            <a:r>
              <a:rPr lang="en-AU" sz="1600" dirty="0" smtClean="0">
                <a:solidFill>
                  <a:srgbClr val="000000"/>
                </a:solidFill>
              </a:rPr>
              <a:t> in time and space</a:t>
            </a:r>
            <a:endParaRPr lang="en-AU" sz="1600" dirty="0">
              <a:solidFill>
                <a:srgbClr val="00000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 flipH="1">
            <a:off x="4078490" y="1806369"/>
            <a:ext cx="10076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4000" b="1" dirty="0" smtClean="0">
                <a:solidFill>
                  <a:srgbClr val="FF0000"/>
                </a:solidFill>
              </a:rPr>
              <a:t>??</a:t>
            </a:r>
            <a:endParaRPr lang="en-AU" sz="4000" b="1" dirty="0">
              <a:solidFill>
                <a:srgbClr val="FF0000"/>
              </a:solidFill>
            </a:endParaRPr>
          </a:p>
        </p:txBody>
      </p:sp>
      <p:sp>
        <p:nvSpPr>
          <p:cNvPr id="102" name="TextBox 101"/>
          <p:cNvSpPr txBox="1"/>
          <p:nvPr/>
        </p:nvSpPr>
        <p:spPr>
          <a:xfrm flipH="1">
            <a:off x="4327445" y="3012237"/>
            <a:ext cx="10076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4000" b="1" dirty="0" smtClean="0">
                <a:solidFill>
                  <a:srgbClr val="FF0000"/>
                </a:solidFill>
              </a:rPr>
              <a:t>?</a:t>
            </a:r>
            <a:endParaRPr lang="en-AU" sz="40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>
            <p:custDataLst>
              <p:tags r:id="rId5"/>
            </p:custDataLst>
          </p:nvPr>
        </p:nvSpPr>
        <p:spPr>
          <a:xfrm>
            <a:off x="6941687" y="4563706"/>
            <a:ext cx="660141" cy="610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8900" tIns="88900" rIns="88900" bIns="88900" rtlCol="0">
            <a:spAutoFit/>
          </a:bodyPr>
          <a:lstStyle/>
          <a:p>
            <a:r>
              <a:rPr lang="en-AU" sz="1400" dirty="0" smtClean="0">
                <a:solidFill>
                  <a:srgbClr val="FF0000"/>
                </a:solidFill>
              </a:rPr>
              <a:t>kaon decay</a:t>
            </a:r>
            <a:endParaRPr lang="en-AU" sz="1400" dirty="0">
              <a:solidFill>
                <a:srgbClr val="FF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AU" smtClean="0"/>
              <a:t> 10 / 17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406607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Box 1"/>
              <p:cNvSpPr txBox="1">
                <a:spLocks noChangeArrowheads="1"/>
              </p:cNvSpPr>
              <p:nvPr/>
            </p:nvSpPr>
            <p:spPr bwMode="auto">
              <a:xfrm>
                <a:off x="402199" y="4856677"/>
                <a:ext cx="6433923" cy="11079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9pPr>
              </a:lstStyle>
              <a:p>
                <a:pPr eaLnBrk="1" hangingPunct="1"/>
                <a:r>
                  <a:rPr lang="en-AU" altLang="en-US" dirty="0" smtClean="0"/>
                  <a:t>Let 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AU" altLang="en-US" sz="2000" b="0" i="0" smtClean="0">
                        <a:latin typeface="Cambria Math" panose="02040503050406030204" pitchFamily="18" charset="0"/>
                      </a:rPr>
                      <m:t>Δ</m:t>
                    </m:r>
                    <m:r>
                      <a:rPr lang="en-AU" altLang="en-US" sz="2000" b="0" i="1" smtClean="0">
                        <a:latin typeface="Cambria Math" panose="02040503050406030204" pitchFamily="18" charset="0"/>
                      </a:rPr>
                      <m:t>𝑎</m:t>
                    </m:r>
                  </m:oMath>
                </a14:m>
                <a:r>
                  <a:rPr lang="en-AU" altLang="en-US" sz="2000" dirty="0" smtClean="0"/>
                  <a:t>  </a:t>
                </a:r>
                <a:r>
                  <a:rPr lang="en-AU" altLang="en-US" dirty="0" smtClean="0"/>
                  <a:t>be the </a:t>
                </a:r>
                <a:r>
                  <a:rPr lang="en-AU" altLang="en-US" b="1" dirty="0" smtClean="0"/>
                  <a:t>resolution limit</a:t>
                </a:r>
                <a:r>
                  <a:rPr lang="en-AU" altLang="en-US" dirty="0" smtClean="0"/>
                  <a:t>.  </a:t>
                </a:r>
                <a:br>
                  <a:rPr lang="en-AU" altLang="en-US" dirty="0" smtClean="0"/>
                </a:br>
                <a:endParaRPr lang="en-AU" altLang="en-US" sz="800" dirty="0" smtClean="0"/>
              </a:p>
              <a:p>
                <a:pPr eaLnBrk="1" hangingPunct="1"/>
                <a:r>
                  <a:rPr lang="en-AU" altLang="en-US" dirty="0" smtClean="0"/>
                  <a:t>Then the </a:t>
                </a:r>
                <a:r>
                  <a:rPr lang="en-AU" altLang="en-US" b="1" dirty="0" smtClean="0"/>
                  <a:t>tail</a:t>
                </a:r>
                <a:r>
                  <a:rPr lang="en-AU" altLang="en-US" dirty="0" smtClean="0"/>
                  <a:t> of the sequence is a </a:t>
                </a:r>
                <a:r>
                  <a:rPr lang="en-AU" altLang="en-US" b="1" dirty="0" smtClean="0"/>
                  <a:t>better </a:t>
                </a:r>
              </a:p>
              <a:p>
                <a:pPr eaLnBrk="1" hangingPunct="1"/>
                <a:r>
                  <a:rPr lang="en-AU" altLang="en-US" b="1" dirty="0" smtClean="0"/>
                  <a:t>representation </a:t>
                </a:r>
                <a:r>
                  <a:rPr lang="en-AU" altLang="en-US" dirty="0" smtClean="0"/>
                  <a:t>than the limit point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AU" altLang="en-US" sz="20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AU" altLang="en-US" sz="2000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AU" altLang="en-US" sz="2000" b="0" i="1" smtClean="0">
                            <a:latin typeface="Cambria Math" panose="02040503050406030204" pitchFamily="18" charset="0"/>
                          </a:rPr>
                          <m:t>∞</m:t>
                        </m:r>
                      </m:sub>
                    </m:sSub>
                  </m:oMath>
                </a14:m>
                <a:r>
                  <a:rPr lang="en-AU" altLang="en-US" sz="2000" dirty="0"/>
                  <a:t> </a:t>
                </a:r>
                <a:r>
                  <a:rPr lang="en-AU" altLang="en-US" dirty="0" smtClean="0"/>
                  <a:t>.</a:t>
                </a:r>
                <a:endParaRPr lang="en-AU" altLang="en-US" dirty="0"/>
              </a:p>
            </p:txBody>
          </p:sp>
        </mc:Choice>
        <mc:Fallback xmlns="">
          <p:sp>
            <p:nvSpPr>
              <p:cNvPr id="48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402199" y="4856677"/>
                <a:ext cx="6433923" cy="1107996"/>
              </a:xfrm>
              <a:prstGeom prst="rect">
                <a:avLst/>
              </a:prstGeom>
              <a:blipFill rotWithShape="0">
                <a:blip r:embed="rId9"/>
                <a:stretch>
                  <a:fillRect l="-853" t="-1105" b="-7735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en-A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1" name="TextBox 1"/>
              <p:cNvSpPr txBox="1">
                <a:spLocks noChangeArrowheads="1"/>
              </p:cNvSpPr>
              <p:nvPr/>
            </p:nvSpPr>
            <p:spPr bwMode="auto">
              <a:xfrm>
                <a:off x="391058" y="4099928"/>
                <a:ext cx="7863976" cy="67710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9pPr>
              </a:lstStyle>
              <a:p>
                <a:pPr eaLnBrk="1" hangingPunct="1"/>
                <a:r>
                  <a:rPr lang="en-AU" altLang="en-US" dirty="0" smtClean="0"/>
                  <a:t>Imagine a theory predicts a limit of a sequence</a:t>
                </a:r>
              </a:p>
              <a:p>
                <a:pPr eaLnBrk="1" hangingPunct="1"/>
                <a:r>
                  <a:rPr lang="en-AU" altLang="en-US" dirty="0" smtClean="0"/>
                  <a:t>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AU" altLang="en-US" sz="2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AU" altLang="en-US" sz="2000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AU" altLang="en-US" sz="2000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AU" altLang="en-US" sz="2000" dirty="0"/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AU" altLang="en-US" sz="2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AU" altLang="en-US" sz="2000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AU" altLang="en-US" sz="2000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AU" altLang="en-US" sz="2000" dirty="0"/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AU" altLang="en-US" sz="2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AU" altLang="en-US" sz="2000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AU" altLang="en-US" sz="2000" i="1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</m:oMath>
                </a14:m>
                <a:r>
                  <a:rPr lang="en-AU" altLang="en-US" sz="2000" dirty="0"/>
                  <a:t>, …,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AU" altLang="en-US" sz="2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AU" altLang="en-US" sz="2000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AU" altLang="en-US" sz="2000" i="1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</m:oMath>
                </a14:m>
                <a:r>
                  <a:rPr lang="en-AU" altLang="en-US" sz="2000" dirty="0"/>
                  <a:t>, </a:t>
                </a:r>
                <a:r>
                  <a:rPr lang="en-AU" altLang="en-US" sz="2000" dirty="0" smtClean="0"/>
                  <a:t>…   </a:t>
                </a:r>
                <a:r>
                  <a:rPr lang="en-AU" altLang="en-US" dirty="0" smtClean="0"/>
                  <a:t>where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AU" altLang="en-US" sz="2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AU" altLang="en-US" sz="2000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AU" altLang="en-US" sz="2000" i="1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  <m:r>
                      <a:rPr lang="en-AU" altLang="en-US" sz="20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sSub>
                      <m:sSubPr>
                        <m:ctrlPr>
                          <a:rPr lang="en-AU" altLang="en-US" sz="20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AU" altLang="en-US" sz="2000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AU" altLang="en-US" sz="2000" b="0" i="1" smtClean="0">
                            <a:latin typeface="Cambria Math" panose="02040503050406030204" pitchFamily="18" charset="0"/>
                          </a:rPr>
                          <m:t>∞</m:t>
                        </m:r>
                      </m:sub>
                    </m:sSub>
                  </m:oMath>
                </a14:m>
                <a:endParaRPr lang="en-AU" altLang="en-US" sz="2000" dirty="0"/>
              </a:p>
            </p:txBody>
          </p:sp>
        </mc:Choice>
        <mc:Fallback xmlns="">
          <p:sp>
            <p:nvSpPr>
              <p:cNvPr id="61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391058" y="4099928"/>
                <a:ext cx="7863976" cy="677108"/>
              </a:xfrm>
              <a:prstGeom prst="rect">
                <a:avLst/>
              </a:prstGeom>
              <a:blipFill rotWithShape="0">
                <a:blip r:embed="rId10"/>
                <a:stretch>
                  <a:fillRect l="-620" t="-5405" b="-15315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en-AU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37" name="Group 36"/>
          <p:cNvGrpSpPr/>
          <p:nvPr/>
        </p:nvGrpSpPr>
        <p:grpSpPr>
          <a:xfrm>
            <a:off x="327697" y="1278487"/>
            <a:ext cx="2936379" cy="2336946"/>
            <a:chOff x="1195609" y="2119084"/>
            <a:chExt cx="2936379" cy="2336946"/>
          </a:xfrm>
        </p:grpSpPr>
        <p:sp>
          <p:nvSpPr>
            <p:cNvPr id="39" name="Rectangle 38"/>
            <p:cNvSpPr/>
            <p:nvPr/>
          </p:nvSpPr>
          <p:spPr>
            <a:xfrm>
              <a:off x="1306286" y="2158144"/>
              <a:ext cx="2825702" cy="2228226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rgbClr val="FFABC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>
                <a:solidFill>
                  <a:schemeClr val="bg1"/>
                </a:solidFill>
              </a:endParaRPr>
            </a:p>
          </p:txBody>
        </p:sp>
        <p:sp>
          <p:nvSpPr>
            <p:cNvPr id="41" name="TextBox 40"/>
            <p:cNvSpPr txBox="1"/>
            <p:nvPr>
              <p:custDataLst>
                <p:tags r:id="rId6"/>
              </p:custDataLst>
            </p:nvPr>
          </p:nvSpPr>
          <p:spPr>
            <a:xfrm>
              <a:off x="1779661" y="2119084"/>
              <a:ext cx="2239082" cy="4273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none" lIns="88900" tIns="88900" rIns="88900" bIns="88900" rtlCol="0">
              <a:noAutofit/>
            </a:bodyPr>
            <a:lstStyle/>
            <a:p>
              <a:r>
                <a:rPr lang="en-AU" sz="1600" b="1" smtClean="0">
                  <a:solidFill>
                    <a:srgbClr val="000000"/>
                  </a:solidFill>
                </a:rPr>
                <a:t>fundamental level</a:t>
              </a:r>
              <a:endParaRPr lang="en-AU" sz="1600" b="1">
                <a:solidFill>
                  <a:srgbClr val="000000"/>
                </a:solidFill>
              </a:endParaRPr>
            </a:p>
          </p:txBody>
        </p:sp>
        <p:grpSp>
          <p:nvGrpSpPr>
            <p:cNvPr id="43" name="Group 42"/>
            <p:cNvGrpSpPr/>
            <p:nvPr/>
          </p:nvGrpSpPr>
          <p:grpSpPr>
            <a:xfrm>
              <a:off x="1195609" y="2437384"/>
              <a:ext cx="2497422" cy="1737964"/>
              <a:chOff x="848964" y="2080859"/>
              <a:chExt cx="2497422" cy="1737964"/>
            </a:xfrm>
          </p:grpSpPr>
          <p:cxnSp>
            <p:nvCxnSpPr>
              <p:cNvPr id="45" name="Straight Connector 44"/>
              <p:cNvCxnSpPr/>
              <p:nvPr/>
            </p:nvCxnSpPr>
            <p:spPr>
              <a:xfrm>
                <a:off x="1739350" y="2195511"/>
                <a:ext cx="0" cy="1018828"/>
              </a:xfrm>
              <a:prstGeom prst="line">
                <a:avLst/>
              </a:prstGeom>
              <a:ln w="19050">
                <a:solidFill>
                  <a:schemeClr val="tx1"/>
                </a:solidFill>
                <a:headEnd type="arrow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Straight Connector 45"/>
              <p:cNvCxnSpPr/>
              <p:nvPr/>
            </p:nvCxnSpPr>
            <p:spPr>
              <a:xfrm>
                <a:off x="1745700" y="3214339"/>
                <a:ext cx="1174750" cy="306191"/>
              </a:xfrm>
              <a:prstGeom prst="line">
                <a:avLst/>
              </a:prstGeom>
              <a:ln w="19050">
                <a:solidFill>
                  <a:schemeClr val="tx1"/>
                </a:solidFill>
                <a:headEnd type="none" w="med" len="med"/>
                <a:tailEnd type="arrow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" name="Straight Connector 48"/>
              <p:cNvCxnSpPr>
                <a:cxnSpLocks noChangeAspect="1"/>
              </p:cNvCxnSpPr>
              <p:nvPr/>
            </p:nvCxnSpPr>
            <p:spPr>
              <a:xfrm flipV="1">
                <a:off x="1734728" y="2563882"/>
                <a:ext cx="1117720" cy="643986"/>
              </a:xfrm>
              <a:prstGeom prst="line">
                <a:avLst/>
              </a:prstGeom>
              <a:ln w="19050">
                <a:solidFill>
                  <a:schemeClr val="tx1"/>
                </a:solidFill>
                <a:headEnd type="none" w="med" len="med"/>
                <a:tailEnd type="arrow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0" name="Oval 49"/>
              <p:cNvSpPr/>
              <p:nvPr/>
            </p:nvSpPr>
            <p:spPr>
              <a:xfrm rot="535471">
                <a:off x="2142467" y="2927862"/>
                <a:ext cx="769643" cy="387935"/>
              </a:xfrm>
              <a:prstGeom prst="ellipse">
                <a:avLst/>
              </a:prstGeom>
              <a:solidFill>
                <a:srgbClr val="FFD9E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AU">
                  <a:solidFill>
                    <a:schemeClr val="bg1"/>
                  </a:solidFill>
                </a:endParaRPr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51" name="TextBox 50"/>
                  <p:cNvSpPr txBox="1"/>
                  <p:nvPr/>
                </p:nvSpPr>
                <p:spPr>
                  <a:xfrm>
                    <a:off x="2741598" y="3449491"/>
                    <a:ext cx="230075" cy="3693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en-AU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𝑥</m:t>
                          </m:r>
                        </m:oMath>
                      </m:oMathPara>
                    </a14:m>
                    <a:endParaRPr lang="en-AU">
                      <a:solidFill>
                        <a:schemeClr val="tx1"/>
                      </a:solidFill>
                    </a:endParaRPr>
                  </a:p>
                </p:txBody>
              </p:sp>
            </mc:Choice>
            <mc:Fallback xmlns="">
              <p:sp>
                <p:nvSpPr>
                  <p:cNvPr id="135" name="TextBox 134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2741598" y="3449491"/>
                    <a:ext cx="230075" cy="369332"/>
                  </a:xfrm>
                  <a:prstGeom prst="rect">
                    <a:avLst/>
                  </a:prstGeom>
                  <a:blipFill rotWithShape="0">
                    <a:blip r:embed="rId11"/>
                    <a:stretch>
                      <a:fillRect r="-21622"/>
                    </a:stretch>
                  </a:blipFill>
                </p:spPr>
                <p:txBody>
                  <a:bodyPr/>
                  <a:lstStyle/>
                  <a:p>
                    <a:r>
                      <a:rPr lang="en-AU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52" name="TextBox 51"/>
                  <p:cNvSpPr txBox="1"/>
                  <p:nvPr/>
                </p:nvSpPr>
                <p:spPr>
                  <a:xfrm>
                    <a:off x="848964" y="2080859"/>
                    <a:ext cx="974640" cy="3693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en-AU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𝜓</m:t>
                          </m:r>
                          <m:r>
                            <a:rPr lang="en-AU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(</m:t>
                          </m:r>
                          <m:r>
                            <a:rPr lang="en-AU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𝑥</m:t>
                          </m:r>
                          <m:r>
                            <a:rPr lang="en-AU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,</m:t>
                          </m:r>
                          <m:r>
                            <a:rPr lang="en-AU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  <m:r>
                            <a:rPr lang="en-AU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)</m:t>
                          </m:r>
                        </m:oMath>
                      </m:oMathPara>
                    </a14:m>
                    <a:endParaRPr lang="en-AU">
                      <a:solidFill>
                        <a:schemeClr val="tx1"/>
                      </a:solidFill>
                    </a:endParaRPr>
                  </a:p>
                </p:txBody>
              </p:sp>
            </mc:Choice>
            <mc:Fallback xmlns="">
              <p:sp>
                <p:nvSpPr>
                  <p:cNvPr id="136" name="TextBox 135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848964" y="2080859"/>
                    <a:ext cx="974640" cy="369332"/>
                  </a:xfrm>
                  <a:prstGeom prst="rect">
                    <a:avLst/>
                  </a:prstGeom>
                  <a:blipFill rotWithShape="0">
                    <a:blip r:embed="rId12"/>
                    <a:stretch>
                      <a:fillRect b="-16667"/>
                    </a:stretch>
                  </a:blipFill>
                </p:spPr>
                <p:txBody>
                  <a:bodyPr/>
                  <a:lstStyle/>
                  <a:p>
                    <a:r>
                      <a:rPr lang="en-AU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53" name="TextBox 52"/>
                  <p:cNvSpPr txBox="1"/>
                  <p:nvPr/>
                </p:nvSpPr>
                <p:spPr>
                  <a:xfrm>
                    <a:off x="2818549" y="2388351"/>
                    <a:ext cx="230075" cy="3693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en-AU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oMath>
                      </m:oMathPara>
                    </a14:m>
                    <a:endParaRPr lang="en-AU">
                      <a:solidFill>
                        <a:schemeClr val="tx1"/>
                      </a:solidFill>
                    </a:endParaRPr>
                  </a:p>
                </p:txBody>
              </p:sp>
            </mc:Choice>
            <mc:Fallback xmlns="">
              <p:sp>
                <p:nvSpPr>
                  <p:cNvPr id="137" name="TextBox 136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2818549" y="2388351"/>
                    <a:ext cx="230075" cy="369332"/>
                  </a:xfrm>
                  <a:prstGeom prst="rect">
                    <a:avLst/>
                  </a:prstGeom>
                  <a:blipFill rotWithShape="0">
                    <a:blip r:embed="rId13"/>
                    <a:stretch>
                      <a:fillRect r="-13158"/>
                    </a:stretch>
                  </a:blipFill>
                </p:spPr>
                <p:txBody>
                  <a:bodyPr/>
                  <a:lstStyle/>
                  <a:p>
                    <a:r>
                      <a:rPr lang="en-AU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sp>
            <p:nvSpPr>
              <p:cNvPr id="54" name="TextBox 1"/>
              <p:cNvSpPr txBox="1">
                <a:spLocks noChangeArrowheads="1"/>
              </p:cNvSpPr>
              <p:nvPr/>
            </p:nvSpPr>
            <p:spPr bwMode="auto">
              <a:xfrm rot="19813070">
                <a:off x="1647618" y="2341367"/>
                <a:ext cx="1698768" cy="2769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9pPr>
              </a:lstStyle>
              <a:p>
                <a:pPr eaLnBrk="1" hangingPunct="1"/>
                <a:r>
                  <a:rPr lang="en-AU" altLang="en-US" sz="1200"/>
                  <a:t>m</a:t>
                </a:r>
                <a:r>
                  <a:rPr lang="en-AU" altLang="en-US" sz="1200" smtClean="0"/>
                  <a:t>ass </a:t>
                </a:r>
                <a:r>
                  <a:rPr lang="en-AU" altLang="en-US" sz="1200" b="1" smtClean="0"/>
                  <a:t>not</a:t>
                </a:r>
                <a:r>
                  <a:rPr lang="en-AU" altLang="en-US" sz="1200" smtClean="0"/>
                  <a:t> conserved</a:t>
                </a:r>
                <a:endParaRPr lang="en-AU" altLang="en-US" sz="1200" b="1" smtClean="0"/>
              </a:p>
            </p:txBody>
          </p:sp>
          <p:sp>
            <p:nvSpPr>
              <p:cNvPr id="56" name="Freeform 55"/>
              <p:cNvSpPr/>
              <p:nvPr/>
            </p:nvSpPr>
            <p:spPr>
              <a:xfrm>
                <a:off x="2500313" y="2627154"/>
                <a:ext cx="103187" cy="473234"/>
              </a:xfrm>
              <a:custGeom>
                <a:avLst/>
                <a:gdLst>
                  <a:gd name="connsiteX0" fmla="*/ 103187 w 103187"/>
                  <a:gd name="connsiteY0" fmla="*/ 473234 h 473234"/>
                  <a:gd name="connsiteX1" fmla="*/ 71437 w 103187"/>
                  <a:gd name="connsiteY1" fmla="*/ 324009 h 473234"/>
                  <a:gd name="connsiteX2" fmla="*/ 47625 w 103187"/>
                  <a:gd name="connsiteY2" fmla="*/ 92234 h 473234"/>
                  <a:gd name="connsiteX3" fmla="*/ 23812 w 103187"/>
                  <a:gd name="connsiteY3" fmla="*/ 8096 h 473234"/>
                  <a:gd name="connsiteX4" fmla="*/ 0 w 103187"/>
                  <a:gd name="connsiteY4" fmla="*/ 8096 h 4732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3187" h="473234">
                    <a:moveTo>
                      <a:pt x="103187" y="473234"/>
                    </a:moveTo>
                    <a:cubicBezTo>
                      <a:pt x="91942" y="430371"/>
                      <a:pt x="80697" y="387509"/>
                      <a:pt x="71437" y="324009"/>
                    </a:cubicBezTo>
                    <a:cubicBezTo>
                      <a:pt x="62177" y="260509"/>
                      <a:pt x="55562" y="144886"/>
                      <a:pt x="47625" y="92234"/>
                    </a:cubicBezTo>
                    <a:cubicBezTo>
                      <a:pt x="39688" y="39582"/>
                      <a:pt x="31749" y="22119"/>
                      <a:pt x="23812" y="8096"/>
                    </a:cubicBezTo>
                    <a:cubicBezTo>
                      <a:pt x="15875" y="-5927"/>
                      <a:pt x="7937" y="1084"/>
                      <a:pt x="0" y="8096"/>
                    </a:cubicBezTo>
                  </a:path>
                </a:pathLst>
              </a:custGeom>
              <a:noFill/>
              <a:ln w="12700">
                <a:solidFill>
                  <a:srgbClr val="FFD9E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AU"/>
              </a:p>
            </p:txBody>
          </p:sp>
          <p:sp>
            <p:nvSpPr>
              <p:cNvPr id="57" name="Freeform 56"/>
              <p:cNvSpPr/>
              <p:nvPr/>
            </p:nvSpPr>
            <p:spPr>
              <a:xfrm>
                <a:off x="2293588" y="2632715"/>
                <a:ext cx="384184" cy="585695"/>
              </a:xfrm>
              <a:custGeom>
                <a:avLst/>
                <a:gdLst>
                  <a:gd name="connsiteX0" fmla="*/ 0 w 1225550"/>
                  <a:gd name="connsiteY0" fmla="*/ 736798 h 744305"/>
                  <a:gd name="connsiteX1" fmla="*/ 295275 w 1225550"/>
                  <a:gd name="connsiteY1" fmla="*/ 708223 h 744305"/>
                  <a:gd name="connsiteX2" fmla="*/ 454025 w 1225550"/>
                  <a:gd name="connsiteY2" fmla="*/ 454223 h 744305"/>
                  <a:gd name="connsiteX3" fmla="*/ 542925 w 1225550"/>
                  <a:gd name="connsiteY3" fmla="*/ 50998 h 744305"/>
                  <a:gd name="connsiteX4" fmla="*/ 635000 w 1225550"/>
                  <a:gd name="connsiteY4" fmla="*/ 57348 h 744305"/>
                  <a:gd name="connsiteX5" fmla="*/ 765175 w 1225550"/>
                  <a:gd name="connsiteY5" fmla="*/ 520898 h 744305"/>
                  <a:gd name="connsiteX6" fmla="*/ 873125 w 1225550"/>
                  <a:gd name="connsiteY6" fmla="*/ 711398 h 744305"/>
                  <a:gd name="connsiteX7" fmla="*/ 1225550 w 1225550"/>
                  <a:gd name="connsiteY7" fmla="*/ 730448 h 744305"/>
                  <a:gd name="connsiteX0" fmla="*/ 0 w 1225550"/>
                  <a:gd name="connsiteY0" fmla="*/ 733107 h 740614"/>
                  <a:gd name="connsiteX1" fmla="*/ 295275 w 1225550"/>
                  <a:gd name="connsiteY1" fmla="*/ 704532 h 740614"/>
                  <a:gd name="connsiteX2" fmla="*/ 454025 w 1225550"/>
                  <a:gd name="connsiteY2" fmla="*/ 450532 h 740614"/>
                  <a:gd name="connsiteX3" fmla="*/ 542925 w 1225550"/>
                  <a:gd name="connsiteY3" fmla="*/ 47307 h 740614"/>
                  <a:gd name="connsiteX4" fmla="*/ 635000 w 1225550"/>
                  <a:gd name="connsiteY4" fmla="*/ 53657 h 740614"/>
                  <a:gd name="connsiteX5" fmla="*/ 752475 w 1225550"/>
                  <a:gd name="connsiteY5" fmla="*/ 456882 h 740614"/>
                  <a:gd name="connsiteX6" fmla="*/ 873125 w 1225550"/>
                  <a:gd name="connsiteY6" fmla="*/ 707707 h 740614"/>
                  <a:gd name="connsiteX7" fmla="*/ 1225550 w 1225550"/>
                  <a:gd name="connsiteY7" fmla="*/ 726757 h 740614"/>
                  <a:gd name="connsiteX0" fmla="*/ 0 w 1225550"/>
                  <a:gd name="connsiteY0" fmla="*/ 738418 h 745925"/>
                  <a:gd name="connsiteX1" fmla="*/ 295275 w 1225550"/>
                  <a:gd name="connsiteY1" fmla="*/ 709843 h 745925"/>
                  <a:gd name="connsiteX2" fmla="*/ 454025 w 1225550"/>
                  <a:gd name="connsiteY2" fmla="*/ 455843 h 745925"/>
                  <a:gd name="connsiteX3" fmla="*/ 542925 w 1225550"/>
                  <a:gd name="connsiteY3" fmla="*/ 52618 h 745925"/>
                  <a:gd name="connsiteX4" fmla="*/ 660400 w 1225550"/>
                  <a:gd name="connsiteY4" fmla="*/ 49443 h 745925"/>
                  <a:gd name="connsiteX5" fmla="*/ 752475 w 1225550"/>
                  <a:gd name="connsiteY5" fmla="*/ 462193 h 745925"/>
                  <a:gd name="connsiteX6" fmla="*/ 873125 w 1225550"/>
                  <a:gd name="connsiteY6" fmla="*/ 713018 h 745925"/>
                  <a:gd name="connsiteX7" fmla="*/ 1225550 w 1225550"/>
                  <a:gd name="connsiteY7" fmla="*/ 732068 h 745925"/>
                  <a:gd name="connsiteX0" fmla="*/ 0 w 1225550"/>
                  <a:gd name="connsiteY0" fmla="*/ 738418 h 745925"/>
                  <a:gd name="connsiteX1" fmla="*/ 295275 w 1225550"/>
                  <a:gd name="connsiteY1" fmla="*/ 709843 h 745925"/>
                  <a:gd name="connsiteX2" fmla="*/ 454025 w 1225550"/>
                  <a:gd name="connsiteY2" fmla="*/ 455843 h 745925"/>
                  <a:gd name="connsiteX3" fmla="*/ 565150 w 1225550"/>
                  <a:gd name="connsiteY3" fmla="*/ 52618 h 745925"/>
                  <a:gd name="connsiteX4" fmla="*/ 660400 w 1225550"/>
                  <a:gd name="connsiteY4" fmla="*/ 49443 h 745925"/>
                  <a:gd name="connsiteX5" fmla="*/ 752475 w 1225550"/>
                  <a:gd name="connsiteY5" fmla="*/ 462193 h 745925"/>
                  <a:gd name="connsiteX6" fmla="*/ 873125 w 1225550"/>
                  <a:gd name="connsiteY6" fmla="*/ 713018 h 745925"/>
                  <a:gd name="connsiteX7" fmla="*/ 1225550 w 1225550"/>
                  <a:gd name="connsiteY7" fmla="*/ 732068 h 745925"/>
                  <a:gd name="connsiteX0" fmla="*/ 0 w 1225550"/>
                  <a:gd name="connsiteY0" fmla="*/ 738418 h 745925"/>
                  <a:gd name="connsiteX1" fmla="*/ 295275 w 1225550"/>
                  <a:gd name="connsiteY1" fmla="*/ 709843 h 745925"/>
                  <a:gd name="connsiteX2" fmla="*/ 454025 w 1225550"/>
                  <a:gd name="connsiteY2" fmla="*/ 455843 h 745925"/>
                  <a:gd name="connsiteX3" fmla="*/ 565150 w 1225550"/>
                  <a:gd name="connsiteY3" fmla="*/ 52618 h 745925"/>
                  <a:gd name="connsiteX4" fmla="*/ 647700 w 1225550"/>
                  <a:gd name="connsiteY4" fmla="*/ 49443 h 745925"/>
                  <a:gd name="connsiteX5" fmla="*/ 752475 w 1225550"/>
                  <a:gd name="connsiteY5" fmla="*/ 462193 h 745925"/>
                  <a:gd name="connsiteX6" fmla="*/ 873125 w 1225550"/>
                  <a:gd name="connsiteY6" fmla="*/ 713018 h 745925"/>
                  <a:gd name="connsiteX7" fmla="*/ 1225550 w 1225550"/>
                  <a:gd name="connsiteY7" fmla="*/ 732068 h 745925"/>
                  <a:gd name="connsiteX0" fmla="*/ 0 w 1225550"/>
                  <a:gd name="connsiteY0" fmla="*/ 738418 h 742830"/>
                  <a:gd name="connsiteX1" fmla="*/ 295275 w 1225550"/>
                  <a:gd name="connsiteY1" fmla="*/ 709843 h 742830"/>
                  <a:gd name="connsiteX2" fmla="*/ 454025 w 1225550"/>
                  <a:gd name="connsiteY2" fmla="*/ 455843 h 742830"/>
                  <a:gd name="connsiteX3" fmla="*/ 565150 w 1225550"/>
                  <a:gd name="connsiteY3" fmla="*/ 52618 h 742830"/>
                  <a:gd name="connsiteX4" fmla="*/ 647700 w 1225550"/>
                  <a:gd name="connsiteY4" fmla="*/ 49443 h 742830"/>
                  <a:gd name="connsiteX5" fmla="*/ 752475 w 1225550"/>
                  <a:gd name="connsiteY5" fmla="*/ 462193 h 742830"/>
                  <a:gd name="connsiteX6" fmla="*/ 873125 w 1225550"/>
                  <a:gd name="connsiteY6" fmla="*/ 713018 h 742830"/>
                  <a:gd name="connsiteX7" fmla="*/ 1225550 w 1225550"/>
                  <a:gd name="connsiteY7" fmla="*/ 732068 h 742830"/>
                  <a:gd name="connsiteX0" fmla="*/ 0 w 1225550"/>
                  <a:gd name="connsiteY0" fmla="*/ 738418 h 746253"/>
                  <a:gd name="connsiteX1" fmla="*/ 295275 w 1225550"/>
                  <a:gd name="connsiteY1" fmla="*/ 709843 h 746253"/>
                  <a:gd name="connsiteX2" fmla="*/ 454025 w 1225550"/>
                  <a:gd name="connsiteY2" fmla="*/ 455843 h 746253"/>
                  <a:gd name="connsiteX3" fmla="*/ 565150 w 1225550"/>
                  <a:gd name="connsiteY3" fmla="*/ 52618 h 746253"/>
                  <a:gd name="connsiteX4" fmla="*/ 647700 w 1225550"/>
                  <a:gd name="connsiteY4" fmla="*/ 49443 h 746253"/>
                  <a:gd name="connsiteX5" fmla="*/ 752475 w 1225550"/>
                  <a:gd name="connsiteY5" fmla="*/ 462193 h 746253"/>
                  <a:gd name="connsiteX6" fmla="*/ 873125 w 1225550"/>
                  <a:gd name="connsiteY6" fmla="*/ 713018 h 746253"/>
                  <a:gd name="connsiteX7" fmla="*/ 1225550 w 1225550"/>
                  <a:gd name="connsiteY7" fmla="*/ 738418 h 746253"/>
                  <a:gd name="connsiteX0" fmla="*/ 0 w 1225550"/>
                  <a:gd name="connsiteY0" fmla="*/ 738418 h 743660"/>
                  <a:gd name="connsiteX1" fmla="*/ 295275 w 1225550"/>
                  <a:gd name="connsiteY1" fmla="*/ 709843 h 743660"/>
                  <a:gd name="connsiteX2" fmla="*/ 454025 w 1225550"/>
                  <a:gd name="connsiteY2" fmla="*/ 455843 h 743660"/>
                  <a:gd name="connsiteX3" fmla="*/ 565150 w 1225550"/>
                  <a:gd name="connsiteY3" fmla="*/ 52618 h 743660"/>
                  <a:gd name="connsiteX4" fmla="*/ 647700 w 1225550"/>
                  <a:gd name="connsiteY4" fmla="*/ 49443 h 743660"/>
                  <a:gd name="connsiteX5" fmla="*/ 752475 w 1225550"/>
                  <a:gd name="connsiteY5" fmla="*/ 462193 h 743660"/>
                  <a:gd name="connsiteX6" fmla="*/ 873125 w 1225550"/>
                  <a:gd name="connsiteY6" fmla="*/ 713018 h 743660"/>
                  <a:gd name="connsiteX7" fmla="*/ 1225550 w 1225550"/>
                  <a:gd name="connsiteY7" fmla="*/ 738418 h 743660"/>
                  <a:gd name="connsiteX0" fmla="*/ 0 w 1225550"/>
                  <a:gd name="connsiteY0" fmla="*/ 738418 h 743660"/>
                  <a:gd name="connsiteX1" fmla="*/ 295275 w 1225550"/>
                  <a:gd name="connsiteY1" fmla="*/ 709843 h 743660"/>
                  <a:gd name="connsiteX2" fmla="*/ 454025 w 1225550"/>
                  <a:gd name="connsiteY2" fmla="*/ 455843 h 743660"/>
                  <a:gd name="connsiteX3" fmla="*/ 565150 w 1225550"/>
                  <a:gd name="connsiteY3" fmla="*/ 52618 h 743660"/>
                  <a:gd name="connsiteX4" fmla="*/ 647700 w 1225550"/>
                  <a:gd name="connsiteY4" fmla="*/ 49443 h 743660"/>
                  <a:gd name="connsiteX5" fmla="*/ 752475 w 1225550"/>
                  <a:gd name="connsiteY5" fmla="*/ 462193 h 743660"/>
                  <a:gd name="connsiteX6" fmla="*/ 873125 w 1225550"/>
                  <a:gd name="connsiteY6" fmla="*/ 713018 h 743660"/>
                  <a:gd name="connsiteX7" fmla="*/ 1225550 w 1225550"/>
                  <a:gd name="connsiteY7" fmla="*/ 738418 h 743660"/>
                  <a:gd name="connsiteX0" fmla="*/ 0 w 1225550"/>
                  <a:gd name="connsiteY0" fmla="*/ 718746 h 723988"/>
                  <a:gd name="connsiteX1" fmla="*/ 295275 w 1225550"/>
                  <a:gd name="connsiteY1" fmla="*/ 690171 h 723988"/>
                  <a:gd name="connsiteX2" fmla="*/ 454025 w 1225550"/>
                  <a:gd name="connsiteY2" fmla="*/ 436171 h 723988"/>
                  <a:gd name="connsiteX3" fmla="*/ 539750 w 1225550"/>
                  <a:gd name="connsiteY3" fmla="*/ 77396 h 723988"/>
                  <a:gd name="connsiteX4" fmla="*/ 647700 w 1225550"/>
                  <a:gd name="connsiteY4" fmla="*/ 29771 h 723988"/>
                  <a:gd name="connsiteX5" fmla="*/ 752475 w 1225550"/>
                  <a:gd name="connsiteY5" fmla="*/ 442521 h 723988"/>
                  <a:gd name="connsiteX6" fmla="*/ 873125 w 1225550"/>
                  <a:gd name="connsiteY6" fmla="*/ 693346 h 723988"/>
                  <a:gd name="connsiteX7" fmla="*/ 1225550 w 1225550"/>
                  <a:gd name="connsiteY7" fmla="*/ 718746 h 723988"/>
                  <a:gd name="connsiteX0" fmla="*/ 0 w 1225550"/>
                  <a:gd name="connsiteY0" fmla="*/ 718746 h 723988"/>
                  <a:gd name="connsiteX1" fmla="*/ 295275 w 1225550"/>
                  <a:gd name="connsiteY1" fmla="*/ 690171 h 723988"/>
                  <a:gd name="connsiteX2" fmla="*/ 454025 w 1225550"/>
                  <a:gd name="connsiteY2" fmla="*/ 436171 h 723988"/>
                  <a:gd name="connsiteX3" fmla="*/ 539750 w 1225550"/>
                  <a:gd name="connsiteY3" fmla="*/ 77396 h 723988"/>
                  <a:gd name="connsiteX4" fmla="*/ 647700 w 1225550"/>
                  <a:gd name="connsiteY4" fmla="*/ 29771 h 723988"/>
                  <a:gd name="connsiteX5" fmla="*/ 752475 w 1225550"/>
                  <a:gd name="connsiteY5" fmla="*/ 442521 h 723988"/>
                  <a:gd name="connsiteX6" fmla="*/ 873125 w 1225550"/>
                  <a:gd name="connsiteY6" fmla="*/ 693346 h 723988"/>
                  <a:gd name="connsiteX7" fmla="*/ 1225550 w 1225550"/>
                  <a:gd name="connsiteY7" fmla="*/ 718746 h 723988"/>
                  <a:gd name="connsiteX0" fmla="*/ 0 w 1225550"/>
                  <a:gd name="connsiteY0" fmla="*/ 684826 h 690068"/>
                  <a:gd name="connsiteX1" fmla="*/ 295275 w 1225550"/>
                  <a:gd name="connsiteY1" fmla="*/ 656251 h 690068"/>
                  <a:gd name="connsiteX2" fmla="*/ 454025 w 1225550"/>
                  <a:gd name="connsiteY2" fmla="*/ 402251 h 690068"/>
                  <a:gd name="connsiteX3" fmla="*/ 539750 w 1225550"/>
                  <a:gd name="connsiteY3" fmla="*/ 43476 h 690068"/>
                  <a:gd name="connsiteX4" fmla="*/ 657225 w 1225550"/>
                  <a:gd name="connsiteY4" fmla="*/ 46651 h 690068"/>
                  <a:gd name="connsiteX5" fmla="*/ 752475 w 1225550"/>
                  <a:gd name="connsiteY5" fmla="*/ 408601 h 690068"/>
                  <a:gd name="connsiteX6" fmla="*/ 873125 w 1225550"/>
                  <a:gd name="connsiteY6" fmla="*/ 659426 h 690068"/>
                  <a:gd name="connsiteX7" fmla="*/ 1225550 w 1225550"/>
                  <a:gd name="connsiteY7" fmla="*/ 684826 h 690068"/>
                  <a:gd name="connsiteX0" fmla="*/ 0 w 1225550"/>
                  <a:gd name="connsiteY0" fmla="*/ 684826 h 690068"/>
                  <a:gd name="connsiteX1" fmla="*/ 295275 w 1225550"/>
                  <a:gd name="connsiteY1" fmla="*/ 656251 h 690068"/>
                  <a:gd name="connsiteX2" fmla="*/ 454025 w 1225550"/>
                  <a:gd name="connsiteY2" fmla="*/ 402251 h 690068"/>
                  <a:gd name="connsiteX3" fmla="*/ 539750 w 1225550"/>
                  <a:gd name="connsiteY3" fmla="*/ 43476 h 690068"/>
                  <a:gd name="connsiteX4" fmla="*/ 657225 w 1225550"/>
                  <a:gd name="connsiteY4" fmla="*/ 46651 h 690068"/>
                  <a:gd name="connsiteX5" fmla="*/ 752475 w 1225550"/>
                  <a:gd name="connsiteY5" fmla="*/ 408601 h 690068"/>
                  <a:gd name="connsiteX6" fmla="*/ 873125 w 1225550"/>
                  <a:gd name="connsiteY6" fmla="*/ 659426 h 690068"/>
                  <a:gd name="connsiteX7" fmla="*/ 1225550 w 1225550"/>
                  <a:gd name="connsiteY7" fmla="*/ 684826 h 690068"/>
                  <a:gd name="connsiteX0" fmla="*/ 0 w 1225550"/>
                  <a:gd name="connsiteY0" fmla="*/ 684826 h 690068"/>
                  <a:gd name="connsiteX1" fmla="*/ 295275 w 1225550"/>
                  <a:gd name="connsiteY1" fmla="*/ 656251 h 690068"/>
                  <a:gd name="connsiteX2" fmla="*/ 454025 w 1225550"/>
                  <a:gd name="connsiteY2" fmla="*/ 402251 h 690068"/>
                  <a:gd name="connsiteX3" fmla="*/ 539750 w 1225550"/>
                  <a:gd name="connsiteY3" fmla="*/ 43476 h 690068"/>
                  <a:gd name="connsiteX4" fmla="*/ 657225 w 1225550"/>
                  <a:gd name="connsiteY4" fmla="*/ 46651 h 690068"/>
                  <a:gd name="connsiteX5" fmla="*/ 752475 w 1225550"/>
                  <a:gd name="connsiteY5" fmla="*/ 408601 h 690068"/>
                  <a:gd name="connsiteX6" fmla="*/ 873125 w 1225550"/>
                  <a:gd name="connsiteY6" fmla="*/ 659426 h 690068"/>
                  <a:gd name="connsiteX7" fmla="*/ 1225550 w 1225550"/>
                  <a:gd name="connsiteY7" fmla="*/ 684826 h 690068"/>
                  <a:gd name="connsiteX0" fmla="*/ 0 w 1225550"/>
                  <a:gd name="connsiteY0" fmla="*/ 677151 h 682393"/>
                  <a:gd name="connsiteX1" fmla="*/ 295275 w 1225550"/>
                  <a:gd name="connsiteY1" fmla="*/ 648576 h 682393"/>
                  <a:gd name="connsiteX2" fmla="*/ 454025 w 1225550"/>
                  <a:gd name="connsiteY2" fmla="*/ 394576 h 682393"/>
                  <a:gd name="connsiteX3" fmla="*/ 539750 w 1225550"/>
                  <a:gd name="connsiteY3" fmla="*/ 35801 h 682393"/>
                  <a:gd name="connsiteX4" fmla="*/ 657225 w 1225550"/>
                  <a:gd name="connsiteY4" fmla="*/ 38976 h 682393"/>
                  <a:gd name="connsiteX5" fmla="*/ 752475 w 1225550"/>
                  <a:gd name="connsiteY5" fmla="*/ 400926 h 682393"/>
                  <a:gd name="connsiteX6" fmla="*/ 873125 w 1225550"/>
                  <a:gd name="connsiteY6" fmla="*/ 651751 h 682393"/>
                  <a:gd name="connsiteX7" fmla="*/ 1225550 w 1225550"/>
                  <a:gd name="connsiteY7" fmla="*/ 677151 h 682393"/>
                  <a:gd name="connsiteX0" fmla="*/ 0 w 1225550"/>
                  <a:gd name="connsiteY0" fmla="*/ 695875 h 701117"/>
                  <a:gd name="connsiteX1" fmla="*/ 295275 w 1225550"/>
                  <a:gd name="connsiteY1" fmla="*/ 667300 h 701117"/>
                  <a:gd name="connsiteX2" fmla="*/ 454025 w 1225550"/>
                  <a:gd name="connsiteY2" fmla="*/ 413300 h 701117"/>
                  <a:gd name="connsiteX3" fmla="*/ 539750 w 1225550"/>
                  <a:gd name="connsiteY3" fmla="*/ 54525 h 701117"/>
                  <a:gd name="connsiteX4" fmla="*/ 657225 w 1225550"/>
                  <a:gd name="connsiteY4" fmla="*/ 57700 h 701117"/>
                  <a:gd name="connsiteX5" fmla="*/ 752475 w 1225550"/>
                  <a:gd name="connsiteY5" fmla="*/ 419650 h 701117"/>
                  <a:gd name="connsiteX6" fmla="*/ 873125 w 1225550"/>
                  <a:gd name="connsiteY6" fmla="*/ 670475 h 701117"/>
                  <a:gd name="connsiteX7" fmla="*/ 1225550 w 1225550"/>
                  <a:gd name="connsiteY7" fmla="*/ 695875 h 701117"/>
                  <a:gd name="connsiteX0" fmla="*/ 0 w 1225550"/>
                  <a:gd name="connsiteY0" fmla="*/ 707462 h 712704"/>
                  <a:gd name="connsiteX1" fmla="*/ 295275 w 1225550"/>
                  <a:gd name="connsiteY1" fmla="*/ 678887 h 712704"/>
                  <a:gd name="connsiteX2" fmla="*/ 454025 w 1225550"/>
                  <a:gd name="connsiteY2" fmla="*/ 424887 h 712704"/>
                  <a:gd name="connsiteX3" fmla="*/ 539750 w 1225550"/>
                  <a:gd name="connsiteY3" fmla="*/ 66112 h 712704"/>
                  <a:gd name="connsiteX4" fmla="*/ 657225 w 1225550"/>
                  <a:gd name="connsiteY4" fmla="*/ 69287 h 712704"/>
                  <a:gd name="connsiteX5" fmla="*/ 752475 w 1225550"/>
                  <a:gd name="connsiteY5" fmla="*/ 431237 h 712704"/>
                  <a:gd name="connsiteX6" fmla="*/ 873125 w 1225550"/>
                  <a:gd name="connsiteY6" fmla="*/ 682062 h 712704"/>
                  <a:gd name="connsiteX7" fmla="*/ 1225550 w 1225550"/>
                  <a:gd name="connsiteY7" fmla="*/ 707462 h 712704"/>
                  <a:gd name="connsiteX0" fmla="*/ 0 w 1184568"/>
                  <a:gd name="connsiteY0" fmla="*/ 707462 h 781263"/>
                  <a:gd name="connsiteX1" fmla="*/ 295275 w 1184568"/>
                  <a:gd name="connsiteY1" fmla="*/ 678887 h 781263"/>
                  <a:gd name="connsiteX2" fmla="*/ 454025 w 1184568"/>
                  <a:gd name="connsiteY2" fmla="*/ 424887 h 781263"/>
                  <a:gd name="connsiteX3" fmla="*/ 539750 w 1184568"/>
                  <a:gd name="connsiteY3" fmla="*/ 66112 h 781263"/>
                  <a:gd name="connsiteX4" fmla="*/ 657225 w 1184568"/>
                  <a:gd name="connsiteY4" fmla="*/ 69287 h 781263"/>
                  <a:gd name="connsiteX5" fmla="*/ 752475 w 1184568"/>
                  <a:gd name="connsiteY5" fmla="*/ 431237 h 781263"/>
                  <a:gd name="connsiteX6" fmla="*/ 873125 w 1184568"/>
                  <a:gd name="connsiteY6" fmla="*/ 682062 h 781263"/>
                  <a:gd name="connsiteX7" fmla="*/ 1184568 w 1184568"/>
                  <a:gd name="connsiteY7" fmla="*/ 781229 h 781263"/>
                  <a:gd name="connsiteX0" fmla="*/ 0 w 1233746"/>
                  <a:gd name="connsiteY0" fmla="*/ 650089 h 781262"/>
                  <a:gd name="connsiteX1" fmla="*/ 344453 w 1233746"/>
                  <a:gd name="connsiteY1" fmla="*/ 678887 h 781262"/>
                  <a:gd name="connsiteX2" fmla="*/ 503203 w 1233746"/>
                  <a:gd name="connsiteY2" fmla="*/ 424887 h 781262"/>
                  <a:gd name="connsiteX3" fmla="*/ 588928 w 1233746"/>
                  <a:gd name="connsiteY3" fmla="*/ 66112 h 781262"/>
                  <a:gd name="connsiteX4" fmla="*/ 706403 w 1233746"/>
                  <a:gd name="connsiteY4" fmla="*/ 69287 h 781262"/>
                  <a:gd name="connsiteX5" fmla="*/ 801653 w 1233746"/>
                  <a:gd name="connsiteY5" fmla="*/ 431237 h 781262"/>
                  <a:gd name="connsiteX6" fmla="*/ 922303 w 1233746"/>
                  <a:gd name="connsiteY6" fmla="*/ 682062 h 781262"/>
                  <a:gd name="connsiteX7" fmla="*/ 1233746 w 1233746"/>
                  <a:gd name="connsiteY7" fmla="*/ 781229 h 781262"/>
                  <a:gd name="connsiteX0" fmla="*/ 0 w 889293"/>
                  <a:gd name="connsiteY0" fmla="*/ 678887 h 781262"/>
                  <a:gd name="connsiteX1" fmla="*/ 158750 w 889293"/>
                  <a:gd name="connsiteY1" fmla="*/ 424887 h 781262"/>
                  <a:gd name="connsiteX2" fmla="*/ 244475 w 889293"/>
                  <a:gd name="connsiteY2" fmla="*/ 66112 h 781262"/>
                  <a:gd name="connsiteX3" fmla="*/ 361950 w 889293"/>
                  <a:gd name="connsiteY3" fmla="*/ 69287 h 781262"/>
                  <a:gd name="connsiteX4" fmla="*/ 457200 w 889293"/>
                  <a:gd name="connsiteY4" fmla="*/ 431237 h 781262"/>
                  <a:gd name="connsiteX5" fmla="*/ 577850 w 889293"/>
                  <a:gd name="connsiteY5" fmla="*/ 682062 h 781262"/>
                  <a:gd name="connsiteX6" fmla="*/ 889293 w 889293"/>
                  <a:gd name="connsiteY6" fmla="*/ 781229 h 781262"/>
                  <a:gd name="connsiteX0" fmla="*/ 0 w 889293"/>
                  <a:gd name="connsiteY0" fmla="*/ 678887 h 786471"/>
                  <a:gd name="connsiteX1" fmla="*/ 158750 w 889293"/>
                  <a:gd name="connsiteY1" fmla="*/ 424887 h 786471"/>
                  <a:gd name="connsiteX2" fmla="*/ 244475 w 889293"/>
                  <a:gd name="connsiteY2" fmla="*/ 66112 h 786471"/>
                  <a:gd name="connsiteX3" fmla="*/ 361950 w 889293"/>
                  <a:gd name="connsiteY3" fmla="*/ 69287 h 786471"/>
                  <a:gd name="connsiteX4" fmla="*/ 457200 w 889293"/>
                  <a:gd name="connsiteY4" fmla="*/ 431237 h 786471"/>
                  <a:gd name="connsiteX5" fmla="*/ 573752 w 889293"/>
                  <a:gd name="connsiteY5" fmla="*/ 755829 h 786471"/>
                  <a:gd name="connsiteX6" fmla="*/ 889293 w 889293"/>
                  <a:gd name="connsiteY6" fmla="*/ 781229 h 786471"/>
                  <a:gd name="connsiteX0" fmla="*/ 0 w 573752"/>
                  <a:gd name="connsiteY0" fmla="*/ 678887 h 755828"/>
                  <a:gd name="connsiteX1" fmla="*/ 158750 w 573752"/>
                  <a:gd name="connsiteY1" fmla="*/ 424887 h 755828"/>
                  <a:gd name="connsiteX2" fmla="*/ 244475 w 573752"/>
                  <a:gd name="connsiteY2" fmla="*/ 66112 h 755828"/>
                  <a:gd name="connsiteX3" fmla="*/ 361950 w 573752"/>
                  <a:gd name="connsiteY3" fmla="*/ 69287 h 755828"/>
                  <a:gd name="connsiteX4" fmla="*/ 457200 w 573752"/>
                  <a:gd name="connsiteY4" fmla="*/ 431237 h 755828"/>
                  <a:gd name="connsiteX5" fmla="*/ 573752 w 573752"/>
                  <a:gd name="connsiteY5" fmla="*/ 755829 h 755828"/>
                  <a:gd name="connsiteX0" fmla="*/ 0 w 614734"/>
                  <a:gd name="connsiteY0" fmla="*/ 678887 h 755829"/>
                  <a:gd name="connsiteX1" fmla="*/ 158750 w 614734"/>
                  <a:gd name="connsiteY1" fmla="*/ 424887 h 755829"/>
                  <a:gd name="connsiteX2" fmla="*/ 244475 w 614734"/>
                  <a:gd name="connsiteY2" fmla="*/ 66112 h 755829"/>
                  <a:gd name="connsiteX3" fmla="*/ 361950 w 614734"/>
                  <a:gd name="connsiteY3" fmla="*/ 69287 h 755829"/>
                  <a:gd name="connsiteX4" fmla="*/ 457200 w 614734"/>
                  <a:gd name="connsiteY4" fmla="*/ 431237 h 755829"/>
                  <a:gd name="connsiteX5" fmla="*/ 614734 w 614734"/>
                  <a:gd name="connsiteY5" fmla="*/ 755829 h 755829"/>
                  <a:gd name="connsiteX0" fmla="*/ 0 w 614734"/>
                  <a:gd name="connsiteY0" fmla="*/ 678887 h 755829"/>
                  <a:gd name="connsiteX1" fmla="*/ 158750 w 614734"/>
                  <a:gd name="connsiteY1" fmla="*/ 424887 h 755829"/>
                  <a:gd name="connsiteX2" fmla="*/ 244475 w 614734"/>
                  <a:gd name="connsiteY2" fmla="*/ 66112 h 755829"/>
                  <a:gd name="connsiteX3" fmla="*/ 361950 w 614734"/>
                  <a:gd name="connsiteY3" fmla="*/ 69287 h 755829"/>
                  <a:gd name="connsiteX4" fmla="*/ 457200 w 614734"/>
                  <a:gd name="connsiteY4" fmla="*/ 431237 h 755829"/>
                  <a:gd name="connsiteX5" fmla="*/ 614734 w 614734"/>
                  <a:gd name="connsiteY5" fmla="*/ 755829 h 755829"/>
                  <a:gd name="connsiteX0" fmla="*/ 0 w 614734"/>
                  <a:gd name="connsiteY0" fmla="*/ 678887 h 755829"/>
                  <a:gd name="connsiteX1" fmla="*/ 158750 w 614734"/>
                  <a:gd name="connsiteY1" fmla="*/ 424887 h 755829"/>
                  <a:gd name="connsiteX2" fmla="*/ 244475 w 614734"/>
                  <a:gd name="connsiteY2" fmla="*/ 66112 h 755829"/>
                  <a:gd name="connsiteX3" fmla="*/ 361950 w 614734"/>
                  <a:gd name="connsiteY3" fmla="*/ 69287 h 755829"/>
                  <a:gd name="connsiteX4" fmla="*/ 457200 w 614734"/>
                  <a:gd name="connsiteY4" fmla="*/ 431237 h 755829"/>
                  <a:gd name="connsiteX5" fmla="*/ 614734 w 614734"/>
                  <a:gd name="connsiteY5" fmla="*/ 755829 h 755829"/>
                  <a:gd name="connsiteX0" fmla="*/ 0 w 614734"/>
                  <a:gd name="connsiteY0" fmla="*/ 669166 h 746108"/>
                  <a:gd name="connsiteX1" fmla="*/ 158750 w 614734"/>
                  <a:gd name="connsiteY1" fmla="*/ 415166 h 746108"/>
                  <a:gd name="connsiteX2" fmla="*/ 244475 w 614734"/>
                  <a:gd name="connsiteY2" fmla="*/ 56391 h 746108"/>
                  <a:gd name="connsiteX3" fmla="*/ 361950 w 614734"/>
                  <a:gd name="connsiteY3" fmla="*/ 59566 h 746108"/>
                  <a:gd name="connsiteX4" fmla="*/ 453101 w 614734"/>
                  <a:gd name="connsiteY4" fmla="*/ 425615 h 746108"/>
                  <a:gd name="connsiteX5" fmla="*/ 614734 w 614734"/>
                  <a:gd name="connsiteY5" fmla="*/ 746108 h 746108"/>
                  <a:gd name="connsiteX0" fmla="*/ 0 w 614734"/>
                  <a:gd name="connsiteY0" fmla="*/ 669166 h 746108"/>
                  <a:gd name="connsiteX1" fmla="*/ 158750 w 614734"/>
                  <a:gd name="connsiteY1" fmla="*/ 415166 h 746108"/>
                  <a:gd name="connsiteX2" fmla="*/ 244475 w 614734"/>
                  <a:gd name="connsiteY2" fmla="*/ 56391 h 746108"/>
                  <a:gd name="connsiteX3" fmla="*/ 361950 w 614734"/>
                  <a:gd name="connsiteY3" fmla="*/ 59566 h 746108"/>
                  <a:gd name="connsiteX4" fmla="*/ 453101 w 614734"/>
                  <a:gd name="connsiteY4" fmla="*/ 425615 h 746108"/>
                  <a:gd name="connsiteX5" fmla="*/ 614734 w 614734"/>
                  <a:gd name="connsiteY5" fmla="*/ 746108 h 746108"/>
                  <a:gd name="connsiteX0" fmla="*/ 0 w 614734"/>
                  <a:gd name="connsiteY0" fmla="*/ 669615 h 746557"/>
                  <a:gd name="connsiteX1" fmla="*/ 158750 w 614734"/>
                  <a:gd name="connsiteY1" fmla="*/ 415615 h 746557"/>
                  <a:gd name="connsiteX2" fmla="*/ 244475 w 614734"/>
                  <a:gd name="connsiteY2" fmla="*/ 56840 h 746557"/>
                  <a:gd name="connsiteX3" fmla="*/ 361950 w 614734"/>
                  <a:gd name="connsiteY3" fmla="*/ 60015 h 746557"/>
                  <a:gd name="connsiteX4" fmla="*/ 432611 w 614734"/>
                  <a:gd name="connsiteY4" fmla="*/ 434260 h 746557"/>
                  <a:gd name="connsiteX5" fmla="*/ 614734 w 614734"/>
                  <a:gd name="connsiteY5" fmla="*/ 746557 h 746557"/>
                  <a:gd name="connsiteX0" fmla="*/ 0 w 614734"/>
                  <a:gd name="connsiteY0" fmla="*/ 671909 h 748851"/>
                  <a:gd name="connsiteX1" fmla="*/ 158750 w 614734"/>
                  <a:gd name="connsiteY1" fmla="*/ 417909 h 748851"/>
                  <a:gd name="connsiteX2" fmla="*/ 244475 w 614734"/>
                  <a:gd name="connsiteY2" fmla="*/ 59134 h 748851"/>
                  <a:gd name="connsiteX3" fmla="*/ 361950 w 614734"/>
                  <a:gd name="connsiteY3" fmla="*/ 62309 h 748851"/>
                  <a:gd name="connsiteX4" fmla="*/ 422366 w 614734"/>
                  <a:gd name="connsiteY4" fmla="*/ 477536 h 748851"/>
                  <a:gd name="connsiteX5" fmla="*/ 614734 w 614734"/>
                  <a:gd name="connsiteY5" fmla="*/ 748851 h 748851"/>
                  <a:gd name="connsiteX0" fmla="*/ 0 w 602440"/>
                  <a:gd name="connsiteY0" fmla="*/ 671909 h 718116"/>
                  <a:gd name="connsiteX1" fmla="*/ 158750 w 602440"/>
                  <a:gd name="connsiteY1" fmla="*/ 417909 h 718116"/>
                  <a:gd name="connsiteX2" fmla="*/ 244475 w 602440"/>
                  <a:gd name="connsiteY2" fmla="*/ 59134 h 718116"/>
                  <a:gd name="connsiteX3" fmla="*/ 361950 w 602440"/>
                  <a:gd name="connsiteY3" fmla="*/ 62309 h 718116"/>
                  <a:gd name="connsiteX4" fmla="*/ 422366 w 602440"/>
                  <a:gd name="connsiteY4" fmla="*/ 477536 h 718116"/>
                  <a:gd name="connsiteX5" fmla="*/ 602440 w 602440"/>
                  <a:gd name="connsiteY5" fmla="*/ 718116 h 718116"/>
                  <a:gd name="connsiteX0" fmla="*/ 0 w 602440"/>
                  <a:gd name="connsiteY0" fmla="*/ 649846 h 696053"/>
                  <a:gd name="connsiteX1" fmla="*/ 158750 w 602440"/>
                  <a:gd name="connsiteY1" fmla="*/ 395846 h 696053"/>
                  <a:gd name="connsiteX2" fmla="*/ 244475 w 602440"/>
                  <a:gd name="connsiteY2" fmla="*/ 37071 h 696053"/>
                  <a:gd name="connsiteX3" fmla="*/ 368096 w 602440"/>
                  <a:gd name="connsiteY3" fmla="*/ 58687 h 696053"/>
                  <a:gd name="connsiteX4" fmla="*/ 422366 w 602440"/>
                  <a:gd name="connsiteY4" fmla="*/ 455473 h 696053"/>
                  <a:gd name="connsiteX5" fmla="*/ 602440 w 602440"/>
                  <a:gd name="connsiteY5" fmla="*/ 696053 h 696053"/>
                  <a:gd name="connsiteX0" fmla="*/ 0 w 602440"/>
                  <a:gd name="connsiteY0" fmla="*/ 663924 h 710131"/>
                  <a:gd name="connsiteX1" fmla="*/ 158750 w 602440"/>
                  <a:gd name="connsiteY1" fmla="*/ 409924 h 710131"/>
                  <a:gd name="connsiteX2" fmla="*/ 252671 w 602440"/>
                  <a:gd name="connsiteY2" fmla="*/ 30658 h 710131"/>
                  <a:gd name="connsiteX3" fmla="*/ 368096 w 602440"/>
                  <a:gd name="connsiteY3" fmla="*/ 72765 h 710131"/>
                  <a:gd name="connsiteX4" fmla="*/ 422366 w 602440"/>
                  <a:gd name="connsiteY4" fmla="*/ 469551 h 710131"/>
                  <a:gd name="connsiteX5" fmla="*/ 602440 w 602440"/>
                  <a:gd name="connsiteY5" fmla="*/ 710131 h 710131"/>
                  <a:gd name="connsiteX0" fmla="*/ 0 w 602440"/>
                  <a:gd name="connsiteY0" fmla="*/ 667532 h 713739"/>
                  <a:gd name="connsiteX1" fmla="*/ 158750 w 602440"/>
                  <a:gd name="connsiteY1" fmla="*/ 413532 h 713739"/>
                  <a:gd name="connsiteX2" fmla="*/ 252671 w 602440"/>
                  <a:gd name="connsiteY2" fmla="*/ 34266 h 713739"/>
                  <a:gd name="connsiteX3" fmla="*/ 368096 w 602440"/>
                  <a:gd name="connsiteY3" fmla="*/ 76373 h 713739"/>
                  <a:gd name="connsiteX4" fmla="*/ 422366 w 602440"/>
                  <a:gd name="connsiteY4" fmla="*/ 473159 h 713739"/>
                  <a:gd name="connsiteX5" fmla="*/ 602440 w 602440"/>
                  <a:gd name="connsiteY5" fmla="*/ 713739 h 713739"/>
                  <a:gd name="connsiteX0" fmla="*/ 0 w 602440"/>
                  <a:gd name="connsiteY0" fmla="*/ 664554 h 710761"/>
                  <a:gd name="connsiteX1" fmla="*/ 158750 w 602440"/>
                  <a:gd name="connsiteY1" fmla="*/ 410554 h 710761"/>
                  <a:gd name="connsiteX2" fmla="*/ 252671 w 602440"/>
                  <a:gd name="connsiteY2" fmla="*/ 35386 h 710761"/>
                  <a:gd name="connsiteX3" fmla="*/ 368096 w 602440"/>
                  <a:gd name="connsiteY3" fmla="*/ 73395 h 710761"/>
                  <a:gd name="connsiteX4" fmla="*/ 422366 w 602440"/>
                  <a:gd name="connsiteY4" fmla="*/ 470181 h 710761"/>
                  <a:gd name="connsiteX5" fmla="*/ 602440 w 602440"/>
                  <a:gd name="connsiteY5" fmla="*/ 710761 h 710761"/>
                  <a:gd name="connsiteX0" fmla="*/ 0 w 602440"/>
                  <a:gd name="connsiteY0" fmla="*/ 663357 h 709564"/>
                  <a:gd name="connsiteX1" fmla="*/ 150554 w 602440"/>
                  <a:gd name="connsiteY1" fmla="*/ 442143 h 709564"/>
                  <a:gd name="connsiteX2" fmla="*/ 252671 w 602440"/>
                  <a:gd name="connsiteY2" fmla="*/ 34189 h 709564"/>
                  <a:gd name="connsiteX3" fmla="*/ 368096 w 602440"/>
                  <a:gd name="connsiteY3" fmla="*/ 72198 h 709564"/>
                  <a:gd name="connsiteX4" fmla="*/ 422366 w 602440"/>
                  <a:gd name="connsiteY4" fmla="*/ 468984 h 709564"/>
                  <a:gd name="connsiteX5" fmla="*/ 602440 w 602440"/>
                  <a:gd name="connsiteY5" fmla="*/ 709564 h 709564"/>
                  <a:gd name="connsiteX0" fmla="*/ 0 w 602440"/>
                  <a:gd name="connsiteY0" fmla="*/ 663357 h 709564"/>
                  <a:gd name="connsiteX1" fmla="*/ 150554 w 602440"/>
                  <a:gd name="connsiteY1" fmla="*/ 442143 h 709564"/>
                  <a:gd name="connsiteX2" fmla="*/ 252671 w 602440"/>
                  <a:gd name="connsiteY2" fmla="*/ 34189 h 709564"/>
                  <a:gd name="connsiteX3" fmla="*/ 368096 w 602440"/>
                  <a:gd name="connsiteY3" fmla="*/ 72198 h 709564"/>
                  <a:gd name="connsiteX4" fmla="*/ 422366 w 602440"/>
                  <a:gd name="connsiteY4" fmla="*/ 468984 h 709564"/>
                  <a:gd name="connsiteX5" fmla="*/ 602440 w 602440"/>
                  <a:gd name="connsiteY5" fmla="*/ 709564 h 709564"/>
                  <a:gd name="connsiteX0" fmla="*/ 0 w 604490"/>
                  <a:gd name="connsiteY0" fmla="*/ 651063 h 709564"/>
                  <a:gd name="connsiteX1" fmla="*/ 152604 w 604490"/>
                  <a:gd name="connsiteY1" fmla="*/ 442143 h 709564"/>
                  <a:gd name="connsiteX2" fmla="*/ 254721 w 604490"/>
                  <a:gd name="connsiteY2" fmla="*/ 34189 h 709564"/>
                  <a:gd name="connsiteX3" fmla="*/ 370146 w 604490"/>
                  <a:gd name="connsiteY3" fmla="*/ 72198 h 709564"/>
                  <a:gd name="connsiteX4" fmla="*/ 424416 w 604490"/>
                  <a:gd name="connsiteY4" fmla="*/ 468984 h 709564"/>
                  <a:gd name="connsiteX5" fmla="*/ 604490 w 604490"/>
                  <a:gd name="connsiteY5" fmla="*/ 709564 h 709564"/>
                  <a:gd name="connsiteX0" fmla="*/ 0 w 604490"/>
                  <a:gd name="connsiteY0" fmla="*/ 651063 h 709564"/>
                  <a:gd name="connsiteX1" fmla="*/ 152604 w 604490"/>
                  <a:gd name="connsiteY1" fmla="*/ 442143 h 709564"/>
                  <a:gd name="connsiteX2" fmla="*/ 254721 w 604490"/>
                  <a:gd name="connsiteY2" fmla="*/ 34189 h 709564"/>
                  <a:gd name="connsiteX3" fmla="*/ 370146 w 604490"/>
                  <a:gd name="connsiteY3" fmla="*/ 72198 h 709564"/>
                  <a:gd name="connsiteX4" fmla="*/ 424416 w 604490"/>
                  <a:gd name="connsiteY4" fmla="*/ 468984 h 709564"/>
                  <a:gd name="connsiteX5" fmla="*/ 604490 w 604490"/>
                  <a:gd name="connsiteY5" fmla="*/ 709564 h 709564"/>
                  <a:gd name="connsiteX0" fmla="*/ 0 w 604490"/>
                  <a:gd name="connsiteY0" fmla="*/ 651063 h 709564"/>
                  <a:gd name="connsiteX1" fmla="*/ 152604 w 604490"/>
                  <a:gd name="connsiteY1" fmla="*/ 442143 h 709564"/>
                  <a:gd name="connsiteX2" fmla="*/ 254721 w 604490"/>
                  <a:gd name="connsiteY2" fmla="*/ 34189 h 709564"/>
                  <a:gd name="connsiteX3" fmla="*/ 370146 w 604490"/>
                  <a:gd name="connsiteY3" fmla="*/ 72198 h 709564"/>
                  <a:gd name="connsiteX4" fmla="*/ 424416 w 604490"/>
                  <a:gd name="connsiteY4" fmla="*/ 468984 h 709564"/>
                  <a:gd name="connsiteX5" fmla="*/ 604490 w 604490"/>
                  <a:gd name="connsiteY5" fmla="*/ 709564 h 709564"/>
                  <a:gd name="connsiteX0" fmla="*/ 0 w 604490"/>
                  <a:gd name="connsiteY0" fmla="*/ 651063 h 709564"/>
                  <a:gd name="connsiteX1" fmla="*/ 152604 w 604490"/>
                  <a:gd name="connsiteY1" fmla="*/ 442143 h 709564"/>
                  <a:gd name="connsiteX2" fmla="*/ 254721 w 604490"/>
                  <a:gd name="connsiteY2" fmla="*/ 34189 h 709564"/>
                  <a:gd name="connsiteX3" fmla="*/ 370146 w 604490"/>
                  <a:gd name="connsiteY3" fmla="*/ 72198 h 709564"/>
                  <a:gd name="connsiteX4" fmla="*/ 424416 w 604490"/>
                  <a:gd name="connsiteY4" fmla="*/ 468984 h 709564"/>
                  <a:gd name="connsiteX5" fmla="*/ 604490 w 604490"/>
                  <a:gd name="connsiteY5" fmla="*/ 709564 h 709564"/>
                  <a:gd name="connsiteX0" fmla="*/ 0 w 604490"/>
                  <a:gd name="connsiteY0" fmla="*/ 650766 h 709267"/>
                  <a:gd name="connsiteX1" fmla="*/ 164898 w 604490"/>
                  <a:gd name="connsiteY1" fmla="*/ 437748 h 709267"/>
                  <a:gd name="connsiteX2" fmla="*/ 254721 w 604490"/>
                  <a:gd name="connsiteY2" fmla="*/ 33892 h 709267"/>
                  <a:gd name="connsiteX3" fmla="*/ 370146 w 604490"/>
                  <a:gd name="connsiteY3" fmla="*/ 71901 h 709267"/>
                  <a:gd name="connsiteX4" fmla="*/ 424416 w 604490"/>
                  <a:gd name="connsiteY4" fmla="*/ 468687 h 709267"/>
                  <a:gd name="connsiteX5" fmla="*/ 604490 w 604490"/>
                  <a:gd name="connsiteY5" fmla="*/ 709267 h 709267"/>
                  <a:gd name="connsiteX0" fmla="*/ 0 w 604490"/>
                  <a:gd name="connsiteY0" fmla="*/ 650766 h 709267"/>
                  <a:gd name="connsiteX1" fmla="*/ 164898 w 604490"/>
                  <a:gd name="connsiteY1" fmla="*/ 437748 h 709267"/>
                  <a:gd name="connsiteX2" fmla="*/ 254721 w 604490"/>
                  <a:gd name="connsiteY2" fmla="*/ 33892 h 709267"/>
                  <a:gd name="connsiteX3" fmla="*/ 370146 w 604490"/>
                  <a:gd name="connsiteY3" fmla="*/ 71901 h 709267"/>
                  <a:gd name="connsiteX4" fmla="*/ 424416 w 604490"/>
                  <a:gd name="connsiteY4" fmla="*/ 468687 h 709267"/>
                  <a:gd name="connsiteX5" fmla="*/ 604490 w 604490"/>
                  <a:gd name="connsiteY5" fmla="*/ 709267 h 709267"/>
                  <a:gd name="connsiteX0" fmla="*/ 0 w 604490"/>
                  <a:gd name="connsiteY0" fmla="*/ 650766 h 709267"/>
                  <a:gd name="connsiteX1" fmla="*/ 164898 w 604490"/>
                  <a:gd name="connsiteY1" fmla="*/ 437748 h 709267"/>
                  <a:gd name="connsiteX2" fmla="*/ 254721 w 604490"/>
                  <a:gd name="connsiteY2" fmla="*/ 33892 h 709267"/>
                  <a:gd name="connsiteX3" fmla="*/ 370146 w 604490"/>
                  <a:gd name="connsiteY3" fmla="*/ 71901 h 709267"/>
                  <a:gd name="connsiteX4" fmla="*/ 424416 w 604490"/>
                  <a:gd name="connsiteY4" fmla="*/ 468687 h 709267"/>
                  <a:gd name="connsiteX5" fmla="*/ 604490 w 604490"/>
                  <a:gd name="connsiteY5" fmla="*/ 709267 h 709267"/>
                  <a:gd name="connsiteX0" fmla="*/ 0 w 604490"/>
                  <a:gd name="connsiteY0" fmla="*/ 653464 h 711965"/>
                  <a:gd name="connsiteX1" fmla="*/ 164898 w 604490"/>
                  <a:gd name="connsiteY1" fmla="*/ 440446 h 711965"/>
                  <a:gd name="connsiteX2" fmla="*/ 254721 w 604490"/>
                  <a:gd name="connsiteY2" fmla="*/ 36590 h 711965"/>
                  <a:gd name="connsiteX3" fmla="*/ 370146 w 604490"/>
                  <a:gd name="connsiteY3" fmla="*/ 74599 h 711965"/>
                  <a:gd name="connsiteX4" fmla="*/ 442857 w 604490"/>
                  <a:gd name="connsiteY4" fmla="*/ 528759 h 711965"/>
                  <a:gd name="connsiteX5" fmla="*/ 604490 w 604490"/>
                  <a:gd name="connsiteY5" fmla="*/ 711965 h 711965"/>
                  <a:gd name="connsiteX0" fmla="*/ 0 w 604490"/>
                  <a:gd name="connsiteY0" fmla="*/ 653464 h 711965"/>
                  <a:gd name="connsiteX1" fmla="*/ 164898 w 604490"/>
                  <a:gd name="connsiteY1" fmla="*/ 440446 h 711965"/>
                  <a:gd name="connsiteX2" fmla="*/ 254721 w 604490"/>
                  <a:gd name="connsiteY2" fmla="*/ 36590 h 711965"/>
                  <a:gd name="connsiteX3" fmla="*/ 370146 w 604490"/>
                  <a:gd name="connsiteY3" fmla="*/ 74599 h 711965"/>
                  <a:gd name="connsiteX4" fmla="*/ 442857 w 604490"/>
                  <a:gd name="connsiteY4" fmla="*/ 528759 h 711965"/>
                  <a:gd name="connsiteX5" fmla="*/ 604490 w 604490"/>
                  <a:gd name="connsiteY5" fmla="*/ 711965 h 711965"/>
                  <a:gd name="connsiteX0" fmla="*/ 0 w 586049"/>
                  <a:gd name="connsiteY0" fmla="*/ 653464 h 740652"/>
                  <a:gd name="connsiteX1" fmla="*/ 164898 w 586049"/>
                  <a:gd name="connsiteY1" fmla="*/ 440446 h 740652"/>
                  <a:gd name="connsiteX2" fmla="*/ 254721 w 586049"/>
                  <a:gd name="connsiteY2" fmla="*/ 36590 h 740652"/>
                  <a:gd name="connsiteX3" fmla="*/ 370146 w 586049"/>
                  <a:gd name="connsiteY3" fmla="*/ 74599 h 740652"/>
                  <a:gd name="connsiteX4" fmla="*/ 442857 w 586049"/>
                  <a:gd name="connsiteY4" fmla="*/ 528759 h 740652"/>
                  <a:gd name="connsiteX5" fmla="*/ 586049 w 586049"/>
                  <a:gd name="connsiteY5" fmla="*/ 740652 h 740652"/>
                  <a:gd name="connsiteX0" fmla="*/ 0 w 586049"/>
                  <a:gd name="connsiteY0" fmla="*/ 653464 h 740652"/>
                  <a:gd name="connsiteX1" fmla="*/ 164898 w 586049"/>
                  <a:gd name="connsiteY1" fmla="*/ 440446 h 740652"/>
                  <a:gd name="connsiteX2" fmla="*/ 254721 w 586049"/>
                  <a:gd name="connsiteY2" fmla="*/ 36590 h 740652"/>
                  <a:gd name="connsiteX3" fmla="*/ 370146 w 586049"/>
                  <a:gd name="connsiteY3" fmla="*/ 74599 h 740652"/>
                  <a:gd name="connsiteX4" fmla="*/ 442857 w 586049"/>
                  <a:gd name="connsiteY4" fmla="*/ 528759 h 740652"/>
                  <a:gd name="connsiteX5" fmla="*/ 586049 w 586049"/>
                  <a:gd name="connsiteY5" fmla="*/ 740652 h 740652"/>
                  <a:gd name="connsiteX0" fmla="*/ 0 w 586049"/>
                  <a:gd name="connsiteY0" fmla="*/ 655510 h 742698"/>
                  <a:gd name="connsiteX1" fmla="*/ 164898 w 586049"/>
                  <a:gd name="connsiteY1" fmla="*/ 442492 h 742698"/>
                  <a:gd name="connsiteX2" fmla="*/ 254721 w 586049"/>
                  <a:gd name="connsiteY2" fmla="*/ 38636 h 742698"/>
                  <a:gd name="connsiteX3" fmla="*/ 370146 w 586049"/>
                  <a:gd name="connsiteY3" fmla="*/ 76645 h 742698"/>
                  <a:gd name="connsiteX4" fmla="*/ 451054 w 586049"/>
                  <a:gd name="connsiteY4" fmla="*/ 571787 h 742698"/>
                  <a:gd name="connsiteX5" fmla="*/ 586049 w 586049"/>
                  <a:gd name="connsiteY5" fmla="*/ 742698 h 742698"/>
                  <a:gd name="connsiteX0" fmla="*/ 0 w 588099"/>
                  <a:gd name="connsiteY0" fmla="*/ 655510 h 787778"/>
                  <a:gd name="connsiteX1" fmla="*/ 164898 w 588099"/>
                  <a:gd name="connsiteY1" fmla="*/ 442492 h 787778"/>
                  <a:gd name="connsiteX2" fmla="*/ 254721 w 588099"/>
                  <a:gd name="connsiteY2" fmla="*/ 38636 h 787778"/>
                  <a:gd name="connsiteX3" fmla="*/ 370146 w 588099"/>
                  <a:gd name="connsiteY3" fmla="*/ 76645 h 787778"/>
                  <a:gd name="connsiteX4" fmla="*/ 451054 w 588099"/>
                  <a:gd name="connsiteY4" fmla="*/ 571787 h 787778"/>
                  <a:gd name="connsiteX5" fmla="*/ 588099 w 588099"/>
                  <a:gd name="connsiteY5" fmla="*/ 787778 h 787778"/>
                  <a:gd name="connsiteX0" fmla="*/ 0 w 588099"/>
                  <a:gd name="connsiteY0" fmla="*/ 657105 h 789373"/>
                  <a:gd name="connsiteX1" fmla="*/ 164898 w 588099"/>
                  <a:gd name="connsiteY1" fmla="*/ 444087 h 789373"/>
                  <a:gd name="connsiteX2" fmla="*/ 254721 w 588099"/>
                  <a:gd name="connsiteY2" fmla="*/ 40231 h 789373"/>
                  <a:gd name="connsiteX3" fmla="*/ 370146 w 588099"/>
                  <a:gd name="connsiteY3" fmla="*/ 78240 h 789373"/>
                  <a:gd name="connsiteX4" fmla="*/ 446956 w 588099"/>
                  <a:gd name="connsiteY4" fmla="*/ 604119 h 789373"/>
                  <a:gd name="connsiteX5" fmla="*/ 588099 w 588099"/>
                  <a:gd name="connsiteY5" fmla="*/ 789373 h 789373"/>
                  <a:gd name="connsiteX0" fmla="*/ 0 w 588099"/>
                  <a:gd name="connsiteY0" fmla="*/ 657105 h 789373"/>
                  <a:gd name="connsiteX1" fmla="*/ 164898 w 588099"/>
                  <a:gd name="connsiteY1" fmla="*/ 444087 h 789373"/>
                  <a:gd name="connsiteX2" fmla="*/ 254721 w 588099"/>
                  <a:gd name="connsiteY2" fmla="*/ 40231 h 789373"/>
                  <a:gd name="connsiteX3" fmla="*/ 370146 w 588099"/>
                  <a:gd name="connsiteY3" fmla="*/ 78240 h 789373"/>
                  <a:gd name="connsiteX4" fmla="*/ 446956 w 588099"/>
                  <a:gd name="connsiteY4" fmla="*/ 604119 h 789373"/>
                  <a:gd name="connsiteX5" fmla="*/ 588099 w 588099"/>
                  <a:gd name="connsiteY5" fmla="*/ 789373 h 789373"/>
                  <a:gd name="connsiteX0" fmla="*/ 0 w 588099"/>
                  <a:gd name="connsiteY0" fmla="*/ 635019 h 767287"/>
                  <a:gd name="connsiteX1" fmla="*/ 164898 w 588099"/>
                  <a:gd name="connsiteY1" fmla="*/ 422001 h 767287"/>
                  <a:gd name="connsiteX2" fmla="*/ 254721 w 588099"/>
                  <a:gd name="connsiteY2" fmla="*/ 18145 h 767287"/>
                  <a:gd name="connsiteX3" fmla="*/ 382441 w 588099"/>
                  <a:gd name="connsiteY3" fmla="*/ 121725 h 767287"/>
                  <a:gd name="connsiteX4" fmla="*/ 446956 w 588099"/>
                  <a:gd name="connsiteY4" fmla="*/ 582033 h 767287"/>
                  <a:gd name="connsiteX5" fmla="*/ 588099 w 588099"/>
                  <a:gd name="connsiteY5" fmla="*/ 767287 h 767287"/>
                  <a:gd name="connsiteX0" fmla="*/ 0 w 588099"/>
                  <a:gd name="connsiteY0" fmla="*/ 631395 h 763663"/>
                  <a:gd name="connsiteX1" fmla="*/ 164898 w 588099"/>
                  <a:gd name="connsiteY1" fmla="*/ 418377 h 763663"/>
                  <a:gd name="connsiteX2" fmla="*/ 254721 w 588099"/>
                  <a:gd name="connsiteY2" fmla="*/ 14521 h 763663"/>
                  <a:gd name="connsiteX3" fmla="*/ 382441 w 588099"/>
                  <a:gd name="connsiteY3" fmla="*/ 118101 h 763663"/>
                  <a:gd name="connsiteX4" fmla="*/ 446956 w 588099"/>
                  <a:gd name="connsiteY4" fmla="*/ 578409 h 763663"/>
                  <a:gd name="connsiteX5" fmla="*/ 588099 w 588099"/>
                  <a:gd name="connsiteY5" fmla="*/ 763663 h 763663"/>
                  <a:gd name="connsiteX0" fmla="*/ 0 w 588099"/>
                  <a:gd name="connsiteY0" fmla="*/ 631394 h 763662"/>
                  <a:gd name="connsiteX1" fmla="*/ 164898 w 588099"/>
                  <a:gd name="connsiteY1" fmla="*/ 418376 h 763662"/>
                  <a:gd name="connsiteX2" fmla="*/ 254721 w 588099"/>
                  <a:gd name="connsiteY2" fmla="*/ 14520 h 763662"/>
                  <a:gd name="connsiteX3" fmla="*/ 382441 w 588099"/>
                  <a:gd name="connsiteY3" fmla="*/ 118100 h 763662"/>
                  <a:gd name="connsiteX4" fmla="*/ 446956 w 588099"/>
                  <a:gd name="connsiteY4" fmla="*/ 578408 h 763662"/>
                  <a:gd name="connsiteX5" fmla="*/ 588099 w 588099"/>
                  <a:gd name="connsiteY5" fmla="*/ 763662 h 763662"/>
                  <a:gd name="connsiteX0" fmla="*/ 0 w 588099"/>
                  <a:gd name="connsiteY0" fmla="*/ 643164 h 775432"/>
                  <a:gd name="connsiteX1" fmla="*/ 164898 w 588099"/>
                  <a:gd name="connsiteY1" fmla="*/ 430146 h 775432"/>
                  <a:gd name="connsiteX2" fmla="*/ 254721 w 588099"/>
                  <a:gd name="connsiteY2" fmla="*/ 26290 h 775432"/>
                  <a:gd name="connsiteX3" fmla="*/ 382441 w 588099"/>
                  <a:gd name="connsiteY3" fmla="*/ 129870 h 775432"/>
                  <a:gd name="connsiteX4" fmla="*/ 446956 w 588099"/>
                  <a:gd name="connsiteY4" fmla="*/ 590178 h 775432"/>
                  <a:gd name="connsiteX5" fmla="*/ 588099 w 588099"/>
                  <a:gd name="connsiteY5" fmla="*/ 775432 h 775432"/>
                  <a:gd name="connsiteX0" fmla="*/ 0 w 588099"/>
                  <a:gd name="connsiteY0" fmla="*/ 643165 h 775433"/>
                  <a:gd name="connsiteX1" fmla="*/ 164898 w 588099"/>
                  <a:gd name="connsiteY1" fmla="*/ 430147 h 775433"/>
                  <a:gd name="connsiteX2" fmla="*/ 254721 w 588099"/>
                  <a:gd name="connsiteY2" fmla="*/ 26291 h 775433"/>
                  <a:gd name="connsiteX3" fmla="*/ 382441 w 588099"/>
                  <a:gd name="connsiteY3" fmla="*/ 129871 h 775433"/>
                  <a:gd name="connsiteX4" fmla="*/ 446956 w 588099"/>
                  <a:gd name="connsiteY4" fmla="*/ 590179 h 775433"/>
                  <a:gd name="connsiteX5" fmla="*/ 588099 w 588099"/>
                  <a:gd name="connsiteY5" fmla="*/ 775433 h 775433"/>
                  <a:gd name="connsiteX0" fmla="*/ 0 w 588099"/>
                  <a:gd name="connsiteY0" fmla="*/ 643165 h 775433"/>
                  <a:gd name="connsiteX1" fmla="*/ 164898 w 588099"/>
                  <a:gd name="connsiteY1" fmla="*/ 430147 h 775433"/>
                  <a:gd name="connsiteX2" fmla="*/ 254721 w 588099"/>
                  <a:gd name="connsiteY2" fmla="*/ 26291 h 775433"/>
                  <a:gd name="connsiteX3" fmla="*/ 382441 w 588099"/>
                  <a:gd name="connsiteY3" fmla="*/ 129871 h 775433"/>
                  <a:gd name="connsiteX4" fmla="*/ 446956 w 588099"/>
                  <a:gd name="connsiteY4" fmla="*/ 590179 h 775433"/>
                  <a:gd name="connsiteX5" fmla="*/ 588099 w 588099"/>
                  <a:gd name="connsiteY5" fmla="*/ 775433 h 775433"/>
                  <a:gd name="connsiteX0" fmla="*/ 0 w 588099"/>
                  <a:gd name="connsiteY0" fmla="*/ 661379 h 793647"/>
                  <a:gd name="connsiteX1" fmla="*/ 164898 w 588099"/>
                  <a:gd name="connsiteY1" fmla="*/ 448361 h 793647"/>
                  <a:gd name="connsiteX2" fmla="*/ 254721 w 588099"/>
                  <a:gd name="connsiteY2" fmla="*/ 44505 h 793647"/>
                  <a:gd name="connsiteX3" fmla="*/ 382441 w 588099"/>
                  <a:gd name="connsiteY3" fmla="*/ 148085 h 793647"/>
                  <a:gd name="connsiteX4" fmla="*/ 446956 w 588099"/>
                  <a:gd name="connsiteY4" fmla="*/ 608393 h 793647"/>
                  <a:gd name="connsiteX5" fmla="*/ 588099 w 588099"/>
                  <a:gd name="connsiteY5" fmla="*/ 793647 h 793647"/>
                  <a:gd name="connsiteX0" fmla="*/ 0 w 588099"/>
                  <a:gd name="connsiteY0" fmla="*/ 655404 h 787672"/>
                  <a:gd name="connsiteX1" fmla="*/ 164898 w 588099"/>
                  <a:gd name="connsiteY1" fmla="*/ 442386 h 787672"/>
                  <a:gd name="connsiteX2" fmla="*/ 262918 w 588099"/>
                  <a:gd name="connsiteY2" fmla="*/ 46727 h 787672"/>
                  <a:gd name="connsiteX3" fmla="*/ 382441 w 588099"/>
                  <a:gd name="connsiteY3" fmla="*/ 142110 h 787672"/>
                  <a:gd name="connsiteX4" fmla="*/ 446956 w 588099"/>
                  <a:gd name="connsiteY4" fmla="*/ 602418 h 787672"/>
                  <a:gd name="connsiteX5" fmla="*/ 588099 w 588099"/>
                  <a:gd name="connsiteY5" fmla="*/ 787672 h 787672"/>
                  <a:gd name="connsiteX0" fmla="*/ 0 w 588099"/>
                  <a:gd name="connsiteY0" fmla="*/ 655404 h 787672"/>
                  <a:gd name="connsiteX1" fmla="*/ 164898 w 588099"/>
                  <a:gd name="connsiteY1" fmla="*/ 442386 h 787672"/>
                  <a:gd name="connsiteX2" fmla="*/ 262918 w 588099"/>
                  <a:gd name="connsiteY2" fmla="*/ 46727 h 787672"/>
                  <a:gd name="connsiteX3" fmla="*/ 382441 w 588099"/>
                  <a:gd name="connsiteY3" fmla="*/ 142110 h 787672"/>
                  <a:gd name="connsiteX4" fmla="*/ 446956 w 588099"/>
                  <a:gd name="connsiteY4" fmla="*/ 602418 h 787672"/>
                  <a:gd name="connsiteX5" fmla="*/ 588099 w 588099"/>
                  <a:gd name="connsiteY5" fmla="*/ 787672 h 787672"/>
                  <a:gd name="connsiteX0" fmla="*/ 0 w 588099"/>
                  <a:gd name="connsiteY0" fmla="*/ 634602 h 766870"/>
                  <a:gd name="connsiteX1" fmla="*/ 164898 w 588099"/>
                  <a:gd name="connsiteY1" fmla="*/ 421584 h 766870"/>
                  <a:gd name="connsiteX2" fmla="*/ 258819 w 588099"/>
                  <a:gd name="connsiteY2" fmla="*/ 56661 h 766870"/>
                  <a:gd name="connsiteX3" fmla="*/ 382441 w 588099"/>
                  <a:gd name="connsiteY3" fmla="*/ 121308 h 766870"/>
                  <a:gd name="connsiteX4" fmla="*/ 446956 w 588099"/>
                  <a:gd name="connsiteY4" fmla="*/ 581616 h 766870"/>
                  <a:gd name="connsiteX5" fmla="*/ 588099 w 588099"/>
                  <a:gd name="connsiteY5" fmla="*/ 766870 h 766870"/>
                  <a:gd name="connsiteX0" fmla="*/ 0 w 588099"/>
                  <a:gd name="connsiteY0" fmla="*/ 634602 h 766870"/>
                  <a:gd name="connsiteX1" fmla="*/ 150554 w 588099"/>
                  <a:gd name="connsiteY1" fmla="*/ 425682 h 766870"/>
                  <a:gd name="connsiteX2" fmla="*/ 258819 w 588099"/>
                  <a:gd name="connsiteY2" fmla="*/ 56661 h 766870"/>
                  <a:gd name="connsiteX3" fmla="*/ 382441 w 588099"/>
                  <a:gd name="connsiteY3" fmla="*/ 121308 h 766870"/>
                  <a:gd name="connsiteX4" fmla="*/ 446956 w 588099"/>
                  <a:gd name="connsiteY4" fmla="*/ 581616 h 766870"/>
                  <a:gd name="connsiteX5" fmla="*/ 588099 w 588099"/>
                  <a:gd name="connsiteY5" fmla="*/ 766870 h 766870"/>
                  <a:gd name="connsiteX0" fmla="*/ 0 w 588099"/>
                  <a:gd name="connsiteY0" fmla="*/ 634602 h 766870"/>
                  <a:gd name="connsiteX1" fmla="*/ 150554 w 588099"/>
                  <a:gd name="connsiteY1" fmla="*/ 425682 h 766870"/>
                  <a:gd name="connsiteX2" fmla="*/ 258819 w 588099"/>
                  <a:gd name="connsiteY2" fmla="*/ 56661 h 766870"/>
                  <a:gd name="connsiteX3" fmla="*/ 382441 w 588099"/>
                  <a:gd name="connsiteY3" fmla="*/ 121308 h 766870"/>
                  <a:gd name="connsiteX4" fmla="*/ 446956 w 588099"/>
                  <a:gd name="connsiteY4" fmla="*/ 581616 h 766870"/>
                  <a:gd name="connsiteX5" fmla="*/ 588099 w 588099"/>
                  <a:gd name="connsiteY5" fmla="*/ 766870 h 766870"/>
                  <a:gd name="connsiteX0" fmla="*/ 0 w 588099"/>
                  <a:gd name="connsiteY0" fmla="*/ 634602 h 766870"/>
                  <a:gd name="connsiteX1" fmla="*/ 160799 w 588099"/>
                  <a:gd name="connsiteY1" fmla="*/ 437977 h 766870"/>
                  <a:gd name="connsiteX2" fmla="*/ 258819 w 588099"/>
                  <a:gd name="connsiteY2" fmla="*/ 56661 h 766870"/>
                  <a:gd name="connsiteX3" fmla="*/ 382441 w 588099"/>
                  <a:gd name="connsiteY3" fmla="*/ 121308 h 766870"/>
                  <a:gd name="connsiteX4" fmla="*/ 446956 w 588099"/>
                  <a:gd name="connsiteY4" fmla="*/ 581616 h 766870"/>
                  <a:gd name="connsiteX5" fmla="*/ 588099 w 588099"/>
                  <a:gd name="connsiteY5" fmla="*/ 766870 h 766870"/>
                  <a:gd name="connsiteX0" fmla="*/ 0 w 588099"/>
                  <a:gd name="connsiteY0" fmla="*/ 608405 h 740673"/>
                  <a:gd name="connsiteX1" fmla="*/ 160799 w 588099"/>
                  <a:gd name="connsiteY1" fmla="*/ 411780 h 740673"/>
                  <a:gd name="connsiteX2" fmla="*/ 230132 w 588099"/>
                  <a:gd name="connsiteY2" fmla="*/ 77593 h 740673"/>
                  <a:gd name="connsiteX3" fmla="*/ 382441 w 588099"/>
                  <a:gd name="connsiteY3" fmla="*/ 95111 h 740673"/>
                  <a:gd name="connsiteX4" fmla="*/ 446956 w 588099"/>
                  <a:gd name="connsiteY4" fmla="*/ 555419 h 740673"/>
                  <a:gd name="connsiteX5" fmla="*/ 588099 w 588099"/>
                  <a:gd name="connsiteY5" fmla="*/ 740673 h 740673"/>
                  <a:gd name="connsiteX0" fmla="*/ 0 w 588099"/>
                  <a:gd name="connsiteY0" fmla="*/ 609392 h 741660"/>
                  <a:gd name="connsiteX1" fmla="*/ 160799 w 588099"/>
                  <a:gd name="connsiteY1" fmla="*/ 412767 h 741660"/>
                  <a:gd name="connsiteX2" fmla="*/ 264967 w 588099"/>
                  <a:gd name="connsiteY2" fmla="*/ 76530 h 741660"/>
                  <a:gd name="connsiteX3" fmla="*/ 382441 w 588099"/>
                  <a:gd name="connsiteY3" fmla="*/ 96098 h 741660"/>
                  <a:gd name="connsiteX4" fmla="*/ 446956 w 588099"/>
                  <a:gd name="connsiteY4" fmla="*/ 556406 h 741660"/>
                  <a:gd name="connsiteX5" fmla="*/ 588099 w 588099"/>
                  <a:gd name="connsiteY5" fmla="*/ 741660 h 741660"/>
                  <a:gd name="connsiteX0" fmla="*/ 0 w 588099"/>
                  <a:gd name="connsiteY0" fmla="*/ 651033 h 783301"/>
                  <a:gd name="connsiteX1" fmla="*/ 160799 w 588099"/>
                  <a:gd name="connsiteY1" fmla="*/ 454408 h 783301"/>
                  <a:gd name="connsiteX2" fmla="*/ 318244 w 588099"/>
                  <a:gd name="connsiteY2" fmla="*/ 48503 h 783301"/>
                  <a:gd name="connsiteX3" fmla="*/ 382441 w 588099"/>
                  <a:gd name="connsiteY3" fmla="*/ 137739 h 783301"/>
                  <a:gd name="connsiteX4" fmla="*/ 446956 w 588099"/>
                  <a:gd name="connsiteY4" fmla="*/ 598047 h 783301"/>
                  <a:gd name="connsiteX5" fmla="*/ 588099 w 588099"/>
                  <a:gd name="connsiteY5" fmla="*/ 783301 h 783301"/>
                  <a:gd name="connsiteX0" fmla="*/ 0 w 588099"/>
                  <a:gd name="connsiteY0" fmla="*/ 651033 h 783301"/>
                  <a:gd name="connsiteX1" fmla="*/ 160799 w 588099"/>
                  <a:gd name="connsiteY1" fmla="*/ 454408 h 783301"/>
                  <a:gd name="connsiteX2" fmla="*/ 318244 w 588099"/>
                  <a:gd name="connsiteY2" fmla="*/ 48503 h 783301"/>
                  <a:gd name="connsiteX3" fmla="*/ 382441 w 588099"/>
                  <a:gd name="connsiteY3" fmla="*/ 137739 h 783301"/>
                  <a:gd name="connsiteX4" fmla="*/ 446956 w 588099"/>
                  <a:gd name="connsiteY4" fmla="*/ 598047 h 783301"/>
                  <a:gd name="connsiteX5" fmla="*/ 588099 w 588099"/>
                  <a:gd name="connsiteY5" fmla="*/ 783301 h 783301"/>
                  <a:gd name="connsiteX0" fmla="*/ 0 w 588099"/>
                  <a:gd name="connsiteY0" fmla="*/ 602530 h 734798"/>
                  <a:gd name="connsiteX1" fmla="*/ 160799 w 588099"/>
                  <a:gd name="connsiteY1" fmla="*/ 405905 h 734798"/>
                  <a:gd name="connsiteX2" fmla="*/ 318244 w 588099"/>
                  <a:gd name="connsiteY2" fmla="*/ 0 h 734798"/>
                  <a:gd name="connsiteX3" fmla="*/ 382441 w 588099"/>
                  <a:gd name="connsiteY3" fmla="*/ 89236 h 734798"/>
                  <a:gd name="connsiteX4" fmla="*/ 446956 w 588099"/>
                  <a:gd name="connsiteY4" fmla="*/ 549544 h 734798"/>
                  <a:gd name="connsiteX5" fmla="*/ 588099 w 588099"/>
                  <a:gd name="connsiteY5" fmla="*/ 734798 h 734798"/>
                  <a:gd name="connsiteX0" fmla="*/ 0 w 588099"/>
                  <a:gd name="connsiteY0" fmla="*/ 602530 h 734798"/>
                  <a:gd name="connsiteX1" fmla="*/ 160799 w 588099"/>
                  <a:gd name="connsiteY1" fmla="*/ 405905 h 734798"/>
                  <a:gd name="connsiteX2" fmla="*/ 318244 w 588099"/>
                  <a:gd name="connsiteY2" fmla="*/ 0 h 734798"/>
                  <a:gd name="connsiteX3" fmla="*/ 402932 w 588099"/>
                  <a:gd name="connsiteY3" fmla="*/ 249064 h 734798"/>
                  <a:gd name="connsiteX4" fmla="*/ 446956 w 588099"/>
                  <a:gd name="connsiteY4" fmla="*/ 549544 h 734798"/>
                  <a:gd name="connsiteX5" fmla="*/ 588099 w 588099"/>
                  <a:gd name="connsiteY5" fmla="*/ 734798 h 734798"/>
                  <a:gd name="connsiteX0" fmla="*/ 0 w 588099"/>
                  <a:gd name="connsiteY0" fmla="*/ 602530 h 734798"/>
                  <a:gd name="connsiteX1" fmla="*/ 160799 w 588099"/>
                  <a:gd name="connsiteY1" fmla="*/ 405905 h 734798"/>
                  <a:gd name="connsiteX2" fmla="*/ 318244 w 588099"/>
                  <a:gd name="connsiteY2" fmla="*/ 0 h 734798"/>
                  <a:gd name="connsiteX3" fmla="*/ 446956 w 588099"/>
                  <a:gd name="connsiteY3" fmla="*/ 549544 h 734798"/>
                  <a:gd name="connsiteX4" fmla="*/ 588099 w 588099"/>
                  <a:gd name="connsiteY4" fmla="*/ 734798 h 734798"/>
                  <a:gd name="connsiteX0" fmla="*/ 0 w 588099"/>
                  <a:gd name="connsiteY0" fmla="*/ 637364 h 769632"/>
                  <a:gd name="connsiteX1" fmla="*/ 160799 w 588099"/>
                  <a:gd name="connsiteY1" fmla="*/ 440739 h 769632"/>
                  <a:gd name="connsiteX2" fmla="*/ 305949 w 588099"/>
                  <a:gd name="connsiteY2" fmla="*/ 0 h 769632"/>
                  <a:gd name="connsiteX3" fmla="*/ 446956 w 588099"/>
                  <a:gd name="connsiteY3" fmla="*/ 584378 h 769632"/>
                  <a:gd name="connsiteX4" fmla="*/ 588099 w 588099"/>
                  <a:gd name="connsiteY4" fmla="*/ 769632 h 769632"/>
                  <a:gd name="connsiteX0" fmla="*/ 0 w 588099"/>
                  <a:gd name="connsiteY0" fmla="*/ 644879 h 777147"/>
                  <a:gd name="connsiteX1" fmla="*/ 160799 w 588099"/>
                  <a:gd name="connsiteY1" fmla="*/ 448254 h 777147"/>
                  <a:gd name="connsiteX2" fmla="*/ 305949 w 588099"/>
                  <a:gd name="connsiteY2" fmla="*/ 7515 h 777147"/>
                  <a:gd name="connsiteX3" fmla="*/ 446956 w 588099"/>
                  <a:gd name="connsiteY3" fmla="*/ 591893 h 777147"/>
                  <a:gd name="connsiteX4" fmla="*/ 588099 w 588099"/>
                  <a:gd name="connsiteY4" fmla="*/ 777147 h 777147"/>
                  <a:gd name="connsiteX0" fmla="*/ 0 w 588099"/>
                  <a:gd name="connsiteY0" fmla="*/ 637653 h 769921"/>
                  <a:gd name="connsiteX1" fmla="*/ 160799 w 588099"/>
                  <a:gd name="connsiteY1" fmla="*/ 441028 h 769921"/>
                  <a:gd name="connsiteX2" fmla="*/ 305949 w 588099"/>
                  <a:gd name="connsiteY2" fmla="*/ 289 h 769921"/>
                  <a:gd name="connsiteX3" fmla="*/ 446956 w 588099"/>
                  <a:gd name="connsiteY3" fmla="*/ 584667 h 769921"/>
                  <a:gd name="connsiteX4" fmla="*/ 588099 w 588099"/>
                  <a:gd name="connsiteY4" fmla="*/ 769921 h 769921"/>
                  <a:gd name="connsiteX0" fmla="*/ 0 w 588099"/>
                  <a:gd name="connsiteY0" fmla="*/ 637365 h 769633"/>
                  <a:gd name="connsiteX1" fmla="*/ 160799 w 588099"/>
                  <a:gd name="connsiteY1" fmla="*/ 440740 h 769633"/>
                  <a:gd name="connsiteX2" fmla="*/ 305949 w 588099"/>
                  <a:gd name="connsiteY2" fmla="*/ 1 h 769633"/>
                  <a:gd name="connsiteX3" fmla="*/ 446956 w 588099"/>
                  <a:gd name="connsiteY3" fmla="*/ 584379 h 769633"/>
                  <a:gd name="connsiteX4" fmla="*/ 588099 w 588099"/>
                  <a:gd name="connsiteY4" fmla="*/ 769633 h 769633"/>
                  <a:gd name="connsiteX0" fmla="*/ 0 w 588099"/>
                  <a:gd name="connsiteY0" fmla="*/ 637375 h 769643"/>
                  <a:gd name="connsiteX1" fmla="*/ 160799 w 588099"/>
                  <a:gd name="connsiteY1" fmla="*/ 440750 h 769643"/>
                  <a:gd name="connsiteX2" fmla="*/ 305949 w 588099"/>
                  <a:gd name="connsiteY2" fmla="*/ 11 h 769643"/>
                  <a:gd name="connsiteX3" fmla="*/ 446956 w 588099"/>
                  <a:gd name="connsiteY3" fmla="*/ 584389 h 769643"/>
                  <a:gd name="connsiteX4" fmla="*/ 588099 w 588099"/>
                  <a:gd name="connsiteY4" fmla="*/ 769643 h 769643"/>
                  <a:gd name="connsiteX0" fmla="*/ 0 w 588099"/>
                  <a:gd name="connsiteY0" fmla="*/ 637420 h 769688"/>
                  <a:gd name="connsiteX1" fmla="*/ 160799 w 588099"/>
                  <a:gd name="connsiteY1" fmla="*/ 440795 h 769688"/>
                  <a:gd name="connsiteX2" fmla="*/ 305949 w 588099"/>
                  <a:gd name="connsiteY2" fmla="*/ 56 h 769688"/>
                  <a:gd name="connsiteX3" fmla="*/ 446956 w 588099"/>
                  <a:gd name="connsiteY3" fmla="*/ 584434 h 769688"/>
                  <a:gd name="connsiteX4" fmla="*/ 588099 w 588099"/>
                  <a:gd name="connsiteY4" fmla="*/ 769688 h 769688"/>
                  <a:gd name="connsiteX0" fmla="*/ 0 w 588099"/>
                  <a:gd name="connsiteY0" fmla="*/ 637403 h 769671"/>
                  <a:gd name="connsiteX1" fmla="*/ 160799 w 588099"/>
                  <a:gd name="connsiteY1" fmla="*/ 440778 h 769671"/>
                  <a:gd name="connsiteX2" fmla="*/ 305949 w 588099"/>
                  <a:gd name="connsiteY2" fmla="*/ 39 h 769671"/>
                  <a:gd name="connsiteX3" fmla="*/ 446956 w 588099"/>
                  <a:gd name="connsiteY3" fmla="*/ 584417 h 769671"/>
                  <a:gd name="connsiteX4" fmla="*/ 588099 w 588099"/>
                  <a:gd name="connsiteY4" fmla="*/ 769671 h 769671"/>
                  <a:gd name="connsiteX0" fmla="*/ 0 w 588099"/>
                  <a:gd name="connsiteY0" fmla="*/ 638152 h 770420"/>
                  <a:gd name="connsiteX1" fmla="*/ 160799 w 588099"/>
                  <a:gd name="connsiteY1" fmla="*/ 441527 h 770420"/>
                  <a:gd name="connsiteX2" fmla="*/ 305949 w 588099"/>
                  <a:gd name="connsiteY2" fmla="*/ 788 h 770420"/>
                  <a:gd name="connsiteX3" fmla="*/ 446956 w 588099"/>
                  <a:gd name="connsiteY3" fmla="*/ 585166 h 770420"/>
                  <a:gd name="connsiteX4" fmla="*/ 588099 w 588099"/>
                  <a:gd name="connsiteY4" fmla="*/ 770420 h 770420"/>
                  <a:gd name="connsiteX0" fmla="*/ 0 w 588099"/>
                  <a:gd name="connsiteY0" fmla="*/ 639876 h 772144"/>
                  <a:gd name="connsiteX1" fmla="*/ 185388 w 588099"/>
                  <a:gd name="connsiteY1" fmla="*/ 385877 h 772144"/>
                  <a:gd name="connsiteX2" fmla="*/ 305949 w 588099"/>
                  <a:gd name="connsiteY2" fmla="*/ 2512 h 772144"/>
                  <a:gd name="connsiteX3" fmla="*/ 446956 w 588099"/>
                  <a:gd name="connsiteY3" fmla="*/ 586890 h 772144"/>
                  <a:gd name="connsiteX4" fmla="*/ 588099 w 588099"/>
                  <a:gd name="connsiteY4" fmla="*/ 772144 h 772144"/>
                  <a:gd name="connsiteX0" fmla="*/ 0 w 588099"/>
                  <a:gd name="connsiteY0" fmla="*/ 639922 h 772190"/>
                  <a:gd name="connsiteX1" fmla="*/ 185388 w 588099"/>
                  <a:gd name="connsiteY1" fmla="*/ 385923 h 772190"/>
                  <a:gd name="connsiteX2" fmla="*/ 305949 w 588099"/>
                  <a:gd name="connsiteY2" fmla="*/ 2558 h 772190"/>
                  <a:gd name="connsiteX3" fmla="*/ 446956 w 588099"/>
                  <a:gd name="connsiteY3" fmla="*/ 586936 h 772190"/>
                  <a:gd name="connsiteX4" fmla="*/ 588099 w 588099"/>
                  <a:gd name="connsiteY4" fmla="*/ 772190 h 772190"/>
                  <a:gd name="connsiteX0" fmla="*/ 0 w 588099"/>
                  <a:gd name="connsiteY0" fmla="*/ 637694 h 769962"/>
                  <a:gd name="connsiteX1" fmla="*/ 185388 w 588099"/>
                  <a:gd name="connsiteY1" fmla="*/ 383695 h 769962"/>
                  <a:gd name="connsiteX2" fmla="*/ 305949 w 588099"/>
                  <a:gd name="connsiteY2" fmla="*/ 330 h 769962"/>
                  <a:gd name="connsiteX3" fmla="*/ 422367 w 588099"/>
                  <a:gd name="connsiteY3" fmla="*/ 451518 h 769962"/>
                  <a:gd name="connsiteX4" fmla="*/ 588099 w 588099"/>
                  <a:gd name="connsiteY4" fmla="*/ 769962 h 769962"/>
                  <a:gd name="connsiteX0" fmla="*/ 0 w 588099"/>
                  <a:gd name="connsiteY0" fmla="*/ 637694 h 769962"/>
                  <a:gd name="connsiteX1" fmla="*/ 185388 w 588099"/>
                  <a:gd name="connsiteY1" fmla="*/ 383695 h 769962"/>
                  <a:gd name="connsiteX2" fmla="*/ 305949 w 588099"/>
                  <a:gd name="connsiteY2" fmla="*/ 330 h 769962"/>
                  <a:gd name="connsiteX3" fmla="*/ 422367 w 588099"/>
                  <a:gd name="connsiteY3" fmla="*/ 451518 h 769962"/>
                  <a:gd name="connsiteX4" fmla="*/ 588099 w 588099"/>
                  <a:gd name="connsiteY4" fmla="*/ 769962 h 769962"/>
                  <a:gd name="connsiteX0" fmla="*/ 0 w 588099"/>
                  <a:gd name="connsiteY0" fmla="*/ 637694 h 769962"/>
                  <a:gd name="connsiteX1" fmla="*/ 185388 w 588099"/>
                  <a:gd name="connsiteY1" fmla="*/ 383695 h 769962"/>
                  <a:gd name="connsiteX2" fmla="*/ 305949 w 588099"/>
                  <a:gd name="connsiteY2" fmla="*/ 330 h 769962"/>
                  <a:gd name="connsiteX3" fmla="*/ 416220 w 588099"/>
                  <a:gd name="connsiteY3" fmla="*/ 451518 h 769962"/>
                  <a:gd name="connsiteX4" fmla="*/ 588099 w 588099"/>
                  <a:gd name="connsiteY4" fmla="*/ 769962 h 769962"/>
                  <a:gd name="connsiteX0" fmla="*/ 0 w 588099"/>
                  <a:gd name="connsiteY0" fmla="*/ 637694 h 769962"/>
                  <a:gd name="connsiteX1" fmla="*/ 185388 w 588099"/>
                  <a:gd name="connsiteY1" fmla="*/ 383695 h 769962"/>
                  <a:gd name="connsiteX2" fmla="*/ 305949 w 588099"/>
                  <a:gd name="connsiteY2" fmla="*/ 330 h 769962"/>
                  <a:gd name="connsiteX3" fmla="*/ 416220 w 588099"/>
                  <a:gd name="connsiteY3" fmla="*/ 451518 h 769962"/>
                  <a:gd name="connsiteX4" fmla="*/ 588099 w 588099"/>
                  <a:gd name="connsiteY4" fmla="*/ 769962 h 769962"/>
                  <a:gd name="connsiteX0" fmla="*/ 0 w 588099"/>
                  <a:gd name="connsiteY0" fmla="*/ 637588 h 769856"/>
                  <a:gd name="connsiteX1" fmla="*/ 185388 w 588099"/>
                  <a:gd name="connsiteY1" fmla="*/ 383589 h 769856"/>
                  <a:gd name="connsiteX2" fmla="*/ 305949 w 588099"/>
                  <a:gd name="connsiteY2" fmla="*/ 224 h 769856"/>
                  <a:gd name="connsiteX3" fmla="*/ 371140 w 588099"/>
                  <a:gd name="connsiteY3" fmla="*/ 439118 h 769856"/>
                  <a:gd name="connsiteX4" fmla="*/ 588099 w 588099"/>
                  <a:gd name="connsiteY4" fmla="*/ 769856 h 769856"/>
                  <a:gd name="connsiteX0" fmla="*/ 0 w 588099"/>
                  <a:gd name="connsiteY0" fmla="*/ 637700 h 769968"/>
                  <a:gd name="connsiteX1" fmla="*/ 185388 w 588099"/>
                  <a:gd name="connsiteY1" fmla="*/ 383701 h 769968"/>
                  <a:gd name="connsiteX2" fmla="*/ 305949 w 588099"/>
                  <a:gd name="connsiteY2" fmla="*/ 336 h 769968"/>
                  <a:gd name="connsiteX3" fmla="*/ 371140 w 588099"/>
                  <a:gd name="connsiteY3" fmla="*/ 439230 h 769968"/>
                  <a:gd name="connsiteX4" fmla="*/ 588099 w 588099"/>
                  <a:gd name="connsiteY4" fmla="*/ 769968 h 769968"/>
                  <a:gd name="connsiteX0" fmla="*/ 0 w 588099"/>
                  <a:gd name="connsiteY0" fmla="*/ 638716 h 770984"/>
                  <a:gd name="connsiteX1" fmla="*/ 185388 w 588099"/>
                  <a:gd name="connsiteY1" fmla="*/ 384717 h 770984"/>
                  <a:gd name="connsiteX2" fmla="*/ 305949 w 588099"/>
                  <a:gd name="connsiteY2" fmla="*/ 1352 h 770984"/>
                  <a:gd name="connsiteX3" fmla="*/ 371140 w 588099"/>
                  <a:gd name="connsiteY3" fmla="*/ 440246 h 770984"/>
                  <a:gd name="connsiteX4" fmla="*/ 588099 w 588099"/>
                  <a:gd name="connsiteY4" fmla="*/ 770984 h 770984"/>
                  <a:gd name="connsiteX0" fmla="*/ 0 w 588099"/>
                  <a:gd name="connsiteY0" fmla="*/ 637971 h 770239"/>
                  <a:gd name="connsiteX1" fmla="*/ 185388 w 588099"/>
                  <a:gd name="connsiteY1" fmla="*/ 383972 h 770239"/>
                  <a:gd name="connsiteX2" fmla="*/ 305949 w 588099"/>
                  <a:gd name="connsiteY2" fmla="*/ 607 h 770239"/>
                  <a:gd name="connsiteX3" fmla="*/ 371140 w 588099"/>
                  <a:gd name="connsiteY3" fmla="*/ 439501 h 770239"/>
                  <a:gd name="connsiteX4" fmla="*/ 588099 w 588099"/>
                  <a:gd name="connsiteY4" fmla="*/ 770239 h 770239"/>
                  <a:gd name="connsiteX0" fmla="*/ 0 w 588099"/>
                  <a:gd name="connsiteY0" fmla="*/ 637588 h 769856"/>
                  <a:gd name="connsiteX1" fmla="*/ 185388 w 588099"/>
                  <a:gd name="connsiteY1" fmla="*/ 383589 h 769856"/>
                  <a:gd name="connsiteX2" fmla="*/ 305949 w 588099"/>
                  <a:gd name="connsiteY2" fmla="*/ 224 h 769856"/>
                  <a:gd name="connsiteX3" fmla="*/ 387533 w 588099"/>
                  <a:gd name="connsiteY3" fmla="*/ 439118 h 769856"/>
                  <a:gd name="connsiteX4" fmla="*/ 588099 w 588099"/>
                  <a:gd name="connsiteY4" fmla="*/ 769856 h 769856"/>
                  <a:gd name="connsiteX0" fmla="*/ 0 w 588099"/>
                  <a:gd name="connsiteY0" fmla="*/ 637588 h 769856"/>
                  <a:gd name="connsiteX1" fmla="*/ 185388 w 588099"/>
                  <a:gd name="connsiteY1" fmla="*/ 383589 h 769856"/>
                  <a:gd name="connsiteX2" fmla="*/ 305949 w 588099"/>
                  <a:gd name="connsiteY2" fmla="*/ 224 h 769856"/>
                  <a:gd name="connsiteX3" fmla="*/ 401877 w 588099"/>
                  <a:gd name="connsiteY3" fmla="*/ 439118 h 769856"/>
                  <a:gd name="connsiteX4" fmla="*/ 588099 w 588099"/>
                  <a:gd name="connsiteY4" fmla="*/ 769856 h 769856"/>
                  <a:gd name="connsiteX0" fmla="*/ 0 w 588099"/>
                  <a:gd name="connsiteY0" fmla="*/ 637588 h 769856"/>
                  <a:gd name="connsiteX1" fmla="*/ 185388 w 588099"/>
                  <a:gd name="connsiteY1" fmla="*/ 383589 h 769856"/>
                  <a:gd name="connsiteX2" fmla="*/ 305949 w 588099"/>
                  <a:gd name="connsiteY2" fmla="*/ 224 h 769856"/>
                  <a:gd name="connsiteX3" fmla="*/ 401877 w 588099"/>
                  <a:gd name="connsiteY3" fmla="*/ 439118 h 769856"/>
                  <a:gd name="connsiteX4" fmla="*/ 588099 w 588099"/>
                  <a:gd name="connsiteY4" fmla="*/ 769856 h 769856"/>
                  <a:gd name="connsiteX0" fmla="*/ 0 w 502038"/>
                  <a:gd name="connsiteY0" fmla="*/ 637588 h 745267"/>
                  <a:gd name="connsiteX1" fmla="*/ 185388 w 502038"/>
                  <a:gd name="connsiteY1" fmla="*/ 383589 h 745267"/>
                  <a:gd name="connsiteX2" fmla="*/ 305949 w 502038"/>
                  <a:gd name="connsiteY2" fmla="*/ 224 h 745267"/>
                  <a:gd name="connsiteX3" fmla="*/ 401877 w 502038"/>
                  <a:gd name="connsiteY3" fmla="*/ 439118 h 745267"/>
                  <a:gd name="connsiteX4" fmla="*/ 502038 w 502038"/>
                  <a:gd name="connsiteY4" fmla="*/ 745267 h 745267"/>
                  <a:gd name="connsiteX0" fmla="*/ 0 w 502038"/>
                  <a:gd name="connsiteY0" fmla="*/ 637588 h 745267"/>
                  <a:gd name="connsiteX1" fmla="*/ 185388 w 502038"/>
                  <a:gd name="connsiteY1" fmla="*/ 383589 h 745267"/>
                  <a:gd name="connsiteX2" fmla="*/ 305949 w 502038"/>
                  <a:gd name="connsiteY2" fmla="*/ 224 h 745267"/>
                  <a:gd name="connsiteX3" fmla="*/ 401877 w 502038"/>
                  <a:gd name="connsiteY3" fmla="*/ 439118 h 745267"/>
                  <a:gd name="connsiteX4" fmla="*/ 502038 w 502038"/>
                  <a:gd name="connsiteY4" fmla="*/ 745267 h 745267"/>
                  <a:gd name="connsiteX0" fmla="*/ 0 w 502038"/>
                  <a:gd name="connsiteY0" fmla="*/ 637514 h 745193"/>
                  <a:gd name="connsiteX1" fmla="*/ 185388 w 502038"/>
                  <a:gd name="connsiteY1" fmla="*/ 383515 h 745193"/>
                  <a:gd name="connsiteX2" fmla="*/ 305949 w 502038"/>
                  <a:gd name="connsiteY2" fmla="*/ 150 h 745193"/>
                  <a:gd name="connsiteX3" fmla="*/ 373190 w 502038"/>
                  <a:gd name="connsiteY3" fmla="*/ 428798 h 745193"/>
                  <a:gd name="connsiteX4" fmla="*/ 502038 w 502038"/>
                  <a:gd name="connsiteY4" fmla="*/ 745193 h 745193"/>
                  <a:gd name="connsiteX0" fmla="*/ 0 w 502038"/>
                  <a:gd name="connsiteY0" fmla="*/ 637514 h 745193"/>
                  <a:gd name="connsiteX1" fmla="*/ 185388 w 502038"/>
                  <a:gd name="connsiteY1" fmla="*/ 383515 h 745193"/>
                  <a:gd name="connsiteX2" fmla="*/ 305949 w 502038"/>
                  <a:gd name="connsiteY2" fmla="*/ 150 h 745193"/>
                  <a:gd name="connsiteX3" fmla="*/ 373190 w 502038"/>
                  <a:gd name="connsiteY3" fmla="*/ 428798 h 745193"/>
                  <a:gd name="connsiteX4" fmla="*/ 502038 w 502038"/>
                  <a:gd name="connsiteY4" fmla="*/ 745193 h 745193"/>
                  <a:gd name="connsiteX0" fmla="*/ 0 w 502038"/>
                  <a:gd name="connsiteY0" fmla="*/ 637515 h 745194"/>
                  <a:gd name="connsiteX1" fmla="*/ 185388 w 502038"/>
                  <a:gd name="connsiteY1" fmla="*/ 383516 h 745194"/>
                  <a:gd name="connsiteX2" fmla="*/ 305949 w 502038"/>
                  <a:gd name="connsiteY2" fmla="*/ 151 h 745194"/>
                  <a:gd name="connsiteX3" fmla="*/ 373190 w 502038"/>
                  <a:gd name="connsiteY3" fmla="*/ 428799 h 745194"/>
                  <a:gd name="connsiteX4" fmla="*/ 502038 w 502038"/>
                  <a:gd name="connsiteY4" fmla="*/ 745194 h 745194"/>
                  <a:gd name="connsiteX0" fmla="*/ 0 w 502038"/>
                  <a:gd name="connsiteY0" fmla="*/ 637515 h 745194"/>
                  <a:gd name="connsiteX1" fmla="*/ 185388 w 502038"/>
                  <a:gd name="connsiteY1" fmla="*/ 383516 h 745194"/>
                  <a:gd name="connsiteX2" fmla="*/ 305949 w 502038"/>
                  <a:gd name="connsiteY2" fmla="*/ 151 h 745194"/>
                  <a:gd name="connsiteX3" fmla="*/ 373190 w 502038"/>
                  <a:gd name="connsiteY3" fmla="*/ 428799 h 745194"/>
                  <a:gd name="connsiteX4" fmla="*/ 502038 w 502038"/>
                  <a:gd name="connsiteY4" fmla="*/ 745194 h 745194"/>
                  <a:gd name="connsiteX0" fmla="*/ 0 w 502038"/>
                  <a:gd name="connsiteY0" fmla="*/ 637515 h 745194"/>
                  <a:gd name="connsiteX1" fmla="*/ 185388 w 502038"/>
                  <a:gd name="connsiteY1" fmla="*/ 383516 h 745194"/>
                  <a:gd name="connsiteX2" fmla="*/ 305949 w 502038"/>
                  <a:gd name="connsiteY2" fmla="*/ 151 h 745194"/>
                  <a:gd name="connsiteX3" fmla="*/ 373190 w 502038"/>
                  <a:gd name="connsiteY3" fmla="*/ 428799 h 745194"/>
                  <a:gd name="connsiteX4" fmla="*/ 502038 w 502038"/>
                  <a:gd name="connsiteY4" fmla="*/ 745194 h 745194"/>
                  <a:gd name="connsiteX0" fmla="*/ 0 w 502038"/>
                  <a:gd name="connsiteY0" fmla="*/ 637515 h 745194"/>
                  <a:gd name="connsiteX1" fmla="*/ 185388 w 502038"/>
                  <a:gd name="connsiteY1" fmla="*/ 383516 h 745194"/>
                  <a:gd name="connsiteX2" fmla="*/ 305949 w 502038"/>
                  <a:gd name="connsiteY2" fmla="*/ 151 h 745194"/>
                  <a:gd name="connsiteX3" fmla="*/ 373190 w 502038"/>
                  <a:gd name="connsiteY3" fmla="*/ 428799 h 745194"/>
                  <a:gd name="connsiteX4" fmla="*/ 502038 w 502038"/>
                  <a:gd name="connsiteY4" fmla="*/ 745194 h 745194"/>
                  <a:gd name="connsiteX0" fmla="*/ 0 w 495890"/>
                  <a:gd name="connsiteY0" fmla="*/ 619069 h 745189"/>
                  <a:gd name="connsiteX1" fmla="*/ 179240 w 495890"/>
                  <a:gd name="connsiteY1" fmla="*/ 383511 h 745189"/>
                  <a:gd name="connsiteX2" fmla="*/ 299801 w 495890"/>
                  <a:gd name="connsiteY2" fmla="*/ 146 h 745189"/>
                  <a:gd name="connsiteX3" fmla="*/ 367042 w 495890"/>
                  <a:gd name="connsiteY3" fmla="*/ 428794 h 745189"/>
                  <a:gd name="connsiteX4" fmla="*/ 495890 w 495890"/>
                  <a:gd name="connsiteY4" fmla="*/ 745189 h 745189"/>
                  <a:gd name="connsiteX0" fmla="*/ 0 w 495890"/>
                  <a:gd name="connsiteY0" fmla="*/ 619069 h 745189"/>
                  <a:gd name="connsiteX1" fmla="*/ 179240 w 495890"/>
                  <a:gd name="connsiteY1" fmla="*/ 383511 h 745189"/>
                  <a:gd name="connsiteX2" fmla="*/ 299801 w 495890"/>
                  <a:gd name="connsiteY2" fmla="*/ 146 h 745189"/>
                  <a:gd name="connsiteX3" fmla="*/ 367042 w 495890"/>
                  <a:gd name="connsiteY3" fmla="*/ 428794 h 745189"/>
                  <a:gd name="connsiteX4" fmla="*/ 495890 w 495890"/>
                  <a:gd name="connsiteY4" fmla="*/ 745189 h 745189"/>
                  <a:gd name="connsiteX0" fmla="*/ 0 w 495890"/>
                  <a:gd name="connsiteY0" fmla="*/ 619069 h 745189"/>
                  <a:gd name="connsiteX1" fmla="*/ 179240 w 495890"/>
                  <a:gd name="connsiteY1" fmla="*/ 383511 h 745189"/>
                  <a:gd name="connsiteX2" fmla="*/ 299801 w 495890"/>
                  <a:gd name="connsiteY2" fmla="*/ 146 h 745189"/>
                  <a:gd name="connsiteX3" fmla="*/ 367042 w 495890"/>
                  <a:gd name="connsiteY3" fmla="*/ 428794 h 745189"/>
                  <a:gd name="connsiteX4" fmla="*/ 495890 w 495890"/>
                  <a:gd name="connsiteY4" fmla="*/ 745189 h 745189"/>
                  <a:gd name="connsiteX0" fmla="*/ 0 w 495890"/>
                  <a:gd name="connsiteY0" fmla="*/ 619069 h 745189"/>
                  <a:gd name="connsiteX1" fmla="*/ 179240 w 495890"/>
                  <a:gd name="connsiteY1" fmla="*/ 383511 h 745189"/>
                  <a:gd name="connsiteX2" fmla="*/ 299801 w 495890"/>
                  <a:gd name="connsiteY2" fmla="*/ 146 h 745189"/>
                  <a:gd name="connsiteX3" fmla="*/ 367042 w 495890"/>
                  <a:gd name="connsiteY3" fmla="*/ 428794 h 745189"/>
                  <a:gd name="connsiteX4" fmla="*/ 495890 w 495890"/>
                  <a:gd name="connsiteY4" fmla="*/ 745189 h 745189"/>
                  <a:gd name="connsiteX0" fmla="*/ 0 w 495890"/>
                  <a:gd name="connsiteY0" fmla="*/ 619069 h 745189"/>
                  <a:gd name="connsiteX1" fmla="*/ 179240 w 495890"/>
                  <a:gd name="connsiteY1" fmla="*/ 383511 h 745189"/>
                  <a:gd name="connsiteX2" fmla="*/ 299801 w 495890"/>
                  <a:gd name="connsiteY2" fmla="*/ 146 h 745189"/>
                  <a:gd name="connsiteX3" fmla="*/ 332209 w 495890"/>
                  <a:gd name="connsiteY3" fmla="*/ 428794 h 745189"/>
                  <a:gd name="connsiteX4" fmla="*/ 495890 w 495890"/>
                  <a:gd name="connsiteY4" fmla="*/ 745189 h 745189"/>
                  <a:gd name="connsiteX0" fmla="*/ 0 w 495890"/>
                  <a:gd name="connsiteY0" fmla="*/ 619069 h 745189"/>
                  <a:gd name="connsiteX1" fmla="*/ 179240 w 495890"/>
                  <a:gd name="connsiteY1" fmla="*/ 383511 h 745189"/>
                  <a:gd name="connsiteX2" fmla="*/ 299801 w 495890"/>
                  <a:gd name="connsiteY2" fmla="*/ 146 h 745189"/>
                  <a:gd name="connsiteX3" fmla="*/ 332209 w 495890"/>
                  <a:gd name="connsiteY3" fmla="*/ 428794 h 745189"/>
                  <a:gd name="connsiteX4" fmla="*/ 495890 w 495890"/>
                  <a:gd name="connsiteY4" fmla="*/ 745189 h 745189"/>
                  <a:gd name="connsiteX0" fmla="*/ 0 w 495890"/>
                  <a:gd name="connsiteY0" fmla="*/ 619044 h 745164"/>
                  <a:gd name="connsiteX1" fmla="*/ 179240 w 495890"/>
                  <a:gd name="connsiteY1" fmla="*/ 383486 h 745164"/>
                  <a:gd name="connsiteX2" fmla="*/ 299801 w 495890"/>
                  <a:gd name="connsiteY2" fmla="*/ 121 h 745164"/>
                  <a:gd name="connsiteX3" fmla="*/ 348601 w 495890"/>
                  <a:gd name="connsiteY3" fmla="*/ 424671 h 745164"/>
                  <a:gd name="connsiteX4" fmla="*/ 495890 w 495890"/>
                  <a:gd name="connsiteY4" fmla="*/ 745164 h 745164"/>
                  <a:gd name="connsiteX0" fmla="*/ 0 w 495890"/>
                  <a:gd name="connsiteY0" fmla="*/ 619047 h 745167"/>
                  <a:gd name="connsiteX1" fmla="*/ 179240 w 495890"/>
                  <a:gd name="connsiteY1" fmla="*/ 383489 h 745167"/>
                  <a:gd name="connsiteX2" fmla="*/ 299801 w 495890"/>
                  <a:gd name="connsiteY2" fmla="*/ 124 h 745167"/>
                  <a:gd name="connsiteX3" fmla="*/ 348601 w 495890"/>
                  <a:gd name="connsiteY3" fmla="*/ 424674 h 745167"/>
                  <a:gd name="connsiteX4" fmla="*/ 495890 w 495890"/>
                  <a:gd name="connsiteY4" fmla="*/ 745167 h 745167"/>
                  <a:gd name="connsiteX0" fmla="*/ 0 w 495890"/>
                  <a:gd name="connsiteY0" fmla="*/ 629285 h 755405"/>
                  <a:gd name="connsiteX1" fmla="*/ 179240 w 495890"/>
                  <a:gd name="connsiteY1" fmla="*/ 393727 h 755405"/>
                  <a:gd name="connsiteX2" fmla="*/ 262918 w 495890"/>
                  <a:gd name="connsiteY2" fmla="*/ 117 h 755405"/>
                  <a:gd name="connsiteX3" fmla="*/ 348601 w 495890"/>
                  <a:gd name="connsiteY3" fmla="*/ 434912 h 755405"/>
                  <a:gd name="connsiteX4" fmla="*/ 495890 w 495890"/>
                  <a:gd name="connsiteY4" fmla="*/ 755405 h 755405"/>
                  <a:gd name="connsiteX0" fmla="*/ 0 w 495890"/>
                  <a:gd name="connsiteY0" fmla="*/ 629325 h 755445"/>
                  <a:gd name="connsiteX1" fmla="*/ 158749 w 495890"/>
                  <a:gd name="connsiteY1" fmla="*/ 387620 h 755445"/>
                  <a:gd name="connsiteX2" fmla="*/ 262918 w 495890"/>
                  <a:gd name="connsiteY2" fmla="*/ 157 h 755445"/>
                  <a:gd name="connsiteX3" fmla="*/ 348601 w 495890"/>
                  <a:gd name="connsiteY3" fmla="*/ 434952 h 755445"/>
                  <a:gd name="connsiteX4" fmla="*/ 495890 w 495890"/>
                  <a:gd name="connsiteY4" fmla="*/ 755445 h 755445"/>
                  <a:gd name="connsiteX0" fmla="*/ 0 w 495890"/>
                  <a:gd name="connsiteY0" fmla="*/ 629325 h 755445"/>
                  <a:gd name="connsiteX1" fmla="*/ 158749 w 495890"/>
                  <a:gd name="connsiteY1" fmla="*/ 387620 h 755445"/>
                  <a:gd name="connsiteX2" fmla="*/ 262918 w 495890"/>
                  <a:gd name="connsiteY2" fmla="*/ 157 h 755445"/>
                  <a:gd name="connsiteX3" fmla="*/ 348601 w 495890"/>
                  <a:gd name="connsiteY3" fmla="*/ 434952 h 755445"/>
                  <a:gd name="connsiteX4" fmla="*/ 495890 w 495890"/>
                  <a:gd name="connsiteY4" fmla="*/ 755445 h 755445"/>
                  <a:gd name="connsiteX0" fmla="*/ 0 w 495890"/>
                  <a:gd name="connsiteY0" fmla="*/ 629325 h 755445"/>
                  <a:gd name="connsiteX1" fmla="*/ 158749 w 495890"/>
                  <a:gd name="connsiteY1" fmla="*/ 387620 h 755445"/>
                  <a:gd name="connsiteX2" fmla="*/ 262918 w 495890"/>
                  <a:gd name="connsiteY2" fmla="*/ 157 h 755445"/>
                  <a:gd name="connsiteX3" fmla="*/ 348601 w 495890"/>
                  <a:gd name="connsiteY3" fmla="*/ 434952 h 755445"/>
                  <a:gd name="connsiteX4" fmla="*/ 495890 w 495890"/>
                  <a:gd name="connsiteY4" fmla="*/ 755445 h 755445"/>
                  <a:gd name="connsiteX0" fmla="*/ 0 w 495890"/>
                  <a:gd name="connsiteY0" fmla="*/ 629330 h 755450"/>
                  <a:gd name="connsiteX1" fmla="*/ 158749 w 495890"/>
                  <a:gd name="connsiteY1" fmla="*/ 387625 h 755450"/>
                  <a:gd name="connsiteX2" fmla="*/ 262918 w 495890"/>
                  <a:gd name="connsiteY2" fmla="*/ 162 h 755450"/>
                  <a:gd name="connsiteX3" fmla="*/ 348601 w 495890"/>
                  <a:gd name="connsiteY3" fmla="*/ 434957 h 755450"/>
                  <a:gd name="connsiteX4" fmla="*/ 495890 w 495890"/>
                  <a:gd name="connsiteY4" fmla="*/ 755450 h 755450"/>
                  <a:gd name="connsiteX0" fmla="*/ 0 w 495890"/>
                  <a:gd name="connsiteY0" fmla="*/ 629330 h 755450"/>
                  <a:gd name="connsiteX1" fmla="*/ 158749 w 495890"/>
                  <a:gd name="connsiteY1" fmla="*/ 387625 h 755450"/>
                  <a:gd name="connsiteX2" fmla="*/ 262918 w 495890"/>
                  <a:gd name="connsiteY2" fmla="*/ 162 h 755450"/>
                  <a:gd name="connsiteX3" fmla="*/ 348601 w 495890"/>
                  <a:gd name="connsiteY3" fmla="*/ 434957 h 755450"/>
                  <a:gd name="connsiteX4" fmla="*/ 495890 w 495890"/>
                  <a:gd name="connsiteY4" fmla="*/ 755450 h 755450"/>
                  <a:gd name="connsiteX0" fmla="*/ 0 w 495890"/>
                  <a:gd name="connsiteY0" fmla="*/ 629330 h 755450"/>
                  <a:gd name="connsiteX1" fmla="*/ 158749 w 495890"/>
                  <a:gd name="connsiteY1" fmla="*/ 387625 h 755450"/>
                  <a:gd name="connsiteX2" fmla="*/ 262918 w 495890"/>
                  <a:gd name="connsiteY2" fmla="*/ 162 h 755450"/>
                  <a:gd name="connsiteX3" fmla="*/ 348601 w 495890"/>
                  <a:gd name="connsiteY3" fmla="*/ 434957 h 755450"/>
                  <a:gd name="connsiteX4" fmla="*/ 495890 w 495890"/>
                  <a:gd name="connsiteY4" fmla="*/ 755450 h 755450"/>
                  <a:gd name="connsiteX0" fmla="*/ 0 w 495890"/>
                  <a:gd name="connsiteY0" fmla="*/ 629317 h 755437"/>
                  <a:gd name="connsiteX1" fmla="*/ 158749 w 495890"/>
                  <a:gd name="connsiteY1" fmla="*/ 387612 h 755437"/>
                  <a:gd name="connsiteX2" fmla="*/ 262918 w 495890"/>
                  <a:gd name="connsiteY2" fmla="*/ 149 h 755437"/>
                  <a:gd name="connsiteX3" fmla="*/ 342455 w 495890"/>
                  <a:gd name="connsiteY3" fmla="*/ 432895 h 755437"/>
                  <a:gd name="connsiteX4" fmla="*/ 495890 w 495890"/>
                  <a:gd name="connsiteY4" fmla="*/ 755437 h 755437"/>
                  <a:gd name="connsiteX0" fmla="*/ 0 w 495890"/>
                  <a:gd name="connsiteY0" fmla="*/ 629459 h 755579"/>
                  <a:gd name="connsiteX1" fmla="*/ 158749 w 495890"/>
                  <a:gd name="connsiteY1" fmla="*/ 387754 h 755579"/>
                  <a:gd name="connsiteX2" fmla="*/ 262918 w 495890"/>
                  <a:gd name="connsiteY2" fmla="*/ 291 h 755579"/>
                  <a:gd name="connsiteX3" fmla="*/ 342455 w 495890"/>
                  <a:gd name="connsiteY3" fmla="*/ 433037 h 755579"/>
                  <a:gd name="connsiteX4" fmla="*/ 495890 w 495890"/>
                  <a:gd name="connsiteY4" fmla="*/ 755579 h 755579"/>
                  <a:gd name="connsiteX0" fmla="*/ 0 w 495890"/>
                  <a:gd name="connsiteY0" fmla="*/ 629866 h 755986"/>
                  <a:gd name="connsiteX1" fmla="*/ 158749 w 495890"/>
                  <a:gd name="connsiteY1" fmla="*/ 388161 h 755986"/>
                  <a:gd name="connsiteX2" fmla="*/ 262918 w 495890"/>
                  <a:gd name="connsiteY2" fmla="*/ 698 h 755986"/>
                  <a:gd name="connsiteX3" fmla="*/ 342455 w 495890"/>
                  <a:gd name="connsiteY3" fmla="*/ 433444 h 755986"/>
                  <a:gd name="connsiteX4" fmla="*/ 495890 w 495890"/>
                  <a:gd name="connsiteY4" fmla="*/ 755986 h 7559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5890" h="755986">
                    <a:moveTo>
                      <a:pt x="0" y="629866"/>
                    </a:moveTo>
                    <a:cubicBezTo>
                      <a:pt x="114604" y="653804"/>
                      <a:pt x="131322" y="501218"/>
                      <a:pt x="158749" y="388161"/>
                    </a:cubicBezTo>
                    <a:cubicBezTo>
                      <a:pt x="186176" y="275104"/>
                      <a:pt x="204555" y="-16115"/>
                      <a:pt x="262918" y="698"/>
                    </a:cubicBezTo>
                    <a:cubicBezTo>
                      <a:pt x="319290" y="16937"/>
                      <a:pt x="330265" y="315758"/>
                      <a:pt x="342455" y="433444"/>
                    </a:cubicBezTo>
                    <a:cubicBezTo>
                      <a:pt x="354645" y="551130"/>
                      <a:pt x="343278" y="714047"/>
                      <a:pt x="495890" y="755986"/>
                    </a:cubicBezTo>
                  </a:path>
                </a:pathLst>
              </a:custGeom>
              <a:solidFill>
                <a:srgbClr val="FFD9E6"/>
              </a:solidFill>
              <a:ln w="15875"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AU">
                  <a:solidFill>
                    <a:schemeClr val="bg1"/>
                  </a:solidFill>
                </a:endParaRPr>
              </a:p>
            </p:txBody>
          </p:sp>
          <p:sp>
            <p:nvSpPr>
              <p:cNvPr id="58" name="Freeform 57"/>
              <p:cNvSpPr/>
              <p:nvPr/>
            </p:nvSpPr>
            <p:spPr>
              <a:xfrm>
                <a:off x="2394074" y="3022337"/>
                <a:ext cx="203279" cy="90488"/>
              </a:xfrm>
              <a:custGeom>
                <a:avLst/>
                <a:gdLst>
                  <a:gd name="connsiteX0" fmla="*/ 88900 w 88900"/>
                  <a:gd name="connsiteY0" fmla="*/ 0 h 73025"/>
                  <a:gd name="connsiteX1" fmla="*/ 60325 w 88900"/>
                  <a:gd name="connsiteY1" fmla="*/ 44450 h 73025"/>
                  <a:gd name="connsiteX2" fmla="*/ 0 w 88900"/>
                  <a:gd name="connsiteY2" fmla="*/ 73025 h 73025"/>
                  <a:gd name="connsiteX0" fmla="*/ 111125 w 111125"/>
                  <a:gd name="connsiteY0" fmla="*/ 0 h 49212"/>
                  <a:gd name="connsiteX1" fmla="*/ 60325 w 111125"/>
                  <a:gd name="connsiteY1" fmla="*/ 20637 h 49212"/>
                  <a:gd name="connsiteX2" fmla="*/ 0 w 111125"/>
                  <a:gd name="connsiteY2" fmla="*/ 49212 h 49212"/>
                  <a:gd name="connsiteX0" fmla="*/ 107950 w 107950"/>
                  <a:gd name="connsiteY0" fmla="*/ 24742 h 46349"/>
                  <a:gd name="connsiteX1" fmla="*/ 57150 w 107950"/>
                  <a:gd name="connsiteY1" fmla="*/ 45379 h 46349"/>
                  <a:gd name="connsiteX2" fmla="*/ 0 w 107950"/>
                  <a:gd name="connsiteY2" fmla="*/ 929 h 46349"/>
                  <a:gd name="connsiteX0" fmla="*/ 107950 w 107950"/>
                  <a:gd name="connsiteY0" fmla="*/ 24668 h 50777"/>
                  <a:gd name="connsiteX1" fmla="*/ 31750 w 107950"/>
                  <a:gd name="connsiteY1" fmla="*/ 50067 h 50777"/>
                  <a:gd name="connsiteX2" fmla="*/ 0 w 107950"/>
                  <a:gd name="connsiteY2" fmla="*/ 855 h 50777"/>
                  <a:gd name="connsiteX0" fmla="*/ 88900 w 88900"/>
                  <a:gd name="connsiteY0" fmla="*/ 45112 h 72322"/>
                  <a:gd name="connsiteX1" fmla="*/ 12700 w 88900"/>
                  <a:gd name="connsiteY1" fmla="*/ 70511 h 72322"/>
                  <a:gd name="connsiteX2" fmla="*/ 0 w 88900"/>
                  <a:gd name="connsiteY2" fmla="*/ 661 h 72322"/>
                  <a:gd name="connsiteX0" fmla="*/ 88900 w 88900"/>
                  <a:gd name="connsiteY0" fmla="*/ 45141 h 69449"/>
                  <a:gd name="connsiteX1" fmla="*/ 28575 w 88900"/>
                  <a:gd name="connsiteY1" fmla="*/ 67365 h 69449"/>
                  <a:gd name="connsiteX2" fmla="*/ 0 w 88900"/>
                  <a:gd name="connsiteY2" fmla="*/ 690 h 69449"/>
                  <a:gd name="connsiteX0" fmla="*/ 101600 w 101600"/>
                  <a:gd name="connsiteY0" fmla="*/ 65811 h 76740"/>
                  <a:gd name="connsiteX1" fmla="*/ 28575 w 101600"/>
                  <a:gd name="connsiteY1" fmla="*/ 67398 h 76740"/>
                  <a:gd name="connsiteX2" fmla="*/ 0 w 101600"/>
                  <a:gd name="connsiteY2" fmla="*/ 723 h 76740"/>
                  <a:gd name="connsiteX0" fmla="*/ 168275 w 168275"/>
                  <a:gd name="connsiteY0" fmla="*/ 59451 h 73473"/>
                  <a:gd name="connsiteX1" fmla="*/ 28575 w 168275"/>
                  <a:gd name="connsiteY1" fmla="*/ 67388 h 73473"/>
                  <a:gd name="connsiteX2" fmla="*/ 0 w 168275"/>
                  <a:gd name="connsiteY2" fmla="*/ 713 h 73473"/>
                  <a:gd name="connsiteX0" fmla="*/ 168275 w 168275"/>
                  <a:gd name="connsiteY0" fmla="*/ 59300 h 88819"/>
                  <a:gd name="connsiteX1" fmla="*/ 49213 w 168275"/>
                  <a:gd name="connsiteY1" fmla="*/ 86287 h 88819"/>
                  <a:gd name="connsiteX2" fmla="*/ 0 w 168275"/>
                  <a:gd name="connsiteY2" fmla="*/ 562 h 88819"/>
                  <a:gd name="connsiteX0" fmla="*/ 168275 w 168275"/>
                  <a:gd name="connsiteY0" fmla="*/ 58738 h 88257"/>
                  <a:gd name="connsiteX1" fmla="*/ 49213 w 168275"/>
                  <a:gd name="connsiteY1" fmla="*/ 85725 h 88257"/>
                  <a:gd name="connsiteX2" fmla="*/ 0 w 168275"/>
                  <a:gd name="connsiteY2" fmla="*/ 0 h 88257"/>
                  <a:gd name="connsiteX0" fmla="*/ 161925 w 161925"/>
                  <a:gd name="connsiteY0" fmla="*/ 50800 h 79848"/>
                  <a:gd name="connsiteX1" fmla="*/ 42863 w 161925"/>
                  <a:gd name="connsiteY1" fmla="*/ 77787 h 79848"/>
                  <a:gd name="connsiteX2" fmla="*/ 0 w 161925"/>
                  <a:gd name="connsiteY2" fmla="*/ 0 h 79848"/>
                  <a:gd name="connsiteX0" fmla="*/ 161925 w 161925"/>
                  <a:gd name="connsiteY0" fmla="*/ 50800 h 88836"/>
                  <a:gd name="connsiteX1" fmla="*/ 53976 w 161925"/>
                  <a:gd name="connsiteY1" fmla="*/ 87312 h 88836"/>
                  <a:gd name="connsiteX2" fmla="*/ 0 w 161925"/>
                  <a:gd name="connsiteY2" fmla="*/ 0 h 88836"/>
                  <a:gd name="connsiteX0" fmla="*/ 180975 w 180975"/>
                  <a:gd name="connsiteY0" fmla="*/ 39687 h 88075"/>
                  <a:gd name="connsiteX1" fmla="*/ 53976 w 180975"/>
                  <a:gd name="connsiteY1" fmla="*/ 87312 h 88075"/>
                  <a:gd name="connsiteX2" fmla="*/ 0 w 180975"/>
                  <a:gd name="connsiteY2" fmla="*/ 0 h 88075"/>
                  <a:gd name="connsiteX0" fmla="*/ 180975 w 180975"/>
                  <a:gd name="connsiteY0" fmla="*/ 39687 h 88075"/>
                  <a:gd name="connsiteX1" fmla="*/ 68263 w 180975"/>
                  <a:gd name="connsiteY1" fmla="*/ 87312 h 88075"/>
                  <a:gd name="connsiteX2" fmla="*/ 0 w 180975"/>
                  <a:gd name="connsiteY2" fmla="*/ 0 h 88075"/>
                  <a:gd name="connsiteX0" fmla="*/ 180975 w 180975"/>
                  <a:gd name="connsiteY0" fmla="*/ 39687 h 88075"/>
                  <a:gd name="connsiteX1" fmla="*/ 60326 w 180975"/>
                  <a:gd name="connsiteY1" fmla="*/ 87312 h 88075"/>
                  <a:gd name="connsiteX2" fmla="*/ 0 w 180975"/>
                  <a:gd name="connsiteY2" fmla="*/ 0 h 88075"/>
                  <a:gd name="connsiteX0" fmla="*/ 180975 w 180975"/>
                  <a:gd name="connsiteY0" fmla="*/ 39687 h 88542"/>
                  <a:gd name="connsiteX1" fmla="*/ 60326 w 180975"/>
                  <a:gd name="connsiteY1" fmla="*/ 87312 h 88542"/>
                  <a:gd name="connsiteX2" fmla="*/ 0 w 180975"/>
                  <a:gd name="connsiteY2" fmla="*/ 0 h 88542"/>
                  <a:gd name="connsiteX0" fmla="*/ 180975 w 180975"/>
                  <a:gd name="connsiteY0" fmla="*/ 39687 h 89499"/>
                  <a:gd name="connsiteX1" fmla="*/ 60326 w 180975"/>
                  <a:gd name="connsiteY1" fmla="*/ 87312 h 89499"/>
                  <a:gd name="connsiteX2" fmla="*/ 0 w 180975"/>
                  <a:gd name="connsiteY2" fmla="*/ 0 h 89499"/>
                  <a:gd name="connsiteX0" fmla="*/ 206375 w 206375"/>
                  <a:gd name="connsiteY0" fmla="*/ 0 h 95283"/>
                  <a:gd name="connsiteX1" fmla="*/ 60326 w 206375"/>
                  <a:gd name="connsiteY1" fmla="*/ 95250 h 95283"/>
                  <a:gd name="connsiteX2" fmla="*/ 0 w 206375"/>
                  <a:gd name="connsiteY2" fmla="*/ 7938 h 95283"/>
                  <a:gd name="connsiteX0" fmla="*/ 206375 w 206375"/>
                  <a:gd name="connsiteY0" fmla="*/ 0 h 95283"/>
                  <a:gd name="connsiteX1" fmla="*/ 60326 w 206375"/>
                  <a:gd name="connsiteY1" fmla="*/ 95250 h 95283"/>
                  <a:gd name="connsiteX2" fmla="*/ 0 w 206375"/>
                  <a:gd name="connsiteY2" fmla="*/ 7938 h 95283"/>
                  <a:gd name="connsiteX0" fmla="*/ 206375 w 206375"/>
                  <a:gd name="connsiteY0" fmla="*/ 0 h 90525"/>
                  <a:gd name="connsiteX1" fmla="*/ 77788 w 206375"/>
                  <a:gd name="connsiteY1" fmla="*/ 90488 h 90525"/>
                  <a:gd name="connsiteX2" fmla="*/ 0 w 206375"/>
                  <a:gd name="connsiteY2" fmla="*/ 7938 h 90525"/>
                  <a:gd name="connsiteX0" fmla="*/ 206375 w 206375"/>
                  <a:gd name="connsiteY0" fmla="*/ 0 h 90525"/>
                  <a:gd name="connsiteX1" fmla="*/ 77788 w 206375"/>
                  <a:gd name="connsiteY1" fmla="*/ 90488 h 90525"/>
                  <a:gd name="connsiteX2" fmla="*/ 0 w 206375"/>
                  <a:gd name="connsiteY2" fmla="*/ 7938 h 90525"/>
                  <a:gd name="connsiteX0" fmla="*/ 206375 w 206375"/>
                  <a:gd name="connsiteY0" fmla="*/ 0 h 90639"/>
                  <a:gd name="connsiteX1" fmla="*/ 77788 w 206375"/>
                  <a:gd name="connsiteY1" fmla="*/ 90488 h 90639"/>
                  <a:gd name="connsiteX2" fmla="*/ 0 w 206375"/>
                  <a:gd name="connsiteY2" fmla="*/ 7938 h 90639"/>
                  <a:gd name="connsiteX0" fmla="*/ 206375 w 207102"/>
                  <a:gd name="connsiteY0" fmla="*/ 0 h 90572"/>
                  <a:gd name="connsiteX1" fmla="*/ 77788 w 207102"/>
                  <a:gd name="connsiteY1" fmla="*/ 90488 h 90572"/>
                  <a:gd name="connsiteX2" fmla="*/ 0 w 207102"/>
                  <a:gd name="connsiteY2" fmla="*/ 7938 h 90572"/>
                  <a:gd name="connsiteX0" fmla="*/ 200025 w 200573"/>
                  <a:gd name="connsiteY0" fmla="*/ 0 h 90488"/>
                  <a:gd name="connsiteX1" fmla="*/ 71438 w 200573"/>
                  <a:gd name="connsiteY1" fmla="*/ 90488 h 90488"/>
                  <a:gd name="connsiteX2" fmla="*/ 0 w 200573"/>
                  <a:gd name="connsiteY2" fmla="*/ 1 h 90488"/>
                  <a:gd name="connsiteX0" fmla="*/ 202731 w 203279"/>
                  <a:gd name="connsiteY0" fmla="*/ 0 h 90488"/>
                  <a:gd name="connsiteX1" fmla="*/ 74144 w 203279"/>
                  <a:gd name="connsiteY1" fmla="*/ 90488 h 90488"/>
                  <a:gd name="connsiteX2" fmla="*/ 2706 w 203279"/>
                  <a:gd name="connsiteY2" fmla="*/ 1 h 904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203279" h="90488">
                    <a:moveTo>
                      <a:pt x="202731" y="0"/>
                    </a:moveTo>
                    <a:cubicBezTo>
                      <a:pt x="211727" y="63764"/>
                      <a:pt x="107481" y="90488"/>
                      <a:pt x="74144" y="90488"/>
                    </a:cubicBezTo>
                    <a:cubicBezTo>
                      <a:pt x="40807" y="90488"/>
                      <a:pt x="-12640" y="53711"/>
                      <a:pt x="2706" y="1"/>
                    </a:cubicBezTo>
                  </a:path>
                </a:pathLst>
              </a:custGeom>
              <a:noFill/>
              <a:ln w="12700"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AU">
                  <a:solidFill>
                    <a:schemeClr val="bg1"/>
                  </a:solidFill>
                </a:endParaRPr>
              </a:p>
            </p:txBody>
          </p:sp>
          <p:sp>
            <p:nvSpPr>
              <p:cNvPr id="60" name="Freeform 59"/>
              <p:cNvSpPr/>
              <p:nvPr/>
            </p:nvSpPr>
            <p:spPr>
              <a:xfrm>
                <a:off x="2414588" y="2638426"/>
                <a:ext cx="82551" cy="560387"/>
              </a:xfrm>
              <a:custGeom>
                <a:avLst/>
                <a:gdLst>
                  <a:gd name="connsiteX0" fmla="*/ 103188 w 103188"/>
                  <a:gd name="connsiteY0" fmla="*/ 0 h 542925"/>
                  <a:gd name="connsiteX1" fmla="*/ 63500 w 103188"/>
                  <a:gd name="connsiteY1" fmla="*/ 63500 h 542925"/>
                  <a:gd name="connsiteX2" fmla="*/ 76200 w 103188"/>
                  <a:gd name="connsiteY2" fmla="*/ 200025 h 542925"/>
                  <a:gd name="connsiteX3" fmla="*/ 55563 w 103188"/>
                  <a:gd name="connsiteY3" fmla="*/ 390525 h 542925"/>
                  <a:gd name="connsiteX4" fmla="*/ 52388 w 103188"/>
                  <a:gd name="connsiteY4" fmla="*/ 509588 h 542925"/>
                  <a:gd name="connsiteX5" fmla="*/ 0 w 103188"/>
                  <a:gd name="connsiteY5" fmla="*/ 542925 h 542925"/>
                  <a:gd name="connsiteX0" fmla="*/ 103188 w 103188"/>
                  <a:gd name="connsiteY0" fmla="*/ 0 h 542925"/>
                  <a:gd name="connsiteX1" fmla="*/ 63500 w 103188"/>
                  <a:gd name="connsiteY1" fmla="*/ 63500 h 542925"/>
                  <a:gd name="connsiteX2" fmla="*/ 76200 w 103188"/>
                  <a:gd name="connsiteY2" fmla="*/ 200025 h 542925"/>
                  <a:gd name="connsiteX3" fmla="*/ 55563 w 103188"/>
                  <a:gd name="connsiteY3" fmla="*/ 390525 h 542925"/>
                  <a:gd name="connsiteX4" fmla="*/ 61913 w 103188"/>
                  <a:gd name="connsiteY4" fmla="*/ 495301 h 542925"/>
                  <a:gd name="connsiteX5" fmla="*/ 0 w 103188"/>
                  <a:gd name="connsiteY5" fmla="*/ 542925 h 542925"/>
                  <a:gd name="connsiteX0" fmla="*/ 103188 w 103188"/>
                  <a:gd name="connsiteY0" fmla="*/ 0 h 542925"/>
                  <a:gd name="connsiteX1" fmla="*/ 63500 w 103188"/>
                  <a:gd name="connsiteY1" fmla="*/ 63500 h 542925"/>
                  <a:gd name="connsiteX2" fmla="*/ 76200 w 103188"/>
                  <a:gd name="connsiteY2" fmla="*/ 200025 h 542925"/>
                  <a:gd name="connsiteX3" fmla="*/ 61913 w 103188"/>
                  <a:gd name="connsiteY3" fmla="*/ 495301 h 542925"/>
                  <a:gd name="connsiteX4" fmla="*/ 0 w 103188"/>
                  <a:gd name="connsiteY4" fmla="*/ 542925 h 542925"/>
                  <a:gd name="connsiteX0" fmla="*/ 103188 w 103188"/>
                  <a:gd name="connsiteY0" fmla="*/ 0 h 542925"/>
                  <a:gd name="connsiteX1" fmla="*/ 92075 w 103188"/>
                  <a:gd name="connsiteY1" fmla="*/ 60325 h 542925"/>
                  <a:gd name="connsiteX2" fmla="*/ 76200 w 103188"/>
                  <a:gd name="connsiteY2" fmla="*/ 200025 h 542925"/>
                  <a:gd name="connsiteX3" fmla="*/ 61913 w 103188"/>
                  <a:gd name="connsiteY3" fmla="*/ 495301 h 542925"/>
                  <a:gd name="connsiteX4" fmla="*/ 0 w 103188"/>
                  <a:gd name="connsiteY4" fmla="*/ 542925 h 542925"/>
                  <a:gd name="connsiteX0" fmla="*/ 103188 w 103188"/>
                  <a:gd name="connsiteY0" fmla="*/ 0 h 542925"/>
                  <a:gd name="connsiteX1" fmla="*/ 76200 w 103188"/>
                  <a:gd name="connsiteY1" fmla="*/ 52388 h 542925"/>
                  <a:gd name="connsiteX2" fmla="*/ 76200 w 103188"/>
                  <a:gd name="connsiteY2" fmla="*/ 200025 h 542925"/>
                  <a:gd name="connsiteX3" fmla="*/ 61913 w 103188"/>
                  <a:gd name="connsiteY3" fmla="*/ 495301 h 542925"/>
                  <a:gd name="connsiteX4" fmla="*/ 0 w 103188"/>
                  <a:gd name="connsiteY4" fmla="*/ 542925 h 542925"/>
                  <a:gd name="connsiteX0" fmla="*/ 103188 w 103188"/>
                  <a:gd name="connsiteY0" fmla="*/ 0 h 542925"/>
                  <a:gd name="connsiteX1" fmla="*/ 84138 w 103188"/>
                  <a:gd name="connsiteY1" fmla="*/ 47625 h 542925"/>
                  <a:gd name="connsiteX2" fmla="*/ 76200 w 103188"/>
                  <a:gd name="connsiteY2" fmla="*/ 200025 h 542925"/>
                  <a:gd name="connsiteX3" fmla="*/ 61913 w 103188"/>
                  <a:gd name="connsiteY3" fmla="*/ 495301 h 542925"/>
                  <a:gd name="connsiteX4" fmla="*/ 0 w 103188"/>
                  <a:gd name="connsiteY4" fmla="*/ 542925 h 542925"/>
                  <a:gd name="connsiteX0" fmla="*/ 103188 w 103188"/>
                  <a:gd name="connsiteY0" fmla="*/ 0 h 542925"/>
                  <a:gd name="connsiteX1" fmla="*/ 84138 w 103188"/>
                  <a:gd name="connsiteY1" fmla="*/ 47625 h 542925"/>
                  <a:gd name="connsiteX2" fmla="*/ 80962 w 103188"/>
                  <a:gd name="connsiteY2" fmla="*/ 200025 h 542925"/>
                  <a:gd name="connsiteX3" fmla="*/ 61913 w 103188"/>
                  <a:gd name="connsiteY3" fmla="*/ 495301 h 542925"/>
                  <a:gd name="connsiteX4" fmla="*/ 0 w 103188"/>
                  <a:gd name="connsiteY4" fmla="*/ 542925 h 542925"/>
                  <a:gd name="connsiteX0" fmla="*/ 88901 w 88901"/>
                  <a:gd name="connsiteY0" fmla="*/ 0 h 552450"/>
                  <a:gd name="connsiteX1" fmla="*/ 69851 w 88901"/>
                  <a:gd name="connsiteY1" fmla="*/ 47625 h 552450"/>
                  <a:gd name="connsiteX2" fmla="*/ 66675 w 88901"/>
                  <a:gd name="connsiteY2" fmla="*/ 200025 h 552450"/>
                  <a:gd name="connsiteX3" fmla="*/ 47626 w 88901"/>
                  <a:gd name="connsiteY3" fmla="*/ 495301 h 552450"/>
                  <a:gd name="connsiteX4" fmla="*/ 0 w 88901"/>
                  <a:gd name="connsiteY4" fmla="*/ 552450 h 552450"/>
                  <a:gd name="connsiteX0" fmla="*/ 88901 w 88901"/>
                  <a:gd name="connsiteY0" fmla="*/ 0 h 552450"/>
                  <a:gd name="connsiteX1" fmla="*/ 69851 w 88901"/>
                  <a:gd name="connsiteY1" fmla="*/ 47625 h 552450"/>
                  <a:gd name="connsiteX2" fmla="*/ 66675 w 88901"/>
                  <a:gd name="connsiteY2" fmla="*/ 200025 h 552450"/>
                  <a:gd name="connsiteX3" fmla="*/ 47626 w 88901"/>
                  <a:gd name="connsiteY3" fmla="*/ 495301 h 552450"/>
                  <a:gd name="connsiteX4" fmla="*/ 0 w 88901"/>
                  <a:gd name="connsiteY4" fmla="*/ 552450 h 552450"/>
                  <a:gd name="connsiteX0" fmla="*/ 87314 w 87314"/>
                  <a:gd name="connsiteY0" fmla="*/ 0 h 557212"/>
                  <a:gd name="connsiteX1" fmla="*/ 68264 w 87314"/>
                  <a:gd name="connsiteY1" fmla="*/ 47625 h 557212"/>
                  <a:gd name="connsiteX2" fmla="*/ 65088 w 87314"/>
                  <a:gd name="connsiteY2" fmla="*/ 200025 h 557212"/>
                  <a:gd name="connsiteX3" fmla="*/ 46039 w 87314"/>
                  <a:gd name="connsiteY3" fmla="*/ 495301 h 557212"/>
                  <a:gd name="connsiteX4" fmla="*/ 0 w 87314"/>
                  <a:gd name="connsiteY4" fmla="*/ 557212 h 557212"/>
                  <a:gd name="connsiteX0" fmla="*/ 82551 w 82551"/>
                  <a:gd name="connsiteY0" fmla="*/ 0 h 560387"/>
                  <a:gd name="connsiteX1" fmla="*/ 63501 w 82551"/>
                  <a:gd name="connsiteY1" fmla="*/ 47625 h 560387"/>
                  <a:gd name="connsiteX2" fmla="*/ 60325 w 82551"/>
                  <a:gd name="connsiteY2" fmla="*/ 200025 h 560387"/>
                  <a:gd name="connsiteX3" fmla="*/ 41276 w 82551"/>
                  <a:gd name="connsiteY3" fmla="*/ 495301 h 560387"/>
                  <a:gd name="connsiteX4" fmla="*/ 0 w 82551"/>
                  <a:gd name="connsiteY4" fmla="*/ 560387 h 560387"/>
                  <a:gd name="connsiteX0" fmla="*/ 82551 w 82551"/>
                  <a:gd name="connsiteY0" fmla="*/ 0 h 560387"/>
                  <a:gd name="connsiteX1" fmla="*/ 63501 w 82551"/>
                  <a:gd name="connsiteY1" fmla="*/ 47625 h 560387"/>
                  <a:gd name="connsiteX2" fmla="*/ 60325 w 82551"/>
                  <a:gd name="connsiteY2" fmla="*/ 200025 h 560387"/>
                  <a:gd name="connsiteX3" fmla="*/ 41276 w 82551"/>
                  <a:gd name="connsiteY3" fmla="*/ 495301 h 560387"/>
                  <a:gd name="connsiteX4" fmla="*/ 0 w 82551"/>
                  <a:gd name="connsiteY4" fmla="*/ 560387 h 560387"/>
                  <a:gd name="connsiteX0" fmla="*/ 82551 w 82551"/>
                  <a:gd name="connsiteY0" fmla="*/ 0 h 560387"/>
                  <a:gd name="connsiteX1" fmla="*/ 63501 w 82551"/>
                  <a:gd name="connsiteY1" fmla="*/ 47625 h 560387"/>
                  <a:gd name="connsiteX2" fmla="*/ 60325 w 82551"/>
                  <a:gd name="connsiteY2" fmla="*/ 200025 h 560387"/>
                  <a:gd name="connsiteX3" fmla="*/ 36514 w 82551"/>
                  <a:gd name="connsiteY3" fmla="*/ 484189 h 560387"/>
                  <a:gd name="connsiteX4" fmla="*/ 0 w 82551"/>
                  <a:gd name="connsiteY4" fmla="*/ 560387 h 560387"/>
                  <a:gd name="connsiteX0" fmla="*/ 82551 w 82551"/>
                  <a:gd name="connsiteY0" fmla="*/ 0 h 560387"/>
                  <a:gd name="connsiteX1" fmla="*/ 63501 w 82551"/>
                  <a:gd name="connsiteY1" fmla="*/ 47625 h 560387"/>
                  <a:gd name="connsiteX2" fmla="*/ 60325 w 82551"/>
                  <a:gd name="connsiteY2" fmla="*/ 200025 h 560387"/>
                  <a:gd name="connsiteX3" fmla="*/ 36514 w 82551"/>
                  <a:gd name="connsiteY3" fmla="*/ 484189 h 560387"/>
                  <a:gd name="connsiteX4" fmla="*/ 0 w 82551"/>
                  <a:gd name="connsiteY4" fmla="*/ 560387 h 560387"/>
                  <a:gd name="connsiteX0" fmla="*/ 82551 w 82551"/>
                  <a:gd name="connsiteY0" fmla="*/ 0 h 560387"/>
                  <a:gd name="connsiteX1" fmla="*/ 63501 w 82551"/>
                  <a:gd name="connsiteY1" fmla="*/ 47625 h 560387"/>
                  <a:gd name="connsiteX2" fmla="*/ 60325 w 82551"/>
                  <a:gd name="connsiteY2" fmla="*/ 200025 h 560387"/>
                  <a:gd name="connsiteX3" fmla="*/ 41276 w 82551"/>
                  <a:gd name="connsiteY3" fmla="*/ 482601 h 560387"/>
                  <a:gd name="connsiteX4" fmla="*/ 0 w 82551"/>
                  <a:gd name="connsiteY4" fmla="*/ 560387 h 560387"/>
                  <a:gd name="connsiteX0" fmla="*/ 82551 w 82551"/>
                  <a:gd name="connsiteY0" fmla="*/ 0 h 560387"/>
                  <a:gd name="connsiteX1" fmla="*/ 63501 w 82551"/>
                  <a:gd name="connsiteY1" fmla="*/ 47625 h 560387"/>
                  <a:gd name="connsiteX2" fmla="*/ 60325 w 82551"/>
                  <a:gd name="connsiteY2" fmla="*/ 200025 h 560387"/>
                  <a:gd name="connsiteX3" fmla="*/ 41276 w 82551"/>
                  <a:gd name="connsiteY3" fmla="*/ 482601 h 560387"/>
                  <a:gd name="connsiteX4" fmla="*/ 0 w 82551"/>
                  <a:gd name="connsiteY4" fmla="*/ 560387 h 560387"/>
                  <a:gd name="connsiteX0" fmla="*/ 82551 w 82551"/>
                  <a:gd name="connsiteY0" fmla="*/ 0 h 560387"/>
                  <a:gd name="connsiteX1" fmla="*/ 71438 w 82551"/>
                  <a:gd name="connsiteY1" fmla="*/ 38100 h 560387"/>
                  <a:gd name="connsiteX2" fmla="*/ 60325 w 82551"/>
                  <a:gd name="connsiteY2" fmla="*/ 200025 h 560387"/>
                  <a:gd name="connsiteX3" fmla="*/ 41276 w 82551"/>
                  <a:gd name="connsiteY3" fmla="*/ 482601 h 560387"/>
                  <a:gd name="connsiteX4" fmla="*/ 0 w 82551"/>
                  <a:gd name="connsiteY4" fmla="*/ 560387 h 560387"/>
                  <a:gd name="connsiteX0" fmla="*/ 82551 w 82551"/>
                  <a:gd name="connsiteY0" fmla="*/ 0 h 560387"/>
                  <a:gd name="connsiteX1" fmla="*/ 71438 w 82551"/>
                  <a:gd name="connsiteY1" fmla="*/ 38100 h 560387"/>
                  <a:gd name="connsiteX2" fmla="*/ 60325 w 82551"/>
                  <a:gd name="connsiteY2" fmla="*/ 200025 h 560387"/>
                  <a:gd name="connsiteX3" fmla="*/ 41276 w 82551"/>
                  <a:gd name="connsiteY3" fmla="*/ 482601 h 560387"/>
                  <a:gd name="connsiteX4" fmla="*/ 0 w 82551"/>
                  <a:gd name="connsiteY4" fmla="*/ 560387 h 560387"/>
                  <a:gd name="connsiteX0" fmla="*/ 82551 w 82551"/>
                  <a:gd name="connsiteY0" fmla="*/ 0 h 560387"/>
                  <a:gd name="connsiteX1" fmla="*/ 71438 w 82551"/>
                  <a:gd name="connsiteY1" fmla="*/ 38100 h 560387"/>
                  <a:gd name="connsiteX2" fmla="*/ 60325 w 82551"/>
                  <a:gd name="connsiteY2" fmla="*/ 200025 h 560387"/>
                  <a:gd name="connsiteX3" fmla="*/ 41276 w 82551"/>
                  <a:gd name="connsiteY3" fmla="*/ 482601 h 560387"/>
                  <a:gd name="connsiteX4" fmla="*/ 0 w 82551"/>
                  <a:gd name="connsiteY4" fmla="*/ 560387 h 560387"/>
                  <a:gd name="connsiteX0" fmla="*/ 82551 w 82551"/>
                  <a:gd name="connsiteY0" fmla="*/ 0 h 560387"/>
                  <a:gd name="connsiteX1" fmla="*/ 71438 w 82551"/>
                  <a:gd name="connsiteY1" fmla="*/ 38100 h 560387"/>
                  <a:gd name="connsiteX2" fmla="*/ 60325 w 82551"/>
                  <a:gd name="connsiteY2" fmla="*/ 200025 h 560387"/>
                  <a:gd name="connsiteX3" fmla="*/ 41276 w 82551"/>
                  <a:gd name="connsiteY3" fmla="*/ 482601 h 560387"/>
                  <a:gd name="connsiteX4" fmla="*/ 0 w 82551"/>
                  <a:gd name="connsiteY4" fmla="*/ 560387 h 560387"/>
                  <a:gd name="connsiteX0" fmla="*/ 82551 w 82551"/>
                  <a:gd name="connsiteY0" fmla="*/ 0 h 560387"/>
                  <a:gd name="connsiteX1" fmla="*/ 61913 w 82551"/>
                  <a:gd name="connsiteY1" fmla="*/ 74613 h 560387"/>
                  <a:gd name="connsiteX2" fmla="*/ 60325 w 82551"/>
                  <a:gd name="connsiteY2" fmla="*/ 200025 h 560387"/>
                  <a:gd name="connsiteX3" fmla="*/ 41276 w 82551"/>
                  <a:gd name="connsiteY3" fmla="*/ 482601 h 560387"/>
                  <a:gd name="connsiteX4" fmla="*/ 0 w 82551"/>
                  <a:gd name="connsiteY4" fmla="*/ 560387 h 560387"/>
                  <a:gd name="connsiteX0" fmla="*/ 82551 w 82551"/>
                  <a:gd name="connsiteY0" fmla="*/ 0 h 560387"/>
                  <a:gd name="connsiteX1" fmla="*/ 69851 w 82551"/>
                  <a:gd name="connsiteY1" fmla="*/ 73025 h 560387"/>
                  <a:gd name="connsiteX2" fmla="*/ 60325 w 82551"/>
                  <a:gd name="connsiteY2" fmla="*/ 200025 h 560387"/>
                  <a:gd name="connsiteX3" fmla="*/ 41276 w 82551"/>
                  <a:gd name="connsiteY3" fmla="*/ 482601 h 560387"/>
                  <a:gd name="connsiteX4" fmla="*/ 0 w 82551"/>
                  <a:gd name="connsiteY4" fmla="*/ 560387 h 560387"/>
                  <a:gd name="connsiteX0" fmla="*/ 82551 w 82551"/>
                  <a:gd name="connsiteY0" fmla="*/ 0 h 560387"/>
                  <a:gd name="connsiteX1" fmla="*/ 69851 w 82551"/>
                  <a:gd name="connsiteY1" fmla="*/ 73025 h 560387"/>
                  <a:gd name="connsiteX2" fmla="*/ 60325 w 82551"/>
                  <a:gd name="connsiteY2" fmla="*/ 200025 h 560387"/>
                  <a:gd name="connsiteX3" fmla="*/ 41276 w 82551"/>
                  <a:gd name="connsiteY3" fmla="*/ 482601 h 560387"/>
                  <a:gd name="connsiteX4" fmla="*/ 0 w 82551"/>
                  <a:gd name="connsiteY4" fmla="*/ 560387 h 5603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2551" h="560387">
                    <a:moveTo>
                      <a:pt x="82551" y="0"/>
                    </a:moveTo>
                    <a:cubicBezTo>
                      <a:pt x="64956" y="21431"/>
                      <a:pt x="73555" y="55563"/>
                      <a:pt x="69851" y="73025"/>
                    </a:cubicBezTo>
                    <a:cubicBezTo>
                      <a:pt x="66147" y="90487"/>
                      <a:pt x="65087" y="131763"/>
                      <a:pt x="60325" y="200025"/>
                    </a:cubicBezTo>
                    <a:cubicBezTo>
                      <a:pt x="55563" y="268287"/>
                      <a:pt x="46567" y="444766"/>
                      <a:pt x="41276" y="482601"/>
                    </a:cubicBezTo>
                    <a:cubicBezTo>
                      <a:pt x="35985" y="520436"/>
                      <a:pt x="27914" y="532606"/>
                      <a:pt x="0" y="560387"/>
                    </a:cubicBezTo>
                  </a:path>
                </a:pathLst>
              </a:custGeom>
              <a:noFill/>
              <a:ln w="12700"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AU">
                  <a:solidFill>
                    <a:schemeClr val="bg1"/>
                  </a:solidFill>
                </a:endParaRPr>
              </a:p>
            </p:txBody>
          </p:sp>
          <p:sp>
            <p:nvSpPr>
              <p:cNvPr id="63" name="Freeform 62"/>
              <p:cNvSpPr/>
              <p:nvPr/>
            </p:nvSpPr>
            <p:spPr>
              <a:xfrm>
                <a:off x="2481262" y="2626929"/>
                <a:ext cx="149226" cy="447619"/>
              </a:xfrm>
              <a:custGeom>
                <a:avLst/>
                <a:gdLst>
                  <a:gd name="connsiteX0" fmla="*/ 0 w 125413"/>
                  <a:gd name="connsiteY0" fmla="*/ 0 h 450866"/>
                  <a:gd name="connsiteX1" fmla="*/ 39688 w 125413"/>
                  <a:gd name="connsiteY1" fmla="*/ 63500 h 450866"/>
                  <a:gd name="connsiteX2" fmla="*/ 80963 w 125413"/>
                  <a:gd name="connsiteY2" fmla="*/ 239713 h 450866"/>
                  <a:gd name="connsiteX3" fmla="*/ 84138 w 125413"/>
                  <a:gd name="connsiteY3" fmla="*/ 415925 h 450866"/>
                  <a:gd name="connsiteX4" fmla="*/ 125413 w 125413"/>
                  <a:gd name="connsiteY4" fmla="*/ 450850 h 450866"/>
                  <a:gd name="connsiteX0" fmla="*/ 0 w 125413"/>
                  <a:gd name="connsiteY0" fmla="*/ 0 h 450866"/>
                  <a:gd name="connsiteX1" fmla="*/ 38100 w 125413"/>
                  <a:gd name="connsiteY1" fmla="*/ 52388 h 450866"/>
                  <a:gd name="connsiteX2" fmla="*/ 80963 w 125413"/>
                  <a:gd name="connsiteY2" fmla="*/ 239713 h 450866"/>
                  <a:gd name="connsiteX3" fmla="*/ 84138 w 125413"/>
                  <a:gd name="connsiteY3" fmla="*/ 415925 h 450866"/>
                  <a:gd name="connsiteX4" fmla="*/ 125413 w 125413"/>
                  <a:gd name="connsiteY4" fmla="*/ 450850 h 450866"/>
                  <a:gd name="connsiteX0" fmla="*/ 0 w 125413"/>
                  <a:gd name="connsiteY0" fmla="*/ 0 h 450854"/>
                  <a:gd name="connsiteX1" fmla="*/ 38100 w 125413"/>
                  <a:gd name="connsiteY1" fmla="*/ 52388 h 450854"/>
                  <a:gd name="connsiteX2" fmla="*/ 76201 w 125413"/>
                  <a:gd name="connsiteY2" fmla="*/ 255588 h 450854"/>
                  <a:gd name="connsiteX3" fmla="*/ 84138 w 125413"/>
                  <a:gd name="connsiteY3" fmla="*/ 415925 h 450854"/>
                  <a:gd name="connsiteX4" fmla="*/ 125413 w 125413"/>
                  <a:gd name="connsiteY4" fmla="*/ 450850 h 450854"/>
                  <a:gd name="connsiteX0" fmla="*/ 0 w 125413"/>
                  <a:gd name="connsiteY0" fmla="*/ 0 h 451973"/>
                  <a:gd name="connsiteX1" fmla="*/ 38100 w 125413"/>
                  <a:gd name="connsiteY1" fmla="*/ 52388 h 451973"/>
                  <a:gd name="connsiteX2" fmla="*/ 76201 w 125413"/>
                  <a:gd name="connsiteY2" fmla="*/ 255588 h 451973"/>
                  <a:gd name="connsiteX3" fmla="*/ 88900 w 125413"/>
                  <a:gd name="connsiteY3" fmla="*/ 427038 h 451973"/>
                  <a:gd name="connsiteX4" fmla="*/ 125413 w 125413"/>
                  <a:gd name="connsiteY4" fmla="*/ 450850 h 451973"/>
                  <a:gd name="connsiteX0" fmla="*/ 0 w 125413"/>
                  <a:gd name="connsiteY0" fmla="*/ 0 h 454391"/>
                  <a:gd name="connsiteX1" fmla="*/ 38100 w 125413"/>
                  <a:gd name="connsiteY1" fmla="*/ 52388 h 454391"/>
                  <a:gd name="connsiteX2" fmla="*/ 76201 w 125413"/>
                  <a:gd name="connsiteY2" fmla="*/ 255588 h 454391"/>
                  <a:gd name="connsiteX3" fmla="*/ 100013 w 125413"/>
                  <a:gd name="connsiteY3" fmla="*/ 433388 h 454391"/>
                  <a:gd name="connsiteX4" fmla="*/ 125413 w 125413"/>
                  <a:gd name="connsiteY4" fmla="*/ 450850 h 454391"/>
                  <a:gd name="connsiteX0" fmla="*/ 0 w 128588"/>
                  <a:gd name="connsiteY0" fmla="*/ 0 h 448301"/>
                  <a:gd name="connsiteX1" fmla="*/ 38100 w 128588"/>
                  <a:gd name="connsiteY1" fmla="*/ 52388 h 448301"/>
                  <a:gd name="connsiteX2" fmla="*/ 76201 w 128588"/>
                  <a:gd name="connsiteY2" fmla="*/ 255588 h 448301"/>
                  <a:gd name="connsiteX3" fmla="*/ 100013 w 128588"/>
                  <a:gd name="connsiteY3" fmla="*/ 433388 h 448301"/>
                  <a:gd name="connsiteX4" fmla="*/ 128588 w 128588"/>
                  <a:gd name="connsiteY4" fmla="*/ 438150 h 448301"/>
                  <a:gd name="connsiteX0" fmla="*/ 0 w 128588"/>
                  <a:gd name="connsiteY0" fmla="*/ 0 h 456577"/>
                  <a:gd name="connsiteX1" fmla="*/ 38100 w 128588"/>
                  <a:gd name="connsiteY1" fmla="*/ 52388 h 456577"/>
                  <a:gd name="connsiteX2" fmla="*/ 76201 w 128588"/>
                  <a:gd name="connsiteY2" fmla="*/ 255588 h 456577"/>
                  <a:gd name="connsiteX3" fmla="*/ 92075 w 128588"/>
                  <a:gd name="connsiteY3" fmla="*/ 444501 h 456577"/>
                  <a:gd name="connsiteX4" fmla="*/ 128588 w 128588"/>
                  <a:gd name="connsiteY4" fmla="*/ 438150 h 456577"/>
                  <a:gd name="connsiteX0" fmla="*/ 0 w 128588"/>
                  <a:gd name="connsiteY0" fmla="*/ 0 h 454098"/>
                  <a:gd name="connsiteX1" fmla="*/ 38100 w 128588"/>
                  <a:gd name="connsiteY1" fmla="*/ 52388 h 454098"/>
                  <a:gd name="connsiteX2" fmla="*/ 76201 w 128588"/>
                  <a:gd name="connsiteY2" fmla="*/ 255588 h 454098"/>
                  <a:gd name="connsiteX3" fmla="*/ 101600 w 128588"/>
                  <a:gd name="connsiteY3" fmla="*/ 441326 h 454098"/>
                  <a:gd name="connsiteX4" fmla="*/ 128588 w 128588"/>
                  <a:gd name="connsiteY4" fmla="*/ 438150 h 454098"/>
                  <a:gd name="connsiteX0" fmla="*/ 0 w 128588"/>
                  <a:gd name="connsiteY0" fmla="*/ 0 h 454098"/>
                  <a:gd name="connsiteX1" fmla="*/ 39688 w 128588"/>
                  <a:gd name="connsiteY1" fmla="*/ 39688 h 454098"/>
                  <a:gd name="connsiteX2" fmla="*/ 76201 w 128588"/>
                  <a:gd name="connsiteY2" fmla="*/ 255588 h 454098"/>
                  <a:gd name="connsiteX3" fmla="*/ 101600 w 128588"/>
                  <a:gd name="connsiteY3" fmla="*/ 441326 h 454098"/>
                  <a:gd name="connsiteX4" fmla="*/ 128588 w 128588"/>
                  <a:gd name="connsiteY4" fmla="*/ 438150 h 454098"/>
                  <a:gd name="connsiteX0" fmla="*/ 0 w 128588"/>
                  <a:gd name="connsiteY0" fmla="*/ 0 h 446190"/>
                  <a:gd name="connsiteX1" fmla="*/ 39688 w 128588"/>
                  <a:gd name="connsiteY1" fmla="*/ 39688 h 446190"/>
                  <a:gd name="connsiteX2" fmla="*/ 76201 w 128588"/>
                  <a:gd name="connsiteY2" fmla="*/ 255588 h 446190"/>
                  <a:gd name="connsiteX3" fmla="*/ 100013 w 128588"/>
                  <a:gd name="connsiteY3" fmla="*/ 430213 h 446190"/>
                  <a:gd name="connsiteX4" fmla="*/ 128588 w 128588"/>
                  <a:gd name="connsiteY4" fmla="*/ 438150 h 446190"/>
                  <a:gd name="connsiteX0" fmla="*/ 0 w 128588"/>
                  <a:gd name="connsiteY0" fmla="*/ 0 h 446190"/>
                  <a:gd name="connsiteX1" fmla="*/ 39688 w 128588"/>
                  <a:gd name="connsiteY1" fmla="*/ 39688 h 446190"/>
                  <a:gd name="connsiteX2" fmla="*/ 76201 w 128588"/>
                  <a:gd name="connsiteY2" fmla="*/ 255588 h 446190"/>
                  <a:gd name="connsiteX3" fmla="*/ 100013 w 128588"/>
                  <a:gd name="connsiteY3" fmla="*/ 430213 h 446190"/>
                  <a:gd name="connsiteX4" fmla="*/ 128588 w 128588"/>
                  <a:gd name="connsiteY4" fmla="*/ 438150 h 446190"/>
                  <a:gd name="connsiteX0" fmla="*/ 0 w 128588"/>
                  <a:gd name="connsiteY0" fmla="*/ 0 h 440288"/>
                  <a:gd name="connsiteX1" fmla="*/ 39688 w 128588"/>
                  <a:gd name="connsiteY1" fmla="*/ 39688 h 440288"/>
                  <a:gd name="connsiteX2" fmla="*/ 76201 w 128588"/>
                  <a:gd name="connsiteY2" fmla="*/ 255588 h 440288"/>
                  <a:gd name="connsiteX3" fmla="*/ 98426 w 128588"/>
                  <a:gd name="connsiteY3" fmla="*/ 419100 h 440288"/>
                  <a:gd name="connsiteX4" fmla="*/ 128588 w 128588"/>
                  <a:gd name="connsiteY4" fmla="*/ 438150 h 440288"/>
                  <a:gd name="connsiteX0" fmla="*/ 0 w 128588"/>
                  <a:gd name="connsiteY0" fmla="*/ 0 h 442474"/>
                  <a:gd name="connsiteX1" fmla="*/ 39688 w 128588"/>
                  <a:gd name="connsiteY1" fmla="*/ 39688 h 442474"/>
                  <a:gd name="connsiteX2" fmla="*/ 76201 w 128588"/>
                  <a:gd name="connsiteY2" fmla="*/ 255588 h 442474"/>
                  <a:gd name="connsiteX3" fmla="*/ 98426 w 128588"/>
                  <a:gd name="connsiteY3" fmla="*/ 423862 h 442474"/>
                  <a:gd name="connsiteX4" fmla="*/ 128588 w 128588"/>
                  <a:gd name="connsiteY4" fmla="*/ 438150 h 442474"/>
                  <a:gd name="connsiteX0" fmla="*/ 0 w 128588"/>
                  <a:gd name="connsiteY0" fmla="*/ 0 h 442474"/>
                  <a:gd name="connsiteX1" fmla="*/ 38101 w 128588"/>
                  <a:gd name="connsiteY1" fmla="*/ 26988 h 442474"/>
                  <a:gd name="connsiteX2" fmla="*/ 76201 w 128588"/>
                  <a:gd name="connsiteY2" fmla="*/ 255588 h 442474"/>
                  <a:gd name="connsiteX3" fmla="*/ 98426 w 128588"/>
                  <a:gd name="connsiteY3" fmla="*/ 423862 h 442474"/>
                  <a:gd name="connsiteX4" fmla="*/ 128588 w 128588"/>
                  <a:gd name="connsiteY4" fmla="*/ 438150 h 442474"/>
                  <a:gd name="connsiteX0" fmla="*/ 0 w 128588"/>
                  <a:gd name="connsiteY0" fmla="*/ 0 h 442474"/>
                  <a:gd name="connsiteX1" fmla="*/ 38101 w 128588"/>
                  <a:gd name="connsiteY1" fmla="*/ 26988 h 442474"/>
                  <a:gd name="connsiteX2" fmla="*/ 76201 w 128588"/>
                  <a:gd name="connsiteY2" fmla="*/ 255588 h 442474"/>
                  <a:gd name="connsiteX3" fmla="*/ 98426 w 128588"/>
                  <a:gd name="connsiteY3" fmla="*/ 423862 h 442474"/>
                  <a:gd name="connsiteX4" fmla="*/ 128588 w 128588"/>
                  <a:gd name="connsiteY4" fmla="*/ 438150 h 442474"/>
                  <a:gd name="connsiteX0" fmla="*/ 0 w 128588"/>
                  <a:gd name="connsiteY0" fmla="*/ 0 h 442474"/>
                  <a:gd name="connsiteX1" fmla="*/ 28576 w 128588"/>
                  <a:gd name="connsiteY1" fmla="*/ 17463 h 442474"/>
                  <a:gd name="connsiteX2" fmla="*/ 76201 w 128588"/>
                  <a:gd name="connsiteY2" fmla="*/ 255588 h 442474"/>
                  <a:gd name="connsiteX3" fmla="*/ 98426 w 128588"/>
                  <a:gd name="connsiteY3" fmla="*/ 423862 h 442474"/>
                  <a:gd name="connsiteX4" fmla="*/ 128588 w 128588"/>
                  <a:gd name="connsiteY4" fmla="*/ 438150 h 442474"/>
                  <a:gd name="connsiteX0" fmla="*/ 0 w 128588"/>
                  <a:gd name="connsiteY0" fmla="*/ 0 h 442474"/>
                  <a:gd name="connsiteX1" fmla="*/ 36513 w 128588"/>
                  <a:gd name="connsiteY1" fmla="*/ 17463 h 442474"/>
                  <a:gd name="connsiteX2" fmla="*/ 76201 w 128588"/>
                  <a:gd name="connsiteY2" fmla="*/ 255588 h 442474"/>
                  <a:gd name="connsiteX3" fmla="*/ 98426 w 128588"/>
                  <a:gd name="connsiteY3" fmla="*/ 423862 h 442474"/>
                  <a:gd name="connsiteX4" fmla="*/ 128588 w 128588"/>
                  <a:gd name="connsiteY4" fmla="*/ 438150 h 442474"/>
                  <a:gd name="connsiteX0" fmla="*/ 0 w 133351"/>
                  <a:gd name="connsiteY0" fmla="*/ 3701 h 446175"/>
                  <a:gd name="connsiteX1" fmla="*/ 41276 w 133351"/>
                  <a:gd name="connsiteY1" fmla="*/ 21164 h 446175"/>
                  <a:gd name="connsiteX2" fmla="*/ 80964 w 133351"/>
                  <a:gd name="connsiteY2" fmla="*/ 259289 h 446175"/>
                  <a:gd name="connsiteX3" fmla="*/ 103189 w 133351"/>
                  <a:gd name="connsiteY3" fmla="*/ 427563 h 446175"/>
                  <a:gd name="connsiteX4" fmla="*/ 133351 w 133351"/>
                  <a:gd name="connsiteY4" fmla="*/ 441851 h 446175"/>
                  <a:gd name="connsiteX0" fmla="*/ 0 w 133351"/>
                  <a:gd name="connsiteY0" fmla="*/ 9332 h 451806"/>
                  <a:gd name="connsiteX1" fmla="*/ 41276 w 133351"/>
                  <a:gd name="connsiteY1" fmla="*/ 26795 h 451806"/>
                  <a:gd name="connsiteX2" fmla="*/ 80964 w 133351"/>
                  <a:gd name="connsiteY2" fmla="*/ 264920 h 451806"/>
                  <a:gd name="connsiteX3" fmla="*/ 103189 w 133351"/>
                  <a:gd name="connsiteY3" fmla="*/ 433194 h 451806"/>
                  <a:gd name="connsiteX4" fmla="*/ 133351 w 133351"/>
                  <a:gd name="connsiteY4" fmla="*/ 447482 h 451806"/>
                  <a:gd name="connsiteX0" fmla="*/ 0 w 142876"/>
                  <a:gd name="connsiteY0" fmla="*/ 9332 h 451806"/>
                  <a:gd name="connsiteX1" fmla="*/ 50801 w 142876"/>
                  <a:gd name="connsiteY1" fmla="*/ 26795 h 451806"/>
                  <a:gd name="connsiteX2" fmla="*/ 90489 w 142876"/>
                  <a:gd name="connsiteY2" fmla="*/ 264920 h 451806"/>
                  <a:gd name="connsiteX3" fmla="*/ 112714 w 142876"/>
                  <a:gd name="connsiteY3" fmla="*/ 433194 h 451806"/>
                  <a:gd name="connsiteX4" fmla="*/ 142876 w 142876"/>
                  <a:gd name="connsiteY4" fmla="*/ 447482 h 451806"/>
                  <a:gd name="connsiteX0" fmla="*/ 0 w 142876"/>
                  <a:gd name="connsiteY0" fmla="*/ 6585 h 449059"/>
                  <a:gd name="connsiteX1" fmla="*/ 50801 w 142876"/>
                  <a:gd name="connsiteY1" fmla="*/ 24048 h 449059"/>
                  <a:gd name="connsiteX2" fmla="*/ 90489 w 142876"/>
                  <a:gd name="connsiteY2" fmla="*/ 262173 h 449059"/>
                  <a:gd name="connsiteX3" fmla="*/ 112714 w 142876"/>
                  <a:gd name="connsiteY3" fmla="*/ 430447 h 449059"/>
                  <a:gd name="connsiteX4" fmla="*/ 142876 w 142876"/>
                  <a:gd name="connsiteY4" fmla="*/ 444735 h 449059"/>
                  <a:gd name="connsiteX0" fmla="*/ 0 w 142876"/>
                  <a:gd name="connsiteY0" fmla="*/ 0 h 442474"/>
                  <a:gd name="connsiteX1" fmla="*/ 50801 w 142876"/>
                  <a:gd name="connsiteY1" fmla="*/ 17463 h 442474"/>
                  <a:gd name="connsiteX2" fmla="*/ 90489 w 142876"/>
                  <a:gd name="connsiteY2" fmla="*/ 255588 h 442474"/>
                  <a:gd name="connsiteX3" fmla="*/ 112714 w 142876"/>
                  <a:gd name="connsiteY3" fmla="*/ 423862 h 442474"/>
                  <a:gd name="connsiteX4" fmla="*/ 142876 w 142876"/>
                  <a:gd name="connsiteY4" fmla="*/ 438150 h 442474"/>
                  <a:gd name="connsiteX0" fmla="*/ 0 w 142876"/>
                  <a:gd name="connsiteY0" fmla="*/ 0 h 442474"/>
                  <a:gd name="connsiteX1" fmla="*/ 50801 w 142876"/>
                  <a:gd name="connsiteY1" fmla="*/ 17463 h 442474"/>
                  <a:gd name="connsiteX2" fmla="*/ 90489 w 142876"/>
                  <a:gd name="connsiteY2" fmla="*/ 255588 h 442474"/>
                  <a:gd name="connsiteX3" fmla="*/ 112714 w 142876"/>
                  <a:gd name="connsiteY3" fmla="*/ 423862 h 442474"/>
                  <a:gd name="connsiteX4" fmla="*/ 142876 w 142876"/>
                  <a:gd name="connsiteY4" fmla="*/ 438150 h 442474"/>
                  <a:gd name="connsiteX0" fmla="*/ 0 w 149226"/>
                  <a:gd name="connsiteY0" fmla="*/ 5791 h 449840"/>
                  <a:gd name="connsiteX1" fmla="*/ 57151 w 149226"/>
                  <a:gd name="connsiteY1" fmla="*/ 24829 h 449840"/>
                  <a:gd name="connsiteX2" fmla="*/ 96839 w 149226"/>
                  <a:gd name="connsiteY2" fmla="*/ 262954 h 449840"/>
                  <a:gd name="connsiteX3" fmla="*/ 119064 w 149226"/>
                  <a:gd name="connsiteY3" fmla="*/ 431228 h 449840"/>
                  <a:gd name="connsiteX4" fmla="*/ 149226 w 149226"/>
                  <a:gd name="connsiteY4" fmla="*/ 445516 h 449840"/>
                  <a:gd name="connsiteX0" fmla="*/ 0 w 149226"/>
                  <a:gd name="connsiteY0" fmla="*/ 0 h 444049"/>
                  <a:gd name="connsiteX1" fmla="*/ 57151 w 149226"/>
                  <a:gd name="connsiteY1" fmla="*/ 19038 h 444049"/>
                  <a:gd name="connsiteX2" fmla="*/ 96839 w 149226"/>
                  <a:gd name="connsiteY2" fmla="*/ 257163 h 444049"/>
                  <a:gd name="connsiteX3" fmla="*/ 119064 w 149226"/>
                  <a:gd name="connsiteY3" fmla="*/ 425437 h 444049"/>
                  <a:gd name="connsiteX4" fmla="*/ 149226 w 149226"/>
                  <a:gd name="connsiteY4" fmla="*/ 439725 h 44404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9226" h="444049">
                    <a:moveTo>
                      <a:pt x="0" y="0"/>
                    </a:moveTo>
                    <a:cubicBezTo>
                      <a:pt x="27384" y="2324"/>
                      <a:pt x="45773" y="-200"/>
                      <a:pt x="57151" y="19038"/>
                    </a:cubicBezTo>
                    <a:cubicBezTo>
                      <a:pt x="68529" y="38276"/>
                      <a:pt x="86520" y="189430"/>
                      <a:pt x="96839" y="257163"/>
                    </a:cubicBezTo>
                    <a:cubicBezTo>
                      <a:pt x="107158" y="324896"/>
                      <a:pt x="110333" y="395010"/>
                      <a:pt x="119064" y="425437"/>
                    </a:cubicBezTo>
                    <a:cubicBezTo>
                      <a:pt x="127795" y="455864"/>
                      <a:pt x="132292" y="439857"/>
                      <a:pt x="149226" y="439725"/>
                    </a:cubicBezTo>
                  </a:path>
                </a:pathLst>
              </a:custGeom>
              <a:noFill/>
              <a:ln w="12700"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AU"/>
              </a:p>
            </p:txBody>
          </p:sp>
          <p:sp>
            <p:nvSpPr>
              <p:cNvPr id="64" name="Freeform 63"/>
              <p:cNvSpPr/>
              <p:nvPr/>
            </p:nvSpPr>
            <p:spPr>
              <a:xfrm>
                <a:off x="2415898" y="2916238"/>
                <a:ext cx="165500" cy="73671"/>
              </a:xfrm>
              <a:custGeom>
                <a:avLst/>
                <a:gdLst>
                  <a:gd name="connsiteX0" fmla="*/ 88900 w 88900"/>
                  <a:gd name="connsiteY0" fmla="*/ 0 h 73025"/>
                  <a:gd name="connsiteX1" fmla="*/ 60325 w 88900"/>
                  <a:gd name="connsiteY1" fmla="*/ 44450 h 73025"/>
                  <a:gd name="connsiteX2" fmla="*/ 0 w 88900"/>
                  <a:gd name="connsiteY2" fmla="*/ 73025 h 73025"/>
                  <a:gd name="connsiteX0" fmla="*/ 111125 w 111125"/>
                  <a:gd name="connsiteY0" fmla="*/ 0 h 49212"/>
                  <a:gd name="connsiteX1" fmla="*/ 60325 w 111125"/>
                  <a:gd name="connsiteY1" fmla="*/ 20637 h 49212"/>
                  <a:gd name="connsiteX2" fmla="*/ 0 w 111125"/>
                  <a:gd name="connsiteY2" fmla="*/ 49212 h 49212"/>
                  <a:gd name="connsiteX0" fmla="*/ 107950 w 107950"/>
                  <a:gd name="connsiteY0" fmla="*/ 24742 h 46349"/>
                  <a:gd name="connsiteX1" fmla="*/ 57150 w 107950"/>
                  <a:gd name="connsiteY1" fmla="*/ 45379 h 46349"/>
                  <a:gd name="connsiteX2" fmla="*/ 0 w 107950"/>
                  <a:gd name="connsiteY2" fmla="*/ 929 h 46349"/>
                  <a:gd name="connsiteX0" fmla="*/ 107950 w 107950"/>
                  <a:gd name="connsiteY0" fmla="*/ 24668 h 50777"/>
                  <a:gd name="connsiteX1" fmla="*/ 31750 w 107950"/>
                  <a:gd name="connsiteY1" fmla="*/ 50067 h 50777"/>
                  <a:gd name="connsiteX2" fmla="*/ 0 w 107950"/>
                  <a:gd name="connsiteY2" fmla="*/ 855 h 50777"/>
                  <a:gd name="connsiteX0" fmla="*/ 88900 w 88900"/>
                  <a:gd name="connsiteY0" fmla="*/ 45112 h 72322"/>
                  <a:gd name="connsiteX1" fmla="*/ 12700 w 88900"/>
                  <a:gd name="connsiteY1" fmla="*/ 70511 h 72322"/>
                  <a:gd name="connsiteX2" fmla="*/ 0 w 88900"/>
                  <a:gd name="connsiteY2" fmla="*/ 661 h 72322"/>
                  <a:gd name="connsiteX0" fmla="*/ 88900 w 88900"/>
                  <a:gd name="connsiteY0" fmla="*/ 45141 h 69449"/>
                  <a:gd name="connsiteX1" fmla="*/ 28575 w 88900"/>
                  <a:gd name="connsiteY1" fmla="*/ 67365 h 69449"/>
                  <a:gd name="connsiteX2" fmla="*/ 0 w 88900"/>
                  <a:gd name="connsiteY2" fmla="*/ 690 h 69449"/>
                  <a:gd name="connsiteX0" fmla="*/ 101600 w 101600"/>
                  <a:gd name="connsiteY0" fmla="*/ 65811 h 76740"/>
                  <a:gd name="connsiteX1" fmla="*/ 28575 w 101600"/>
                  <a:gd name="connsiteY1" fmla="*/ 67398 h 76740"/>
                  <a:gd name="connsiteX2" fmla="*/ 0 w 101600"/>
                  <a:gd name="connsiteY2" fmla="*/ 723 h 76740"/>
                  <a:gd name="connsiteX0" fmla="*/ 168275 w 168275"/>
                  <a:gd name="connsiteY0" fmla="*/ 59451 h 73473"/>
                  <a:gd name="connsiteX1" fmla="*/ 28575 w 168275"/>
                  <a:gd name="connsiteY1" fmla="*/ 67388 h 73473"/>
                  <a:gd name="connsiteX2" fmla="*/ 0 w 168275"/>
                  <a:gd name="connsiteY2" fmla="*/ 713 h 73473"/>
                  <a:gd name="connsiteX0" fmla="*/ 168275 w 168275"/>
                  <a:gd name="connsiteY0" fmla="*/ 59300 h 88819"/>
                  <a:gd name="connsiteX1" fmla="*/ 49213 w 168275"/>
                  <a:gd name="connsiteY1" fmla="*/ 86287 h 88819"/>
                  <a:gd name="connsiteX2" fmla="*/ 0 w 168275"/>
                  <a:gd name="connsiteY2" fmla="*/ 562 h 88819"/>
                  <a:gd name="connsiteX0" fmla="*/ 168275 w 168275"/>
                  <a:gd name="connsiteY0" fmla="*/ 58738 h 88257"/>
                  <a:gd name="connsiteX1" fmla="*/ 49213 w 168275"/>
                  <a:gd name="connsiteY1" fmla="*/ 85725 h 88257"/>
                  <a:gd name="connsiteX2" fmla="*/ 0 w 168275"/>
                  <a:gd name="connsiteY2" fmla="*/ 0 h 88257"/>
                  <a:gd name="connsiteX0" fmla="*/ 161925 w 161925"/>
                  <a:gd name="connsiteY0" fmla="*/ 50800 h 79848"/>
                  <a:gd name="connsiteX1" fmla="*/ 42863 w 161925"/>
                  <a:gd name="connsiteY1" fmla="*/ 77787 h 79848"/>
                  <a:gd name="connsiteX2" fmla="*/ 0 w 161925"/>
                  <a:gd name="connsiteY2" fmla="*/ 0 h 79848"/>
                  <a:gd name="connsiteX0" fmla="*/ 161925 w 161925"/>
                  <a:gd name="connsiteY0" fmla="*/ 50800 h 88836"/>
                  <a:gd name="connsiteX1" fmla="*/ 53976 w 161925"/>
                  <a:gd name="connsiteY1" fmla="*/ 87312 h 88836"/>
                  <a:gd name="connsiteX2" fmla="*/ 0 w 161925"/>
                  <a:gd name="connsiteY2" fmla="*/ 0 h 88836"/>
                  <a:gd name="connsiteX0" fmla="*/ 180975 w 180975"/>
                  <a:gd name="connsiteY0" fmla="*/ 39687 h 88075"/>
                  <a:gd name="connsiteX1" fmla="*/ 53976 w 180975"/>
                  <a:gd name="connsiteY1" fmla="*/ 87312 h 88075"/>
                  <a:gd name="connsiteX2" fmla="*/ 0 w 180975"/>
                  <a:gd name="connsiteY2" fmla="*/ 0 h 88075"/>
                  <a:gd name="connsiteX0" fmla="*/ 180975 w 180975"/>
                  <a:gd name="connsiteY0" fmla="*/ 39687 h 88075"/>
                  <a:gd name="connsiteX1" fmla="*/ 68263 w 180975"/>
                  <a:gd name="connsiteY1" fmla="*/ 87312 h 88075"/>
                  <a:gd name="connsiteX2" fmla="*/ 0 w 180975"/>
                  <a:gd name="connsiteY2" fmla="*/ 0 h 88075"/>
                  <a:gd name="connsiteX0" fmla="*/ 180975 w 180975"/>
                  <a:gd name="connsiteY0" fmla="*/ 39687 h 88075"/>
                  <a:gd name="connsiteX1" fmla="*/ 60326 w 180975"/>
                  <a:gd name="connsiteY1" fmla="*/ 87312 h 88075"/>
                  <a:gd name="connsiteX2" fmla="*/ 0 w 180975"/>
                  <a:gd name="connsiteY2" fmla="*/ 0 h 88075"/>
                  <a:gd name="connsiteX0" fmla="*/ 180975 w 180975"/>
                  <a:gd name="connsiteY0" fmla="*/ 39687 h 88542"/>
                  <a:gd name="connsiteX1" fmla="*/ 60326 w 180975"/>
                  <a:gd name="connsiteY1" fmla="*/ 87312 h 88542"/>
                  <a:gd name="connsiteX2" fmla="*/ 0 w 180975"/>
                  <a:gd name="connsiteY2" fmla="*/ 0 h 88542"/>
                  <a:gd name="connsiteX0" fmla="*/ 180975 w 180975"/>
                  <a:gd name="connsiteY0" fmla="*/ 39687 h 89499"/>
                  <a:gd name="connsiteX1" fmla="*/ 60326 w 180975"/>
                  <a:gd name="connsiteY1" fmla="*/ 87312 h 89499"/>
                  <a:gd name="connsiteX2" fmla="*/ 0 w 180975"/>
                  <a:gd name="connsiteY2" fmla="*/ 0 h 89499"/>
                  <a:gd name="connsiteX0" fmla="*/ 206375 w 206375"/>
                  <a:gd name="connsiteY0" fmla="*/ 0 h 95283"/>
                  <a:gd name="connsiteX1" fmla="*/ 60326 w 206375"/>
                  <a:gd name="connsiteY1" fmla="*/ 95250 h 95283"/>
                  <a:gd name="connsiteX2" fmla="*/ 0 w 206375"/>
                  <a:gd name="connsiteY2" fmla="*/ 7938 h 95283"/>
                  <a:gd name="connsiteX0" fmla="*/ 206375 w 206375"/>
                  <a:gd name="connsiteY0" fmla="*/ 0 h 95283"/>
                  <a:gd name="connsiteX1" fmla="*/ 60326 w 206375"/>
                  <a:gd name="connsiteY1" fmla="*/ 95250 h 95283"/>
                  <a:gd name="connsiteX2" fmla="*/ 0 w 206375"/>
                  <a:gd name="connsiteY2" fmla="*/ 7938 h 95283"/>
                  <a:gd name="connsiteX0" fmla="*/ 206375 w 206375"/>
                  <a:gd name="connsiteY0" fmla="*/ 0 h 90525"/>
                  <a:gd name="connsiteX1" fmla="*/ 77788 w 206375"/>
                  <a:gd name="connsiteY1" fmla="*/ 90488 h 90525"/>
                  <a:gd name="connsiteX2" fmla="*/ 0 w 206375"/>
                  <a:gd name="connsiteY2" fmla="*/ 7938 h 90525"/>
                  <a:gd name="connsiteX0" fmla="*/ 206375 w 206375"/>
                  <a:gd name="connsiteY0" fmla="*/ 0 h 90525"/>
                  <a:gd name="connsiteX1" fmla="*/ 77788 w 206375"/>
                  <a:gd name="connsiteY1" fmla="*/ 90488 h 90525"/>
                  <a:gd name="connsiteX2" fmla="*/ 0 w 206375"/>
                  <a:gd name="connsiteY2" fmla="*/ 7938 h 90525"/>
                  <a:gd name="connsiteX0" fmla="*/ 206375 w 206375"/>
                  <a:gd name="connsiteY0" fmla="*/ 0 h 90639"/>
                  <a:gd name="connsiteX1" fmla="*/ 77788 w 206375"/>
                  <a:gd name="connsiteY1" fmla="*/ 90488 h 90639"/>
                  <a:gd name="connsiteX2" fmla="*/ 0 w 206375"/>
                  <a:gd name="connsiteY2" fmla="*/ 7938 h 90639"/>
                  <a:gd name="connsiteX0" fmla="*/ 206375 w 207102"/>
                  <a:gd name="connsiteY0" fmla="*/ 0 h 90572"/>
                  <a:gd name="connsiteX1" fmla="*/ 77788 w 207102"/>
                  <a:gd name="connsiteY1" fmla="*/ 90488 h 90572"/>
                  <a:gd name="connsiteX2" fmla="*/ 0 w 207102"/>
                  <a:gd name="connsiteY2" fmla="*/ 7938 h 90572"/>
                  <a:gd name="connsiteX0" fmla="*/ 200025 w 200573"/>
                  <a:gd name="connsiteY0" fmla="*/ 0 h 90488"/>
                  <a:gd name="connsiteX1" fmla="*/ 71438 w 200573"/>
                  <a:gd name="connsiteY1" fmla="*/ 90488 h 90488"/>
                  <a:gd name="connsiteX2" fmla="*/ 0 w 200573"/>
                  <a:gd name="connsiteY2" fmla="*/ 1 h 90488"/>
                  <a:gd name="connsiteX0" fmla="*/ 202731 w 203279"/>
                  <a:gd name="connsiteY0" fmla="*/ 0 h 90488"/>
                  <a:gd name="connsiteX1" fmla="*/ 74144 w 203279"/>
                  <a:gd name="connsiteY1" fmla="*/ 90488 h 90488"/>
                  <a:gd name="connsiteX2" fmla="*/ 2706 w 203279"/>
                  <a:gd name="connsiteY2" fmla="*/ 1 h 904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203279" h="90488">
                    <a:moveTo>
                      <a:pt x="202731" y="0"/>
                    </a:moveTo>
                    <a:cubicBezTo>
                      <a:pt x="211727" y="63764"/>
                      <a:pt x="107481" y="90488"/>
                      <a:pt x="74144" y="90488"/>
                    </a:cubicBezTo>
                    <a:cubicBezTo>
                      <a:pt x="40807" y="90488"/>
                      <a:pt x="-12640" y="53711"/>
                      <a:pt x="2706" y="1"/>
                    </a:cubicBezTo>
                  </a:path>
                </a:pathLst>
              </a:custGeom>
              <a:noFill/>
              <a:ln w="12700"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AU">
                  <a:solidFill>
                    <a:schemeClr val="bg1"/>
                  </a:solidFill>
                </a:endParaRPr>
              </a:p>
            </p:txBody>
          </p:sp>
          <p:sp>
            <p:nvSpPr>
              <p:cNvPr id="66" name="Freeform 65"/>
              <p:cNvSpPr/>
              <p:nvPr/>
            </p:nvSpPr>
            <p:spPr>
              <a:xfrm>
                <a:off x="2433426" y="2782888"/>
                <a:ext cx="131951" cy="58737"/>
              </a:xfrm>
              <a:custGeom>
                <a:avLst/>
                <a:gdLst>
                  <a:gd name="connsiteX0" fmla="*/ 88900 w 88900"/>
                  <a:gd name="connsiteY0" fmla="*/ 0 h 73025"/>
                  <a:gd name="connsiteX1" fmla="*/ 60325 w 88900"/>
                  <a:gd name="connsiteY1" fmla="*/ 44450 h 73025"/>
                  <a:gd name="connsiteX2" fmla="*/ 0 w 88900"/>
                  <a:gd name="connsiteY2" fmla="*/ 73025 h 73025"/>
                  <a:gd name="connsiteX0" fmla="*/ 111125 w 111125"/>
                  <a:gd name="connsiteY0" fmla="*/ 0 h 49212"/>
                  <a:gd name="connsiteX1" fmla="*/ 60325 w 111125"/>
                  <a:gd name="connsiteY1" fmla="*/ 20637 h 49212"/>
                  <a:gd name="connsiteX2" fmla="*/ 0 w 111125"/>
                  <a:gd name="connsiteY2" fmla="*/ 49212 h 49212"/>
                  <a:gd name="connsiteX0" fmla="*/ 107950 w 107950"/>
                  <a:gd name="connsiteY0" fmla="*/ 24742 h 46349"/>
                  <a:gd name="connsiteX1" fmla="*/ 57150 w 107950"/>
                  <a:gd name="connsiteY1" fmla="*/ 45379 h 46349"/>
                  <a:gd name="connsiteX2" fmla="*/ 0 w 107950"/>
                  <a:gd name="connsiteY2" fmla="*/ 929 h 46349"/>
                  <a:gd name="connsiteX0" fmla="*/ 107950 w 107950"/>
                  <a:gd name="connsiteY0" fmla="*/ 24668 h 50777"/>
                  <a:gd name="connsiteX1" fmla="*/ 31750 w 107950"/>
                  <a:gd name="connsiteY1" fmla="*/ 50067 h 50777"/>
                  <a:gd name="connsiteX2" fmla="*/ 0 w 107950"/>
                  <a:gd name="connsiteY2" fmla="*/ 855 h 50777"/>
                  <a:gd name="connsiteX0" fmla="*/ 88900 w 88900"/>
                  <a:gd name="connsiteY0" fmla="*/ 45112 h 72322"/>
                  <a:gd name="connsiteX1" fmla="*/ 12700 w 88900"/>
                  <a:gd name="connsiteY1" fmla="*/ 70511 h 72322"/>
                  <a:gd name="connsiteX2" fmla="*/ 0 w 88900"/>
                  <a:gd name="connsiteY2" fmla="*/ 661 h 72322"/>
                  <a:gd name="connsiteX0" fmla="*/ 88900 w 88900"/>
                  <a:gd name="connsiteY0" fmla="*/ 45141 h 69449"/>
                  <a:gd name="connsiteX1" fmla="*/ 28575 w 88900"/>
                  <a:gd name="connsiteY1" fmla="*/ 67365 h 69449"/>
                  <a:gd name="connsiteX2" fmla="*/ 0 w 88900"/>
                  <a:gd name="connsiteY2" fmla="*/ 690 h 69449"/>
                  <a:gd name="connsiteX0" fmla="*/ 101600 w 101600"/>
                  <a:gd name="connsiteY0" fmla="*/ 65811 h 76740"/>
                  <a:gd name="connsiteX1" fmla="*/ 28575 w 101600"/>
                  <a:gd name="connsiteY1" fmla="*/ 67398 h 76740"/>
                  <a:gd name="connsiteX2" fmla="*/ 0 w 101600"/>
                  <a:gd name="connsiteY2" fmla="*/ 723 h 76740"/>
                  <a:gd name="connsiteX0" fmla="*/ 168275 w 168275"/>
                  <a:gd name="connsiteY0" fmla="*/ 59451 h 73473"/>
                  <a:gd name="connsiteX1" fmla="*/ 28575 w 168275"/>
                  <a:gd name="connsiteY1" fmla="*/ 67388 h 73473"/>
                  <a:gd name="connsiteX2" fmla="*/ 0 w 168275"/>
                  <a:gd name="connsiteY2" fmla="*/ 713 h 73473"/>
                  <a:gd name="connsiteX0" fmla="*/ 168275 w 168275"/>
                  <a:gd name="connsiteY0" fmla="*/ 59300 h 88819"/>
                  <a:gd name="connsiteX1" fmla="*/ 49213 w 168275"/>
                  <a:gd name="connsiteY1" fmla="*/ 86287 h 88819"/>
                  <a:gd name="connsiteX2" fmla="*/ 0 w 168275"/>
                  <a:gd name="connsiteY2" fmla="*/ 562 h 88819"/>
                  <a:gd name="connsiteX0" fmla="*/ 168275 w 168275"/>
                  <a:gd name="connsiteY0" fmla="*/ 58738 h 88257"/>
                  <a:gd name="connsiteX1" fmla="*/ 49213 w 168275"/>
                  <a:gd name="connsiteY1" fmla="*/ 85725 h 88257"/>
                  <a:gd name="connsiteX2" fmla="*/ 0 w 168275"/>
                  <a:gd name="connsiteY2" fmla="*/ 0 h 88257"/>
                  <a:gd name="connsiteX0" fmla="*/ 161925 w 161925"/>
                  <a:gd name="connsiteY0" fmla="*/ 50800 h 79848"/>
                  <a:gd name="connsiteX1" fmla="*/ 42863 w 161925"/>
                  <a:gd name="connsiteY1" fmla="*/ 77787 h 79848"/>
                  <a:gd name="connsiteX2" fmla="*/ 0 w 161925"/>
                  <a:gd name="connsiteY2" fmla="*/ 0 h 79848"/>
                  <a:gd name="connsiteX0" fmla="*/ 161925 w 161925"/>
                  <a:gd name="connsiteY0" fmla="*/ 50800 h 88836"/>
                  <a:gd name="connsiteX1" fmla="*/ 53976 w 161925"/>
                  <a:gd name="connsiteY1" fmla="*/ 87312 h 88836"/>
                  <a:gd name="connsiteX2" fmla="*/ 0 w 161925"/>
                  <a:gd name="connsiteY2" fmla="*/ 0 h 88836"/>
                  <a:gd name="connsiteX0" fmla="*/ 180975 w 180975"/>
                  <a:gd name="connsiteY0" fmla="*/ 39687 h 88075"/>
                  <a:gd name="connsiteX1" fmla="*/ 53976 w 180975"/>
                  <a:gd name="connsiteY1" fmla="*/ 87312 h 88075"/>
                  <a:gd name="connsiteX2" fmla="*/ 0 w 180975"/>
                  <a:gd name="connsiteY2" fmla="*/ 0 h 88075"/>
                  <a:gd name="connsiteX0" fmla="*/ 180975 w 180975"/>
                  <a:gd name="connsiteY0" fmla="*/ 39687 h 88075"/>
                  <a:gd name="connsiteX1" fmla="*/ 68263 w 180975"/>
                  <a:gd name="connsiteY1" fmla="*/ 87312 h 88075"/>
                  <a:gd name="connsiteX2" fmla="*/ 0 w 180975"/>
                  <a:gd name="connsiteY2" fmla="*/ 0 h 88075"/>
                  <a:gd name="connsiteX0" fmla="*/ 180975 w 180975"/>
                  <a:gd name="connsiteY0" fmla="*/ 39687 h 88075"/>
                  <a:gd name="connsiteX1" fmla="*/ 60326 w 180975"/>
                  <a:gd name="connsiteY1" fmla="*/ 87312 h 88075"/>
                  <a:gd name="connsiteX2" fmla="*/ 0 w 180975"/>
                  <a:gd name="connsiteY2" fmla="*/ 0 h 88075"/>
                  <a:gd name="connsiteX0" fmla="*/ 180975 w 180975"/>
                  <a:gd name="connsiteY0" fmla="*/ 39687 h 88542"/>
                  <a:gd name="connsiteX1" fmla="*/ 60326 w 180975"/>
                  <a:gd name="connsiteY1" fmla="*/ 87312 h 88542"/>
                  <a:gd name="connsiteX2" fmla="*/ 0 w 180975"/>
                  <a:gd name="connsiteY2" fmla="*/ 0 h 88542"/>
                  <a:gd name="connsiteX0" fmla="*/ 180975 w 180975"/>
                  <a:gd name="connsiteY0" fmla="*/ 39687 h 89499"/>
                  <a:gd name="connsiteX1" fmla="*/ 60326 w 180975"/>
                  <a:gd name="connsiteY1" fmla="*/ 87312 h 89499"/>
                  <a:gd name="connsiteX2" fmla="*/ 0 w 180975"/>
                  <a:gd name="connsiteY2" fmla="*/ 0 h 89499"/>
                  <a:gd name="connsiteX0" fmla="*/ 206375 w 206375"/>
                  <a:gd name="connsiteY0" fmla="*/ 0 h 95283"/>
                  <a:gd name="connsiteX1" fmla="*/ 60326 w 206375"/>
                  <a:gd name="connsiteY1" fmla="*/ 95250 h 95283"/>
                  <a:gd name="connsiteX2" fmla="*/ 0 w 206375"/>
                  <a:gd name="connsiteY2" fmla="*/ 7938 h 95283"/>
                  <a:gd name="connsiteX0" fmla="*/ 206375 w 206375"/>
                  <a:gd name="connsiteY0" fmla="*/ 0 h 95283"/>
                  <a:gd name="connsiteX1" fmla="*/ 60326 w 206375"/>
                  <a:gd name="connsiteY1" fmla="*/ 95250 h 95283"/>
                  <a:gd name="connsiteX2" fmla="*/ 0 w 206375"/>
                  <a:gd name="connsiteY2" fmla="*/ 7938 h 95283"/>
                  <a:gd name="connsiteX0" fmla="*/ 206375 w 206375"/>
                  <a:gd name="connsiteY0" fmla="*/ 0 h 90525"/>
                  <a:gd name="connsiteX1" fmla="*/ 77788 w 206375"/>
                  <a:gd name="connsiteY1" fmla="*/ 90488 h 90525"/>
                  <a:gd name="connsiteX2" fmla="*/ 0 w 206375"/>
                  <a:gd name="connsiteY2" fmla="*/ 7938 h 90525"/>
                  <a:gd name="connsiteX0" fmla="*/ 206375 w 206375"/>
                  <a:gd name="connsiteY0" fmla="*/ 0 h 90525"/>
                  <a:gd name="connsiteX1" fmla="*/ 77788 w 206375"/>
                  <a:gd name="connsiteY1" fmla="*/ 90488 h 90525"/>
                  <a:gd name="connsiteX2" fmla="*/ 0 w 206375"/>
                  <a:gd name="connsiteY2" fmla="*/ 7938 h 90525"/>
                  <a:gd name="connsiteX0" fmla="*/ 206375 w 206375"/>
                  <a:gd name="connsiteY0" fmla="*/ 0 h 90639"/>
                  <a:gd name="connsiteX1" fmla="*/ 77788 w 206375"/>
                  <a:gd name="connsiteY1" fmla="*/ 90488 h 90639"/>
                  <a:gd name="connsiteX2" fmla="*/ 0 w 206375"/>
                  <a:gd name="connsiteY2" fmla="*/ 7938 h 90639"/>
                  <a:gd name="connsiteX0" fmla="*/ 206375 w 207102"/>
                  <a:gd name="connsiteY0" fmla="*/ 0 h 90572"/>
                  <a:gd name="connsiteX1" fmla="*/ 77788 w 207102"/>
                  <a:gd name="connsiteY1" fmla="*/ 90488 h 90572"/>
                  <a:gd name="connsiteX2" fmla="*/ 0 w 207102"/>
                  <a:gd name="connsiteY2" fmla="*/ 7938 h 90572"/>
                  <a:gd name="connsiteX0" fmla="*/ 200025 w 200573"/>
                  <a:gd name="connsiteY0" fmla="*/ 0 h 90488"/>
                  <a:gd name="connsiteX1" fmla="*/ 71438 w 200573"/>
                  <a:gd name="connsiteY1" fmla="*/ 90488 h 90488"/>
                  <a:gd name="connsiteX2" fmla="*/ 0 w 200573"/>
                  <a:gd name="connsiteY2" fmla="*/ 1 h 90488"/>
                  <a:gd name="connsiteX0" fmla="*/ 202731 w 203279"/>
                  <a:gd name="connsiteY0" fmla="*/ 0 h 90488"/>
                  <a:gd name="connsiteX1" fmla="*/ 74144 w 203279"/>
                  <a:gd name="connsiteY1" fmla="*/ 90488 h 90488"/>
                  <a:gd name="connsiteX2" fmla="*/ 2706 w 203279"/>
                  <a:gd name="connsiteY2" fmla="*/ 1 h 904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203279" h="90488">
                    <a:moveTo>
                      <a:pt x="202731" y="0"/>
                    </a:moveTo>
                    <a:cubicBezTo>
                      <a:pt x="211727" y="63764"/>
                      <a:pt x="107481" y="90488"/>
                      <a:pt x="74144" y="90488"/>
                    </a:cubicBezTo>
                    <a:cubicBezTo>
                      <a:pt x="40807" y="90488"/>
                      <a:pt x="-12640" y="53711"/>
                      <a:pt x="2706" y="1"/>
                    </a:cubicBezTo>
                  </a:path>
                </a:pathLst>
              </a:custGeom>
              <a:noFill/>
              <a:ln w="12700"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AU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44" name="TextBox 43"/>
            <p:cNvSpPr txBox="1"/>
            <p:nvPr>
              <p:custDataLst>
                <p:tags r:id="rId7"/>
              </p:custDataLst>
            </p:nvPr>
          </p:nvSpPr>
          <p:spPr>
            <a:xfrm>
              <a:off x="1935524" y="4008158"/>
              <a:ext cx="2083218" cy="4478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none" lIns="88900" tIns="88900" rIns="88900" bIns="88900" rtlCol="0">
              <a:noAutofit/>
            </a:bodyPr>
            <a:lstStyle/>
            <a:p>
              <a:r>
                <a:rPr lang="en-AU" sz="1600" b="1" smtClean="0">
                  <a:solidFill>
                    <a:srgbClr val="000000"/>
                  </a:solidFill>
                </a:rPr>
                <a:t>equal footing</a:t>
              </a:r>
              <a:endParaRPr lang="en-AU" sz="1600" b="1">
                <a:solidFill>
                  <a:srgbClr val="000000"/>
                </a:solidFill>
              </a:endParaRPr>
            </a:p>
          </p:txBody>
        </p:sp>
      </p:grpSp>
      <p:sp>
        <p:nvSpPr>
          <p:cNvPr id="16" name="TextBox 15"/>
          <p:cNvSpPr txBox="1"/>
          <p:nvPr>
            <p:custDataLst>
              <p:tags r:id="rId1"/>
            </p:custDataLst>
          </p:nvPr>
        </p:nvSpPr>
        <p:spPr>
          <a:xfrm>
            <a:off x="3394236" y="1600177"/>
            <a:ext cx="2343604" cy="1813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none" lIns="88900" tIns="88900" rIns="88900" bIns="88900" rtlCol="0">
            <a:noAutofit/>
          </a:bodyPr>
          <a:lstStyle/>
          <a:p>
            <a:pPr algn="ctr"/>
            <a:r>
              <a:rPr lang="en-AU" dirty="0" smtClean="0">
                <a:solidFill>
                  <a:srgbClr val="000000"/>
                </a:solidFill>
              </a:rPr>
              <a:t>localised</a:t>
            </a:r>
          </a:p>
          <a:p>
            <a:pPr algn="ctr"/>
            <a:r>
              <a:rPr lang="en-AU" dirty="0">
                <a:solidFill>
                  <a:srgbClr val="000000"/>
                </a:solidFill>
                <a:sym typeface="Symbol" panose="05050102010706020507" pitchFamily="18" charset="2"/>
              </a:rPr>
              <a:t></a:t>
            </a:r>
            <a:endParaRPr lang="en-AU" dirty="0" smtClean="0">
              <a:solidFill>
                <a:srgbClr val="000000"/>
              </a:solidFill>
            </a:endParaRPr>
          </a:p>
          <a:p>
            <a:pPr algn="ctr"/>
            <a:r>
              <a:rPr lang="en-AU" dirty="0" smtClean="0">
                <a:solidFill>
                  <a:srgbClr val="000000"/>
                </a:solidFill>
                <a:sym typeface="Wingdings" panose="05000000000000000000" pitchFamily="2" charset="2"/>
              </a:rPr>
              <a:t>finite variance</a:t>
            </a:r>
          </a:p>
          <a:p>
            <a:pPr algn="ctr"/>
            <a:r>
              <a:rPr lang="en-AU" dirty="0" smtClean="0">
                <a:solidFill>
                  <a:srgbClr val="000000"/>
                </a:solidFill>
                <a:sym typeface="Symbol" panose="05050102010706020507" pitchFamily="18" charset="2"/>
              </a:rPr>
              <a:t></a:t>
            </a:r>
            <a:endParaRPr lang="en-AU" dirty="0" smtClean="0">
              <a:solidFill>
                <a:srgbClr val="000000"/>
              </a:solidFill>
              <a:sym typeface="Wingdings" panose="05000000000000000000" pitchFamily="2" charset="2"/>
            </a:endParaRPr>
          </a:p>
          <a:p>
            <a:pPr algn="ctr"/>
            <a:r>
              <a:rPr lang="en-AU" dirty="0" smtClean="0">
                <a:solidFill>
                  <a:srgbClr val="000000"/>
                </a:solidFill>
                <a:sym typeface="Wingdings" panose="05000000000000000000" pitchFamily="2" charset="2"/>
              </a:rPr>
              <a:t>Gaussian distribution</a:t>
            </a:r>
            <a:endParaRPr lang="en-AU" dirty="0">
              <a:solidFill>
                <a:srgbClr val="000000"/>
              </a:solidFill>
            </a:endParaRPr>
          </a:p>
        </p:txBody>
      </p:sp>
      <p:sp>
        <p:nvSpPr>
          <p:cNvPr id="18" name="TextBox 17"/>
          <p:cNvSpPr txBox="1"/>
          <p:nvPr>
            <p:custDataLst>
              <p:tags r:id="rId2"/>
            </p:custDataLst>
          </p:nvPr>
        </p:nvSpPr>
        <p:spPr>
          <a:xfrm>
            <a:off x="301293" y="3605836"/>
            <a:ext cx="6592781" cy="548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none" lIns="88900" tIns="88900" rIns="88900" bIns="88900" rtlCol="0">
            <a:noAutofit/>
          </a:bodyPr>
          <a:lstStyle/>
          <a:p>
            <a:r>
              <a:rPr lang="en-AU" sz="2400" b="1" dirty="0" smtClean="0">
                <a:solidFill>
                  <a:srgbClr val="0000A0"/>
                </a:solidFill>
              </a:rPr>
              <a:t>2 Include fundamental limits in precision</a:t>
            </a:r>
            <a:endParaRPr lang="en-AU" sz="2400" b="1" dirty="0">
              <a:solidFill>
                <a:srgbClr val="0000A0"/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6075024" y="1413429"/>
            <a:ext cx="2870114" cy="2228226"/>
            <a:chOff x="6110515" y="1814317"/>
            <a:chExt cx="2870114" cy="2228226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14"/>
            <a:stretch>
              <a:fillRect/>
            </a:stretch>
          </p:blipFill>
          <p:spPr>
            <a:xfrm>
              <a:off x="7281801" y="2751061"/>
              <a:ext cx="859367" cy="1119625"/>
            </a:xfrm>
            <a:prstGeom prst="rect">
              <a:avLst/>
            </a:prstGeom>
          </p:spPr>
        </p:pic>
        <p:sp>
          <p:nvSpPr>
            <p:cNvPr id="14357" name="Rectangle 14356"/>
            <p:cNvSpPr/>
            <p:nvPr/>
          </p:nvSpPr>
          <p:spPr>
            <a:xfrm>
              <a:off x="7525303" y="3401681"/>
              <a:ext cx="1455326" cy="184666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lIns="36000" tIns="0" rIns="36000" bIns="0">
              <a:spAutoFit/>
            </a:bodyPr>
            <a:lstStyle/>
            <a:p>
              <a:r>
                <a:rPr lang="en-AU" sz="1200" dirty="0" smtClean="0">
                  <a:solidFill>
                    <a:srgbClr val="000000"/>
                  </a:solidFill>
                  <a:sym typeface="Wingdings" panose="05000000000000000000" pitchFamily="2" charset="2"/>
                </a:rPr>
                <a:t>1-D Wiener </a:t>
              </a:r>
              <a:r>
                <a:rPr lang="en-AU" sz="1200" dirty="0">
                  <a:solidFill>
                    <a:srgbClr val="000000"/>
                  </a:solidFill>
                  <a:sym typeface="Wingdings" panose="05000000000000000000" pitchFamily="2" charset="2"/>
                </a:rPr>
                <a:t>process </a:t>
              </a:r>
              <a:endParaRPr lang="en-AU" sz="1200" dirty="0"/>
            </a:p>
          </p:txBody>
        </p:sp>
        <p:sp>
          <p:nvSpPr>
            <p:cNvPr id="82" name="Rectangle 81"/>
            <p:cNvSpPr/>
            <p:nvPr/>
          </p:nvSpPr>
          <p:spPr>
            <a:xfrm>
              <a:off x="6110515" y="1814317"/>
              <a:ext cx="2825702" cy="2228226"/>
            </a:xfrm>
            <a:prstGeom prst="rect">
              <a:avLst/>
            </a:prstGeom>
            <a:noFill/>
            <a:ln w="12700">
              <a:solidFill>
                <a:srgbClr val="FFABC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>
                <a:solidFill>
                  <a:schemeClr val="bg1"/>
                </a:solidFill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8" name="TextBox 67"/>
                <p:cNvSpPr txBox="1"/>
                <p:nvPr/>
              </p:nvSpPr>
              <p:spPr>
                <a:xfrm>
                  <a:off x="6165896" y="1846227"/>
                  <a:ext cx="963081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AU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𝜓</m:t>
                        </m:r>
                      </m:oMath>
                    </m:oMathPara>
                  </a14:m>
                  <a:endParaRPr lang="en-AU" dirty="0">
                    <a:solidFill>
                      <a:schemeClr val="tx1"/>
                    </a:solidFill>
                  </a:endParaRPr>
                </a:p>
              </p:txBody>
            </p:sp>
          </mc:Choice>
          <mc:Fallback xmlns="">
            <p:sp>
              <p:nvSpPr>
                <p:cNvPr id="68" name="TextBox 6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165896" y="1846227"/>
                  <a:ext cx="963081" cy="369332"/>
                </a:xfrm>
                <a:prstGeom prst="rect">
                  <a:avLst/>
                </a:prstGeom>
                <a:blipFill rotWithShape="0">
                  <a:blip r:embed="rId15"/>
                  <a:stretch>
                    <a:fillRect b="-16393"/>
                  </a:stretch>
                </a:blipFill>
              </p:spPr>
              <p:txBody>
                <a:bodyPr/>
                <a:lstStyle/>
                <a:p>
                  <a:r>
                    <a:rPr lang="en-AU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69" name="Straight Connector 68"/>
            <p:cNvCxnSpPr/>
            <p:nvPr/>
          </p:nvCxnSpPr>
          <p:spPr>
            <a:xfrm>
              <a:off x="6883966" y="1951743"/>
              <a:ext cx="0" cy="813691"/>
            </a:xfrm>
            <a:prstGeom prst="line">
              <a:avLst/>
            </a:prstGeom>
            <a:ln w="19050">
              <a:solidFill>
                <a:schemeClr val="tx1"/>
              </a:solidFill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>
              <a:off x="6882608" y="2768970"/>
              <a:ext cx="1820139" cy="0"/>
            </a:xfrm>
            <a:prstGeom prst="line">
              <a:avLst/>
            </a:prstGeom>
            <a:ln w="19050">
              <a:solidFill>
                <a:schemeClr val="tx1"/>
              </a:solidFill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1" name="TextBox 70"/>
                <p:cNvSpPr txBox="1"/>
                <p:nvPr/>
              </p:nvSpPr>
              <p:spPr>
                <a:xfrm>
                  <a:off x="8640872" y="2573036"/>
                  <a:ext cx="227346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AU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𝑥</m:t>
                        </m:r>
                      </m:oMath>
                    </m:oMathPara>
                  </a14:m>
                  <a:endParaRPr lang="en-AU" sz="2000" dirty="0">
                    <a:solidFill>
                      <a:schemeClr val="tx1"/>
                    </a:solidFill>
                  </a:endParaRPr>
                </a:p>
              </p:txBody>
            </p:sp>
          </mc:Choice>
          <mc:Fallback xmlns="">
            <p:sp>
              <p:nvSpPr>
                <p:cNvPr id="71" name="TextBox 70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640872" y="2573036"/>
                  <a:ext cx="227346" cy="400110"/>
                </a:xfrm>
                <a:prstGeom prst="rect">
                  <a:avLst/>
                </a:prstGeom>
                <a:blipFill rotWithShape="0">
                  <a:blip r:embed="rId16"/>
                  <a:stretch>
                    <a:fillRect r="-27027"/>
                  </a:stretch>
                </a:blipFill>
              </p:spPr>
              <p:txBody>
                <a:bodyPr/>
                <a:lstStyle/>
                <a:p>
                  <a:r>
                    <a:rPr lang="en-AU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73" name="Freeform 72"/>
            <p:cNvSpPr/>
            <p:nvPr/>
          </p:nvSpPr>
          <p:spPr>
            <a:xfrm>
              <a:off x="7195307" y="2225782"/>
              <a:ext cx="938220" cy="545611"/>
            </a:xfrm>
            <a:custGeom>
              <a:avLst/>
              <a:gdLst>
                <a:gd name="connsiteX0" fmla="*/ 0 w 1225550"/>
                <a:gd name="connsiteY0" fmla="*/ 736798 h 744305"/>
                <a:gd name="connsiteX1" fmla="*/ 295275 w 1225550"/>
                <a:gd name="connsiteY1" fmla="*/ 708223 h 744305"/>
                <a:gd name="connsiteX2" fmla="*/ 454025 w 1225550"/>
                <a:gd name="connsiteY2" fmla="*/ 454223 h 744305"/>
                <a:gd name="connsiteX3" fmla="*/ 542925 w 1225550"/>
                <a:gd name="connsiteY3" fmla="*/ 50998 h 744305"/>
                <a:gd name="connsiteX4" fmla="*/ 635000 w 1225550"/>
                <a:gd name="connsiteY4" fmla="*/ 57348 h 744305"/>
                <a:gd name="connsiteX5" fmla="*/ 765175 w 1225550"/>
                <a:gd name="connsiteY5" fmla="*/ 520898 h 744305"/>
                <a:gd name="connsiteX6" fmla="*/ 873125 w 1225550"/>
                <a:gd name="connsiteY6" fmla="*/ 711398 h 744305"/>
                <a:gd name="connsiteX7" fmla="*/ 1225550 w 1225550"/>
                <a:gd name="connsiteY7" fmla="*/ 730448 h 744305"/>
                <a:gd name="connsiteX0" fmla="*/ 0 w 1225550"/>
                <a:gd name="connsiteY0" fmla="*/ 733107 h 740614"/>
                <a:gd name="connsiteX1" fmla="*/ 295275 w 1225550"/>
                <a:gd name="connsiteY1" fmla="*/ 704532 h 740614"/>
                <a:gd name="connsiteX2" fmla="*/ 454025 w 1225550"/>
                <a:gd name="connsiteY2" fmla="*/ 450532 h 740614"/>
                <a:gd name="connsiteX3" fmla="*/ 542925 w 1225550"/>
                <a:gd name="connsiteY3" fmla="*/ 47307 h 740614"/>
                <a:gd name="connsiteX4" fmla="*/ 635000 w 1225550"/>
                <a:gd name="connsiteY4" fmla="*/ 53657 h 740614"/>
                <a:gd name="connsiteX5" fmla="*/ 752475 w 1225550"/>
                <a:gd name="connsiteY5" fmla="*/ 456882 h 740614"/>
                <a:gd name="connsiteX6" fmla="*/ 873125 w 1225550"/>
                <a:gd name="connsiteY6" fmla="*/ 707707 h 740614"/>
                <a:gd name="connsiteX7" fmla="*/ 1225550 w 1225550"/>
                <a:gd name="connsiteY7" fmla="*/ 726757 h 740614"/>
                <a:gd name="connsiteX0" fmla="*/ 0 w 1225550"/>
                <a:gd name="connsiteY0" fmla="*/ 738418 h 745925"/>
                <a:gd name="connsiteX1" fmla="*/ 295275 w 1225550"/>
                <a:gd name="connsiteY1" fmla="*/ 709843 h 745925"/>
                <a:gd name="connsiteX2" fmla="*/ 454025 w 1225550"/>
                <a:gd name="connsiteY2" fmla="*/ 455843 h 745925"/>
                <a:gd name="connsiteX3" fmla="*/ 542925 w 1225550"/>
                <a:gd name="connsiteY3" fmla="*/ 52618 h 745925"/>
                <a:gd name="connsiteX4" fmla="*/ 660400 w 1225550"/>
                <a:gd name="connsiteY4" fmla="*/ 49443 h 745925"/>
                <a:gd name="connsiteX5" fmla="*/ 752475 w 1225550"/>
                <a:gd name="connsiteY5" fmla="*/ 462193 h 745925"/>
                <a:gd name="connsiteX6" fmla="*/ 873125 w 1225550"/>
                <a:gd name="connsiteY6" fmla="*/ 713018 h 745925"/>
                <a:gd name="connsiteX7" fmla="*/ 1225550 w 1225550"/>
                <a:gd name="connsiteY7" fmla="*/ 732068 h 745925"/>
                <a:gd name="connsiteX0" fmla="*/ 0 w 1225550"/>
                <a:gd name="connsiteY0" fmla="*/ 738418 h 745925"/>
                <a:gd name="connsiteX1" fmla="*/ 295275 w 1225550"/>
                <a:gd name="connsiteY1" fmla="*/ 709843 h 745925"/>
                <a:gd name="connsiteX2" fmla="*/ 454025 w 1225550"/>
                <a:gd name="connsiteY2" fmla="*/ 455843 h 745925"/>
                <a:gd name="connsiteX3" fmla="*/ 565150 w 1225550"/>
                <a:gd name="connsiteY3" fmla="*/ 52618 h 745925"/>
                <a:gd name="connsiteX4" fmla="*/ 660400 w 1225550"/>
                <a:gd name="connsiteY4" fmla="*/ 49443 h 745925"/>
                <a:gd name="connsiteX5" fmla="*/ 752475 w 1225550"/>
                <a:gd name="connsiteY5" fmla="*/ 462193 h 745925"/>
                <a:gd name="connsiteX6" fmla="*/ 873125 w 1225550"/>
                <a:gd name="connsiteY6" fmla="*/ 713018 h 745925"/>
                <a:gd name="connsiteX7" fmla="*/ 1225550 w 1225550"/>
                <a:gd name="connsiteY7" fmla="*/ 732068 h 745925"/>
                <a:gd name="connsiteX0" fmla="*/ 0 w 1225550"/>
                <a:gd name="connsiteY0" fmla="*/ 738418 h 745925"/>
                <a:gd name="connsiteX1" fmla="*/ 295275 w 1225550"/>
                <a:gd name="connsiteY1" fmla="*/ 709843 h 745925"/>
                <a:gd name="connsiteX2" fmla="*/ 454025 w 1225550"/>
                <a:gd name="connsiteY2" fmla="*/ 455843 h 745925"/>
                <a:gd name="connsiteX3" fmla="*/ 565150 w 1225550"/>
                <a:gd name="connsiteY3" fmla="*/ 52618 h 745925"/>
                <a:gd name="connsiteX4" fmla="*/ 647700 w 1225550"/>
                <a:gd name="connsiteY4" fmla="*/ 49443 h 745925"/>
                <a:gd name="connsiteX5" fmla="*/ 752475 w 1225550"/>
                <a:gd name="connsiteY5" fmla="*/ 462193 h 745925"/>
                <a:gd name="connsiteX6" fmla="*/ 873125 w 1225550"/>
                <a:gd name="connsiteY6" fmla="*/ 713018 h 745925"/>
                <a:gd name="connsiteX7" fmla="*/ 1225550 w 1225550"/>
                <a:gd name="connsiteY7" fmla="*/ 732068 h 745925"/>
                <a:gd name="connsiteX0" fmla="*/ 0 w 1225550"/>
                <a:gd name="connsiteY0" fmla="*/ 738418 h 742830"/>
                <a:gd name="connsiteX1" fmla="*/ 295275 w 1225550"/>
                <a:gd name="connsiteY1" fmla="*/ 709843 h 742830"/>
                <a:gd name="connsiteX2" fmla="*/ 454025 w 1225550"/>
                <a:gd name="connsiteY2" fmla="*/ 455843 h 742830"/>
                <a:gd name="connsiteX3" fmla="*/ 565150 w 1225550"/>
                <a:gd name="connsiteY3" fmla="*/ 52618 h 742830"/>
                <a:gd name="connsiteX4" fmla="*/ 647700 w 1225550"/>
                <a:gd name="connsiteY4" fmla="*/ 49443 h 742830"/>
                <a:gd name="connsiteX5" fmla="*/ 752475 w 1225550"/>
                <a:gd name="connsiteY5" fmla="*/ 462193 h 742830"/>
                <a:gd name="connsiteX6" fmla="*/ 873125 w 1225550"/>
                <a:gd name="connsiteY6" fmla="*/ 713018 h 742830"/>
                <a:gd name="connsiteX7" fmla="*/ 1225550 w 1225550"/>
                <a:gd name="connsiteY7" fmla="*/ 732068 h 742830"/>
                <a:gd name="connsiteX0" fmla="*/ 0 w 1225550"/>
                <a:gd name="connsiteY0" fmla="*/ 738418 h 746253"/>
                <a:gd name="connsiteX1" fmla="*/ 295275 w 1225550"/>
                <a:gd name="connsiteY1" fmla="*/ 709843 h 746253"/>
                <a:gd name="connsiteX2" fmla="*/ 454025 w 1225550"/>
                <a:gd name="connsiteY2" fmla="*/ 455843 h 746253"/>
                <a:gd name="connsiteX3" fmla="*/ 565150 w 1225550"/>
                <a:gd name="connsiteY3" fmla="*/ 52618 h 746253"/>
                <a:gd name="connsiteX4" fmla="*/ 647700 w 1225550"/>
                <a:gd name="connsiteY4" fmla="*/ 49443 h 746253"/>
                <a:gd name="connsiteX5" fmla="*/ 752475 w 1225550"/>
                <a:gd name="connsiteY5" fmla="*/ 462193 h 746253"/>
                <a:gd name="connsiteX6" fmla="*/ 873125 w 1225550"/>
                <a:gd name="connsiteY6" fmla="*/ 713018 h 746253"/>
                <a:gd name="connsiteX7" fmla="*/ 1225550 w 1225550"/>
                <a:gd name="connsiteY7" fmla="*/ 738418 h 746253"/>
                <a:gd name="connsiteX0" fmla="*/ 0 w 1225550"/>
                <a:gd name="connsiteY0" fmla="*/ 738418 h 743660"/>
                <a:gd name="connsiteX1" fmla="*/ 295275 w 1225550"/>
                <a:gd name="connsiteY1" fmla="*/ 709843 h 743660"/>
                <a:gd name="connsiteX2" fmla="*/ 454025 w 1225550"/>
                <a:gd name="connsiteY2" fmla="*/ 455843 h 743660"/>
                <a:gd name="connsiteX3" fmla="*/ 565150 w 1225550"/>
                <a:gd name="connsiteY3" fmla="*/ 52618 h 743660"/>
                <a:gd name="connsiteX4" fmla="*/ 647700 w 1225550"/>
                <a:gd name="connsiteY4" fmla="*/ 49443 h 743660"/>
                <a:gd name="connsiteX5" fmla="*/ 752475 w 1225550"/>
                <a:gd name="connsiteY5" fmla="*/ 462193 h 743660"/>
                <a:gd name="connsiteX6" fmla="*/ 873125 w 1225550"/>
                <a:gd name="connsiteY6" fmla="*/ 713018 h 743660"/>
                <a:gd name="connsiteX7" fmla="*/ 1225550 w 1225550"/>
                <a:gd name="connsiteY7" fmla="*/ 738418 h 743660"/>
                <a:gd name="connsiteX0" fmla="*/ 0 w 1225550"/>
                <a:gd name="connsiteY0" fmla="*/ 738418 h 743660"/>
                <a:gd name="connsiteX1" fmla="*/ 295275 w 1225550"/>
                <a:gd name="connsiteY1" fmla="*/ 709843 h 743660"/>
                <a:gd name="connsiteX2" fmla="*/ 454025 w 1225550"/>
                <a:gd name="connsiteY2" fmla="*/ 455843 h 743660"/>
                <a:gd name="connsiteX3" fmla="*/ 565150 w 1225550"/>
                <a:gd name="connsiteY3" fmla="*/ 52618 h 743660"/>
                <a:gd name="connsiteX4" fmla="*/ 647700 w 1225550"/>
                <a:gd name="connsiteY4" fmla="*/ 49443 h 743660"/>
                <a:gd name="connsiteX5" fmla="*/ 752475 w 1225550"/>
                <a:gd name="connsiteY5" fmla="*/ 462193 h 743660"/>
                <a:gd name="connsiteX6" fmla="*/ 873125 w 1225550"/>
                <a:gd name="connsiteY6" fmla="*/ 713018 h 743660"/>
                <a:gd name="connsiteX7" fmla="*/ 1225550 w 1225550"/>
                <a:gd name="connsiteY7" fmla="*/ 738418 h 743660"/>
                <a:gd name="connsiteX0" fmla="*/ 0 w 1225550"/>
                <a:gd name="connsiteY0" fmla="*/ 718746 h 723988"/>
                <a:gd name="connsiteX1" fmla="*/ 295275 w 1225550"/>
                <a:gd name="connsiteY1" fmla="*/ 690171 h 723988"/>
                <a:gd name="connsiteX2" fmla="*/ 454025 w 1225550"/>
                <a:gd name="connsiteY2" fmla="*/ 436171 h 723988"/>
                <a:gd name="connsiteX3" fmla="*/ 539750 w 1225550"/>
                <a:gd name="connsiteY3" fmla="*/ 77396 h 723988"/>
                <a:gd name="connsiteX4" fmla="*/ 647700 w 1225550"/>
                <a:gd name="connsiteY4" fmla="*/ 29771 h 723988"/>
                <a:gd name="connsiteX5" fmla="*/ 752475 w 1225550"/>
                <a:gd name="connsiteY5" fmla="*/ 442521 h 723988"/>
                <a:gd name="connsiteX6" fmla="*/ 873125 w 1225550"/>
                <a:gd name="connsiteY6" fmla="*/ 693346 h 723988"/>
                <a:gd name="connsiteX7" fmla="*/ 1225550 w 1225550"/>
                <a:gd name="connsiteY7" fmla="*/ 718746 h 723988"/>
                <a:gd name="connsiteX0" fmla="*/ 0 w 1225550"/>
                <a:gd name="connsiteY0" fmla="*/ 718746 h 723988"/>
                <a:gd name="connsiteX1" fmla="*/ 295275 w 1225550"/>
                <a:gd name="connsiteY1" fmla="*/ 690171 h 723988"/>
                <a:gd name="connsiteX2" fmla="*/ 454025 w 1225550"/>
                <a:gd name="connsiteY2" fmla="*/ 436171 h 723988"/>
                <a:gd name="connsiteX3" fmla="*/ 539750 w 1225550"/>
                <a:gd name="connsiteY3" fmla="*/ 77396 h 723988"/>
                <a:gd name="connsiteX4" fmla="*/ 647700 w 1225550"/>
                <a:gd name="connsiteY4" fmla="*/ 29771 h 723988"/>
                <a:gd name="connsiteX5" fmla="*/ 752475 w 1225550"/>
                <a:gd name="connsiteY5" fmla="*/ 442521 h 723988"/>
                <a:gd name="connsiteX6" fmla="*/ 873125 w 1225550"/>
                <a:gd name="connsiteY6" fmla="*/ 693346 h 723988"/>
                <a:gd name="connsiteX7" fmla="*/ 1225550 w 1225550"/>
                <a:gd name="connsiteY7" fmla="*/ 718746 h 723988"/>
                <a:gd name="connsiteX0" fmla="*/ 0 w 1225550"/>
                <a:gd name="connsiteY0" fmla="*/ 684826 h 690068"/>
                <a:gd name="connsiteX1" fmla="*/ 295275 w 1225550"/>
                <a:gd name="connsiteY1" fmla="*/ 656251 h 690068"/>
                <a:gd name="connsiteX2" fmla="*/ 454025 w 1225550"/>
                <a:gd name="connsiteY2" fmla="*/ 402251 h 690068"/>
                <a:gd name="connsiteX3" fmla="*/ 539750 w 1225550"/>
                <a:gd name="connsiteY3" fmla="*/ 43476 h 690068"/>
                <a:gd name="connsiteX4" fmla="*/ 657225 w 1225550"/>
                <a:gd name="connsiteY4" fmla="*/ 46651 h 690068"/>
                <a:gd name="connsiteX5" fmla="*/ 752475 w 1225550"/>
                <a:gd name="connsiteY5" fmla="*/ 408601 h 690068"/>
                <a:gd name="connsiteX6" fmla="*/ 873125 w 1225550"/>
                <a:gd name="connsiteY6" fmla="*/ 659426 h 690068"/>
                <a:gd name="connsiteX7" fmla="*/ 1225550 w 1225550"/>
                <a:gd name="connsiteY7" fmla="*/ 684826 h 690068"/>
                <a:gd name="connsiteX0" fmla="*/ 0 w 1225550"/>
                <a:gd name="connsiteY0" fmla="*/ 684826 h 690068"/>
                <a:gd name="connsiteX1" fmla="*/ 295275 w 1225550"/>
                <a:gd name="connsiteY1" fmla="*/ 656251 h 690068"/>
                <a:gd name="connsiteX2" fmla="*/ 454025 w 1225550"/>
                <a:gd name="connsiteY2" fmla="*/ 402251 h 690068"/>
                <a:gd name="connsiteX3" fmla="*/ 539750 w 1225550"/>
                <a:gd name="connsiteY3" fmla="*/ 43476 h 690068"/>
                <a:gd name="connsiteX4" fmla="*/ 657225 w 1225550"/>
                <a:gd name="connsiteY4" fmla="*/ 46651 h 690068"/>
                <a:gd name="connsiteX5" fmla="*/ 752475 w 1225550"/>
                <a:gd name="connsiteY5" fmla="*/ 408601 h 690068"/>
                <a:gd name="connsiteX6" fmla="*/ 873125 w 1225550"/>
                <a:gd name="connsiteY6" fmla="*/ 659426 h 690068"/>
                <a:gd name="connsiteX7" fmla="*/ 1225550 w 1225550"/>
                <a:gd name="connsiteY7" fmla="*/ 684826 h 690068"/>
                <a:gd name="connsiteX0" fmla="*/ 0 w 1225550"/>
                <a:gd name="connsiteY0" fmla="*/ 684826 h 690068"/>
                <a:gd name="connsiteX1" fmla="*/ 295275 w 1225550"/>
                <a:gd name="connsiteY1" fmla="*/ 656251 h 690068"/>
                <a:gd name="connsiteX2" fmla="*/ 454025 w 1225550"/>
                <a:gd name="connsiteY2" fmla="*/ 402251 h 690068"/>
                <a:gd name="connsiteX3" fmla="*/ 539750 w 1225550"/>
                <a:gd name="connsiteY3" fmla="*/ 43476 h 690068"/>
                <a:gd name="connsiteX4" fmla="*/ 657225 w 1225550"/>
                <a:gd name="connsiteY4" fmla="*/ 46651 h 690068"/>
                <a:gd name="connsiteX5" fmla="*/ 752475 w 1225550"/>
                <a:gd name="connsiteY5" fmla="*/ 408601 h 690068"/>
                <a:gd name="connsiteX6" fmla="*/ 873125 w 1225550"/>
                <a:gd name="connsiteY6" fmla="*/ 659426 h 690068"/>
                <a:gd name="connsiteX7" fmla="*/ 1225550 w 1225550"/>
                <a:gd name="connsiteY7" fmla="*/ 684826 h 690068"/>
                <a:gd name="connsiteX0" fmla="*/ 0 w 1225550"/>
                <a:gd name="connsiteY0" fmla="*/ 677151 h 682393"/>
                <a:gd name="connsiteX1" fmla="*/ 295275 w 1225550"/>
                <a:gd name="connsiteY1" fmla="*/ 648576 h 682393"/>
                <a:gd name="connsiteX2" fmla="*/ 454025 w 1225550"/>
                <a:gd name="connsiteY2" fmla="*/ 394576 h 682393"/>
                <a:gd name="connsiteX3" fmla="*/ 539750 w 1225550"/>
                <a:gd name="connsiteY3" fmla="*/ 35801 h 682393"/>
                <a:gd name="connsiteX4" fmla="*/ 657225 w 1225550"/>
                <a:gd name="connsiteY4" fmla="*/ 38976 h 682393"/>
                <a:gd name="connsiteX5" fmla="*/ 752475 w 1225550"/>
                <a:gd name="connsiteY5" fmla="*/ 400926 h 682393"/>
                <a:gd name="connsiteX6" fmla="*/ 873125 w 1225550"/>
                <a:gd name="connsiteY6" fmla="*/ 651751 h 682393"/>
                <a:gd name="connsiteX7" fmla="*/ 1225550 w 1225550"/>
                <a:gd name="connsiteY7" fmla="*/ 677151 h 682393"/>
                <a:gd name="connsiteX0" fmla="*/ 0 w 1225550"/>
                <a:gd name="connsiteY0" fmla="*/ 695875 h 701117"/>
                <a:gd name="connsiteX1" fmla="*/ 295275 w 1225550"/>
                <a:gd name="connsiteY1" fmla="*/ 667300 h 701117"/>
                <a:gd name="connsiteX2" fmla="*/ 454025 w 1225550"/>
                <a:gd name="connsiteY2" fmla="*/ 413300 h 701117"/>
                <a:gd name="connsiteX3" fmla="*/ 539750 w 1225550"/>
                <a:gd name="connsiteY3" fmla="*/ 54525 h 701117"/>
                <a:gd name="connsiteX4" fmla="*/ 657225 w 1225550"/>
                <a:gd name="connsiteY4" fmla="*/ 57700 h 701117"/>
                <a:gd name="connsiteX5" fmla="*/ 752475 w 1225550"/>
                <a:gd name="connsiteY5" fmla="*/ 419650 h 701117"/>
                <a:gd name="connsiteX6" fmla="*/ 873125 w 1225550"/>
                <a:gd name="connsiteY6" fmla="*/ 670475 h 701117"/>
                <a:gd name="connsiteX7" fmla="*/ 1225550 w 1225550"/>
                <a:gd name="connsiteY7" fmla="*/ 695875 h 701117"/>
                <a:gd name="connsiteX0" fmla="*/ 0 w 1225550"/>
                <a:gd name="connsiteY0" fmla="*/ 707462 h 712704"/>
                <a:gd name="connsiteX1" fmla="*/ 295275 w 1225550"/>
                <a:gd name="connsiteY1" fmla="*/ 678887 h 712704"/>
                <a:gd name="connsiteX2" fmla="*/ 454025 w 1225550"/>
                <a:gd name="connsiteY2" fmla="*/ 424887 h 712704"/>
                <a:gd name="connsiteX3" fmla="*/ 539750 w 1225550"/>
                <a:gd name="connsiteY3" fmla="*/ 66112 h 712704"/>
                <a:gd name="connsiteX4" fmla="*/ 657225 w 1225550"/>
                <a:gd name="connsiteY4" fmla="*/ 69287 h 712704"/>
                <a:gd name="connsiteX5" fmla="*/ 752475 w 1225550"/>
                <a:gd name="connsiteY5" fmla="*/ 431237 h 712704"/>
                <a:gd name="connsiteX6" fmla="*/ 873125 w 1225550"/>
                <a:gd name="connsiteY6" fmla="*/ 682062 h 712704"/>
                <a:gd name="connsiteX7" fmla="*/ 1225550 w 1225550"/>
                <a:gd name="connsiteY7" fmla="*/ 707462 h 7127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225550" h="712704">
                  <a:moveTo>
                    <a:pt x="0" y="707462"/>
                  </a:moveTo>
                  <a:cubicBezTo>
                    <a:pt x="119327" y="700847"/>
                    <a:pt x="213254" y="713283"/>
                    <a:pt x="295275" y="678887"/>
                  </a:cubicBezTo>
                  <a:cubicBezTo>
                    <a:pt x="377296" y="644491"/>
                    <a:pt x="413279" y="527016"/>
                    <a:pt x="454025" y="424887"/>
                  </a:cubicBezTo>
                  <a:cubicBezTo>
                    <a:pt x="494771" y="322758"/>
                    <a:pt x="509058" y="157129"/>
                    <a:pt x="539750" y="66112"/>
                  </a:cubicBezTo>
                  <a:cubicBezTo>
                    <a:pt x="570442" y="-24905"/>
                    <a:pt x="628121" y="-20142"/>
                    <a:pt x="657225" y="69287"/>
                  </a:cubicBezTo>
                  <a:cubicBezTo>
                    <a:pt x="686329" y="158716"/>
                    <a:pt x="716492" y="329108"/>
                    <a:pt x="752475" y="431237"/>
                  </a:cubicBezTo>
                  <a:cubicBezTo>
                    <a:pt x="788458" y="533366"/>
                    <a:pt x="794279" y="636025"/>
                    <a:pt x="873125" y="682062"/>
                  </a:cubicBezTo>
                  <a:cubicBezTo>
                    <a:pt x="951971" y="728100"/>
                    <a:pt x="1087702" y="709049"/>
                    <a:pt x="1225550" y="707462"/>
                  </a:cubicBezTo>
                </a:path>
              </a:pathLst>
            </a:custGeom>
            <a:solidFill>
              <a:srgbClr val="FFD9E6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>
                <a:solidFill>
                  <a:schemeClr val="bg1"/>
                </a:solidFill>
              </a:endParaRPr>
            </a:p>
          </p:txBody>
        </p:sp>
        <p:sp>
          <p:nvSpPr>
            <p:cNvPr id="133" name="Rectangle 132"/>
            <p:cNvSpPr/>
            <p:nvPr/>
          </p:nvSpPr>
          <p:spPr>
            <a:xfrm>
              <a:off x="7792605" y="2214324"/>
              <a:ext cx="681844" cy="184666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lIns="36000" tIns="0" rIns="36000" bIns="0">
              <a:spAutoFit/>
            </a:bodyPr>
            <a:lstStyle/>
            <a:p>
              <a:r>
                <a:rPr lang="en-AU" sz="1200">
                  <a:solidFill>
                    <a:srgbClr val="000000"/>
                  </a:solidFill>
                  <a:sym typeface="Wingdings" panose="05000000000000000000" pitchFamily="2" charset="2"/>
                </a:rPr>
                <a:t>Gaussian</a:t>
              </a:r>
              <a:endParaRPr lang="en-AU" sz="1200">
                <a:solidFill>
                  <a:srgbClr val="000000"/>
                </a:solidFill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20" name="TextBox 119"/>
                <p:cNvSpPr txBox="1"/>
                <p:nvPr/>
              </p:nvSpPr>
              <p:spPr>
                <a:xfrm>
                  <a:off x="8617404" y="2805125"/>
                  <a:ext cx="227346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AU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oMath>
                    </m:oMathPara>
                  </a14:m>
                  <a:endParaRPr lang="en-AU" sz="2000" dirty="0">
                    <a:solidFill>
                      <a:schemeClr val="tx1"/>
                    </a:solidFill>
                  </a:endParaRPr>
                </a:p>
              </p:txBody>
            </p:sp>
          </mc:Choice>
          <mc:Fallback xmlns="">
            <p:sp>
              <p:nvSpPr>
                <p:cNvPr id="120" name="TextBox 119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617404" y="2805125"/>
                  <a:ext cx="227346" cy="400110"/>
                </a:xfrm>
                <a:prstGeom prst="rect">
                  <a:avLst/>
                </a:prstGeom>
                <a:blipFill rotWithShape="0">
                  <a:blip r:embed="rId17"/>
                  <a:stretch>
                    <a:fillRect r="-21622"/>
                  </a:stretch>
                </a:blipFill>
              </p:spPr>
              <p:txBody>
                <a:bodyPr/>
                <a:lstStyle/>
                <a:p>
                  <a:r>
                    <a:rPr lang="en-AU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24" name="Rectangle 123"/>
            <p:cNvSpPr/>
            <p:nvPr/>
          </p:nvSpPr>
          <p:spPr>
            <a:xfrm>
              <a:off x="6166043" y="3457347"/>
              <a:ext cx="912420" cy="184666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lIns="36000" tIns="0" rIns="36000" bIns="0">
              <a:spAutoFit/>
            </a:bodyPr>
            <a:lstStyle/>
            <a:p>
              <a:r>
                <a:rPr lang="en-AU" sz="1200" dirty="0" smtClean="0">
                  <a:solidFill>
                    <a:srgbClr val="000000"/>
                  </a:solidFill>
                  <a:sym typeface="Wingdings" panose="05000000000000000000" pitchFamily="2" charset="2"/>
                </a:rPr>
                <a:t>for reversals</a:t>
              </a:r>
              <a:endParaRPr lang="en-AU" sz="1200" dirty="0"/>
            </a:p>
          </p:txBody>
        </p:sp>
        <p:sp>
          <p:nvSpPr>
            <p:cNvPr id="125" name="Rectangle 124"/>
            <p:cNvSpPr/>
            <p:nvPr/>
          </p:nvSpPr>
          <p:spPr>
            <a:xfrm>
              <a:off x="6453395" y="3017303"/>
              <a:ext cx="309948" cy="184666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lIns="36000" tIns="0" rIns="36000" bIns="0">
              <a:spAutoFit/>
            </a:bodyPr>
            <a:lstStyle/>
            <a:p>
              <a:r>
                <a:rPr lang="en-AU" sz="1200" dirty="0" smtClean="0">
                  <a:solidFill>
                    <a:srgbClr val="000000"/>
                  </a:solidFill>
                  <a:sym typeface="Wingdings" panose="05000000000000000000" pitchFamily="2" charset="2"/>
                </a:rPr>
                <a:t>use</a:t>
              </a:r>
              <a:endParaRPr lang="en-AU" sz="1200" dirty="0"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3139281" y="1611777"/>
            <a:ext cx="424057" cy="1499730"/>
            <a:chOff x="3139281" y="2038624"/>
            <a:chExt cx="424057" cy="1499730"/>
          </a:xfrm>
        </p:grpSpPr>
        <p:sp>
          <p:nvSpPr>
            <p:cNvPr id="11" name="Rectangle 10"/>
            <p:cNvSpPr/>
            <p:nvPr/>
          </p:nvSpPr>
          <p:spPr>
            <a:xfrm>
              <a:off x="3150830" y="2719260"/>
              <a:ext cx="200479" cy="146423"/>
            </a:xfrm>
            <a:prstGeom prst="rect">
              <a:avLst/>
            </a:prstGeom>
            <a:solidFill>
              <a:schemeClr val="bg1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>
                <a:solidFill>
                  <a:schemeClr val="bg1"/>
                </a:solidFill>
              </a:endParaRPr>
            </a:p>
          </p:txBody>
        </p:sp>
        <p:sp>
          <p:nvSpPr>
            <p:cNvPr id="19" name="Left Brace 18"/>
            <p:cNvSpPr/>
            <p:nvPr/>
          </p:nvSpPr>
          <p:spPr>
            <a:xfrm>
              <a:off x="3139281" y="2038624"/>
              <a:ext cx="424057" cy="1499730"/>
            </a:xfrm>
            <a:prstGeom prst="leftBrace">
              <a:avLst>
                <a:gd name="adj1" fmla="val 13553"/>
                <a:gd name="adj2" fmla="val 50000"/>
              </a:avLst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</p:grpSp>
      <p:sp>
        <p:nvSpPr>
          <p:cNvPr id="20" name="Freeform 19"/>
          <p:cNvSpPr/>
          <p:nvPr/>
        </p:nvSpPr>
        <p:spPr>
          <a:xfrm>
            <a:off x="2221677" y="2335454"/>
            <a:ext cx="852524" cy="103382"/>
          </a:xfrm>
          <a:custGeom>
            <a:avLst/>
            <a:gdLst>
              <a:gd name="connsiteX0" fmla="*/ 852524 w 852524"/>
              <a:gd name="connsiteY0" fmla="*/ 0 h 34376"/>
              <a:gd name="connsiteX1" fmla="*/ 515639 w 852524"/>
              <a:gd name="connsiteY1" fmla="*/ 13751 h 34376"/>
              <a:gd name="connsiteX2" fmla="*/ 0 w 852524"/>
              <a:gd name="connsiteY2" fmla="*/ 34376 h 34376"/>
              <a:gd name="connsiteX0" fmla="*/ 852524 w 852524"/>
              <a:gd name="connsiteY0" fmla="*/ 0 h 34376"/>
              <a:gd name="connsiteX1" fmla="*/ 591266 w 852524"/>
              <a:gd name="connsiteY1" fmla="*/ 1 h 34376"/>
              <a:gd name="connsiteX2" fmla="*/ 0 w 852524"/>
              <a:gd name="connsiteY2" fmla="*/ 34376 h 34376"/>
              <a:gd name="connsiteX0" fmla="*/ 852524 w 852524"/>
              <a:gd name="connsiteY0" fmla="*/ 7129 h 103382"/>
              <a:gd name="connsiteX1" fmla="*/ 591266 w 852524"/>
              <a:gd name="connsiteY1" fmla="*/ 7130 h 103382"/>
              <a:gd name="connsiteX2" fmla="*/ 364385 w 852524"/>
              <a:gd name="connsiteY2" fmla="*/ 103382 h 103382"/>
              <a:gd name="connsiteX3" fmla="*/ 0 w 852524"/>
              <a:gd name="connsiteY3" fmla="*/ 41505 h 1033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52524" h="103382">
                <a:moveTo>
                  <a:pt x="852524" y="7129"/>
                </a:moveTo>
                <a:cubicBezTo>
                  <a:pt x="765438" y="7129"/>
                  <a:pt x="672623" y="-8912"/>
                  <a:pt x="591266" y="7130"/>
                </a:cubicBezTo>
                <a:cubicBezTo>
                  <a:pt x="509909" y="23172"/>
                  <a:pt x="453762" y="98799"/>
                  <a:pt x="364385" y="103382"/>
                </a:cubicBezTo>
                <a:lnTo>
                  <a:pt x="0" y="41505"/>
                </a:lnTo>
              </a:path>
            </a:pathLst>
          </a:custGeom>
          <a:noFill/>
          <a:ln w="28575">
            <a:solidFill>
              <a:srgbClr val="C00000"/>
            </a:solidFill>
            <a:headEnd type="none" w="med" len="med"/>
            <a:tailEnd type="arrow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grpSp>
        <p:nvGrpSpPr>
          <p:cNvPr id="12" name="Group 11"/>
          <p:cNvGrpSpPr/>
          <p:nvPr/>
        </p:nvGrpSpPr>
        <p:grpSpPr>
          <a:xfrm>
            <a:off x="5810756" y="1718815"/>
            <a:ext cx="1553793" cy="1312722"/>
            <a:chOff x="5694251" y="2145662"/>
            <a:chExt cx="1553793" cy="1312722"/>
          </a:xfrm>
        </p:grpSpPr>
        <p:sp>
          <p:nvSpPr>
            <p:cNvPr id="108" name="Rectangle 107"/>
            <p:cNvSpPr/>
            <p:nvPr/>
          </p:nvSpPr>
          <p:spPr>
            <a:xfrm>
              <a:off x="5897925" y="3357360"/>
              <a:ext cx="86278" cy="101024"/>
            </a:xfrm>
            <a:prstGeom prst="rect">
              <a:avLst/>
            </a:prstGeom>
            <a:solidFill>
              <a:schemeClr val="bg1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>
                <a:solidFill>
                  <a:schemeClr val="bg1"/>
                </a:solidFill>
              </a:endParaRPr>
            </a:p>
          </p:txBody>
        </p:sp>
        <p:sp>
          <p:nvSpPr>
            <p:cNvPr id="109" name="Rectangle 108"/>
            <p:cNvSpPr/>
            <p:nvPr/>
          </p:nvSpPr>
          <p:spPr>
            <a:xfrm>
              <a:off x="6691292" y="2145662"/>
              <a:ext cx="86278" cy="84130"/>
            </a:xfrm>
            <a:prstGeom prst="rect">
              <a:avLst/>
            </a:prstGeom>
            <a:solidFill>
              <a:schemeClr val="bg1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>
                <a:solidFill>
                  <a:schemeClr val="bg1"/>
                </a:solidFill>
              </a:endParaRPr>
            </a:p>
          </p:txBody>
        </p:sp>
        <p:sp>
          <p:nvSpPr>
            <p:cNvPr id="21" name="Freeform 20"/>
            <p:cNvSpPr/>
            <p:nvPr/>
          </p:nvSpPr>
          <p:spPr>
            <a:xfrm>
              <a:off x="5694251" y="2185352"/>
              <a:ext cx="1553793" cy="1226463"/>
            </a:xfrm>
            <a:custGeom>
              <a:avLst/>
              <a:gdLst>
                <a:gd name="connsiteX0" fmla="*/ 0 w 1553793"/>
                <a:gd name="connsiteY0" fmla="*/ 1202696 h 1226463"/>
                <a:gd name="connsiteX1" fmla="*/ 501889 w 1553793"/>
                <a:gd name="connsiteY1" fmla="*/ 1085818 h 1226463"/>
                <a:gd name="connsiteX2" fmla="*/ 715020 w 1553793"/>
                <a:gd name="connsiteY2" fmla="*/ 130167 h 1226463"/>
                <a:gd name="connsiteX3" fmla="*/ 1553793 w 1553793"/>
                <a:gd name="connsiteY3" fmla="*/ 33914 h 12264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553793" h="1226463">
                  <a:moveTo>
                    <a:pt x="0" y="1202696"/>
                  </a:moveTo>
                  <a:cubicBezTo>
                    <a:pt x="191359" y="1233634"/>
                    <a:pt x="382719" y="1264573"/>
                    <a:pt x="501889" y="1085818"/>
                  </a:cubicBezTo>
                  <a:cubicBezTo>
                    <a:pt x="621059" y="907063"/>
                    <a:pt x="539703" y="305484"/>
                    <a:pt x="715020" y="130167"/>
                  </a:cubicBezTo>
                  <a:cubicBezTo>
                    <a:pt x="890337" y="-45150"/>
                    <a:pt x="1222065" y="-5618"/>
                    <a:pt x="1553793" y="33914"/>
                  </a:cubicBezTo>
                </a:path>
              </a:pathLst>
            </a:custGeom>
            <a:noFill/>
            <a:ln w="28575">
              <a:solidFill>
                <a:srgbClr val="C00000"/>
              </a:solidFill>
              <a:headEnd type="none" w="med" len="med"/>
              <a:tailEnd type="arrow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</p:grpSp>
      <p:sp>
        <p:nvSpPr>
          <p:cNvPr id="86" name="TextBox 85"/>
          <p:cNvSpPr txBox="1"/>
          <p:nvPr>
            <p:custDataLst>
              <p:tags r:id="rId3"/>
            </p:custDataLst>
          </p:nvPr>
        </p:nvSpPr>
        <p:spPr>
          <a:xfrm>
            <a:off x="274370" y="834497"/>
            <a:ext cx="7478399" cy="548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none" lIns="88900" tIns="88900" rIns="88900" bIns="88900" rtlCol="0">
            <a:noAutofit/>
          </a:bodyPr>
          <a:lstStyle/>
          <a:p>
            <a:r>
              <a:rPr lang="en-AU" sz="2400" b="1" dirty="0" smtClean="0">
                <a:solidFill>
                  <a:srgbClr val="0000A0"/>
                </a:solidFill>
              </a:rPr>
              <a:t>1 Express the state as superposition of zigzag paths</a:t>
            </a:r>
            <a:endParaRPr lang="en-AU" sz="2400" b="1" dirty="0">
              <a:solidFill>
                <a:srgbClr val="0000A0"/>
              </a:solidFill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5400201" y="4258564"/>
            <a:ext cx="3824843" cy="2099588"/>
            <a:chOff x="5373278" y="4208439"/>
            <a:chExt cx="3824843" cy="2099588"/>
          </a:xfrm>
        </p:grpSpPr>
        <p:sp>
          <p:nvSpPr>
            <p:cNvPr id="110" name="Rectangle 109"/>
            <p:cNvSpPr/>
            <p:nvPr/>
          </p:nvSpPr>
          <p:spPr>
            <a:xfrm>
              <a:off x="5373278" y="4208439"/>
              <a:ext cx="3522734" cy="1454129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rgbClr val="FFABC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>
                <a:solidFill>
                  <a:schemeClr val="bg1"/>
                </a:solidFill>
              </a:endParaRPr>
            </a:p>
          </p:txBody>
        </p:sp>
        <p:cxnSp>
          <p:nvCxnSpPr>
            <p:cNvPr id="107" name="Straight Connector 106"/>
            <p:cNvCxnSpPr/>
            <p:nvPr/>
          </p:nvCxnSpPr>
          <p:spPr>
            <a:xfrm>
              <a:off x="7330459" y="4802689"/>
              <a:ext cx="1181832" cy="0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Straight Connector 110"/>
            <p:cNvCxnSpPr/>
            <p:nvPr/>
          </p:nvCxnSpPr>
          <p:spPr>
            <a:xfrm>
              <a:off x="7330459" y="4924707"/>
              <a:ext cx="1181832" cy="0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44" name="Straight Connector 14343"/>
            <p:cNvCxnSpPr/>
            <p:nvPr/>
          </p:nvCxnSpPr>
          <p:spPr>
            <a:xfrm>
              <a:off x="7352189" y="4793733"/>
              <a:ext cx="0" cy="559745"/>
            </a:xfrm>
            <a:prstGeom prst="line">
              <a:avLst/>
            </a:prstGeom>
            <a:ln w="19050">
              <a:solidFill>
                <a:srgbClr val="A2D2D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4380" name="Rectangle 14379"/>
                <p:cNvSpPr/>
                <p:nvPr/>
              </p:nvSpPr>
              <p:spPr>
                <a:xfrm>
                  <a:off x="7208761" y="5846362"/>
                  <a:ext cx="1989360" cy="461665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14:m>
                    <m:oMath xmlns:m="http://schemas.openxmlformats.org/officeDocument/2006/math">
                      <m:d>
                        <m:dPr>
                          <m:begChr m:val="{"/>
                          <m:endChr m:val="}"/>
                          <m:ctrlPr>
                            <a:rPr lang="en-AU" altLang="en-US" sz="24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AU" alt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AU" altLang="en-US" sz="2400" i="1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en-AU" altLang="en-US" sz="2400" i="1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</m:sub>
                          </m:sSub>
                          <m:r>
                            <a:rPr lang="en-AU" altLang="en-US" sz="2400" i="1">
                              <a:latin typeface="Cambria Math" panose="02040503050406030204" pitchFamily="18" charset="0"/>
                            </a:rPr>
                            <m:t>:</m:t>
                          </m:r>
                          <m:r>
                            <a:rPr lang="en-AU" altLang="en-US" sz="2400" i="1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AU" altLang="en-US" sz="2400" i="1">
                              <a:latin typeface="Cambria Math" panose="02040503050406030204" pitchFamily="18" charset="0"/>
                            </a:rPr>
                            <m:t>&gt;</m:t>
                          </m:r>
                          <m:r>
                            <a:rPr lang="en-AU" altLang="en-US" sz="2400" i="1">
                              <a:latin typeface="Cambria Math" panose="02040503050406030204" pitchFamily="18" charset="0"/>
                            </a:rPr>
                            <m:t>𝑁</m:t>
                          </m:r>
                        </m:e>
                      </m:d>
                    </m:oMath>
                  </a14:m>
                  <a:r>
                    <a:rPr lang="en-AU" altLang="en-US" sz="2400" dirty="0"/>
                    <a:t> </a:t>
                  </a:r>
                  <a:endParaRPr lang="en-AU" sz="2400" dirty="0"/>
                </a:p>
              </p:txBody>
            </p:sp>
          </mc:Choice>
          <mc:Fallback xmlns="">
            <p:sp>
              <p:nvSpPr>
                <p:cNvPr id="14380" name="Rectangle 14379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208761" y="5846362"/>
                  <a:ext cx="1989360" cy="461665"/>
                </a:xfrm>
                <a:prstGeom prst="rect">
                  <a:avLst/>
                </a:prstGeom>
                <a:blipFill rotWithShape="0">
                  <a:blip r:embed="rId1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AU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23" name="Straight Connector 22"/>
            <p:cNvCxnSpPr/>
            <p:nvPr/>
          </p:nvCxnSpPr>
          <p:spPr>
            <a:xfrm flipV="1">
              <a:off x="5799445" y="4371468"/>
              <a:ext cx="0" cy="970608"/>
            </a:xfrm>
            <a:prstGeom prst="line">
              <a:avLst/>
            </a:prstGeom>
            <a:ln w="19050">
              <a:solidFill>
                <a:schemeClr val="tx1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5799445" y="5346656"/>
              <a:ext cx="2896885" cy="0"/>
            </a:xfrm>
            <a:prstGeom prst="line">
              <a:avLst/>
            </a:prstGeom>
            <a:ln w="19050">
              <a:solidFill>
                <a:schemeClr val="tx1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5760502" y="4867586"/>
              <a:ext cx="2822155" cy="0"/>
            </a:xfrm>
            <a:prstGeom prst="line">
              <a:avLst/>
            </a:prstGeom>
            <a:ln w="19050">
              <a:solidFill>
                <a:srgbClr val="57AEB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TextBox 27"/>
            <p:cNvSpPr txBox="1"/>
            <p:nvPr/>
          </p:nvSpPr>
          <p:spPr>
            <a:xfrm>
              <a:off x="5782197" y="4526501"/>
              <a:ext cx="27592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1200" smtClean="0"/>
                <a:t>+</a:t>
              </a:r>
              <a:endParaRPr lang="en-AU" sz="1200"/>
            </a:p>
          </p:txBody>
        </p:sp>
        <p:sp>
          <p:nvSpPr>
            <p:cNvPr id="87" name="TextBox 86"/>
            <p:cNvSpPr txBox="1"/>
            <p:nvPr/>
          </p:nvSpPr>
          <p:spPr>
            <a:xfrm>
              <a:off x="5911804" y="5049379"/>
              <a:ext cx="27592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1200" smtClean="0"/>
                <a:t>+</a:t>
              </a:r>
              <a:endParaRPr lang="en-AU" sz="1200"/>
            </a:p>
          </p:txBody>
        </p:sp>
        <p:sp>
          <p:nvSpPr>
            <p:cNvPr id="88" name="TextBox 87"/>
            <p:cNvSpPr txBox="1"/>
            <p:nvPr/>
          </p:nvSpPr>
          <p:spPr>
            <a:xfrm>
              <a:off x="6041411" y="4830122"/>
              <a:ext cx="27592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1200" smtClean="0"/>
                <a:t>+</a:t>
              </a:r>
              <a:endParaRPr lang="en-AU" sz="1200"/>
            </a:p>
          </p:txBody>
        </p:sp>
        <p:sp>
          <p:nvSpPr>
            <p:cNvPr id="89" name="TextBox 88"/>
            <p:cNvSpPr txBox="1"/>
            <p:nvPr/>
          </p:nvSpPr>
          <p:spPr>
            <a:xfrm>
              <a:off x="6171018" y="4712981"/>
              <a:ext cx="27592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1200" smtClean="0"/>
                <a:t>+</a:t>
              </a:r>
              <a:endParaRPr lang="en-AU" sz="1200"/>
            </a:p>
          </p:txBody>
        </p:sp>
        <p:sp>
          <p:nvSpPr>
            <p:cNvPr id="90" name="TextBox 89"/>
            <p:cNvSpPr txBox="1"/>
            <p:nvPr/>
          </p:nvSpPr>
          <p:spPr>
            <a:xfrm>
              <a:off x="6300625" y="4597064"/>
              <a:ext cx="27592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1200" smtClean="0"/>
                <a:t>+</a:t>
              </a:r>
              <a:endParaRPr lang="en-AU" sz="1200"/>
            </a:p>
          </p:txBody>
        </p:sp>
        <p:sp>
          <p:nvSpPr>
            <p:cNvPr id="91" name="TextBox 90"/>
            <p:cNvSpPr txBox="1"/>
            <p:nvPr/>
          </p:nvSpPr>
          <p:spPr>
            <a:xfrm>
              <a:off x="6430232" y="4864207"/>
              <a:ext cx="27592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1200" smtClean="0"/>
                <a:t>+</a:t>
              </a:r>
              <a:endParaRPr lang="en-AU" sz="1200"/>
            </a:p>
          </p:txBody>
        </p:sp>
        <p:sp>
          <p:nvSpPr>
            <p:cNvPr id="92" name="TextBox 91"/>
            <p:cNvSpPr txBox="1"/>
            <p:nvPr/>
          </p:nvSpPr>
          <p:spPr>
            <a:xfrm>
              <a:off x="6559839" y="4628856"/>
              <a:ext cx="27592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1200" smtClean="0"/>
                <a:t>+</a:t>
              </a:r>
              <a:endParaRPr lang="en-AU" sz="1200"/>
            </a:p>
          </p:txBody>
        </p:sp>
        <p:sp>
          <p:nvSpPr>
            <p:cNvPr id="93" name="TextBox 92"/>
            <p:cNvSpPr txBox="1"/>
            <p:nvPr/>
          </p:nvSpPr>
          <p:spPr>
            <a:xfrm>
              <a:off x="6689446" y="4833448"/>
              <a:ext cx="27592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1200" smtClean="0"/>
                <a:t>+</a:t>
              </a:r>
              <a:endParaRPr lang="en-AU" sz="1200"/>
            </a:p>
          </p:txBody>
        </p:sp>
        <p:sp>
          <p:nvSpPr>
            <p:cNvPr id="94" name="TextBox 93"/>
            <p:cNvSpPr txBox="1"/>
            <p:nvPr/>
          </p:nvSpPr>
          <p:spPr>
            <a:xfrm>
              <a:off x="6819053" y="4655234"/>
              <a:ext cx="27592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1200" smtClean="0"/>
                <a:t>+</a:t>
              </a:r>
              <a:endParaRPr lang="en-AU" sz="1200"/>
            </a:p>
          </p:txBody>
        </p:sp>
        <p:sp>
          <p:nvSpPr>
            <p:cNvPr id="95" name="TextBox 94"/>
            <p:cNvSpPr txBox="1"/>
            <p:nvPr/>
          </p:nvSpPr>
          <p:spPr>
            <a:xfrm>
              <a:off x="6948660" y="4801772"/>
              <a:ext cx="27592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1200" smtClean="0"/>
                <a:t>+</a:t>
              </a:r>
              <a:endParaRPr lang="en-AU" sz="1200"/>
            </a:p>
          </p:txBody>
        </p:sp>
        <p:sp>
          <p:nvSpPr>
            <p:cNvPr id="96" name="TextBox 95"/>
            <p:cNvSpPr txBox="1"/>
            <p:nvPr/>
          </p:nvSpPr>
          <p:spPr>
            <a:xfrm>
              <a:off x="7078267" y="4643832"/>
              <a:ext cx="27592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1200" smtClean="0"/>
                <a:t>+</a:t>
              </a:r>
              <a:endParaRPr lang="en-AU" sz="1200"/>
            </a:p>
          </p:txBody>
        </p:sp>
        <p:sp>
          <p:nvSpPr>
            <p:cNvPr id="97" name="TextBox 96"/>
            <p:cNvSpPr txBox="1"/>
            <p:nvPr/>
          </p:nvSpPr>
          <p:spPr>
            <a:xfrm>
              <a:off x="7207874" y="4773726"/>
              <a:ext cx="27592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1200" smtClean="0"/>
                <a:t>+</a:t>
              </a:r>
              <a:endParaRPr lang="en-AU" sz="1200"/>
            </a:p>
          </p:txBody>
        </p:sp>
        <p:sp>
          <p:nvSpPr>
            <p:cNvPr id="98" name="TextBox 97"/>
            <p:cNvSpPr txBox="1"/>
            <p:nvPr/>
          </p:nvSpPr>
          <p:spPr>
            <a:xfrm>
              <a:off x="7337481" y="4659761"/>
              <a:ext cx="27592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1200" smtClean="0"/>
                <a:t>+</a:t>
              </a:r>
              <a:endParaRPr lang="en-AU" sz="1200"/>
            </a:p>
          </p:txBody>
        </p:sp>
        <p:sp>
          <p:nvSpPr>
            <p:cNvPr id="99" name="TextBox 98"/>
            <p:cNvSpPr txBox="1"/>
            <p:nvPr/>
          </p:nvSpPr>
          <p:spPr>
            <a:xfrm>
              <a:off x="7467088" y="4749365"/>
              <a:ext cx="27592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1200" smtClean="0"/>
                <a:t>+</a:t>
              </a:r>
              <a:endParaRPr lang="en-AU" sz="1200"/>
            </a:p>
          </p:txBody>
        </p:sp>
        <p:sp>
          <p:nvSpPr>
            <p:cNvPr id="100" name="TextBox 99"/>
            <p:cNvSpPr txBox="1"/>
            <p:nvPr/>
          </p:nvSpPr>
          <p:spPr>
            <a:xfrm>
              <a:off x="7596695" y="4701518"/>
              <a:ext cx="27592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1200" smtClean="0"/>
                <a:t>+</a:t>
              </a:r>
              <a:endParaRPr lang="en-AU" sz="1200"/>
            </a:p>
          </p:txBody>
        </p:sp>
        <p:sp>
          <p:nvSpPr>
            <p:cNvPr id="101" name="TextBox 100"/>
            <p:cNvSpPr txBox="1"/>
            <p:nvPr/>
          </p:nvSpPr>
          <p:spPr>
            <a:xfrm>
              <a:off x="7726302" y="4735564"/>
              <a:ext cx="27592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1200" smtClean="0"/>
                <a:t>+</a:t>
              </a:r>
              <a:endParaRPr lang="en-AU" sz="1200"/>
            </a:p>
          </p:txBody>
        </p:sp>
        <p:sp>
          <p:nvSpPr>
            <p:cNvPr id="102" name="TextBox 101"/>
            <p:cNvSpPr txBox="1"/>
            <p:nvPr/>
          </p:nvSpPr>
          <p:spPr>
            <a:xfrm>
              <a:off x="7855909" y="4702522"/>
              <a:ext cx="27592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1200" smtClean="0"/>
                <a:t>+</a:t>
              </a:r>
              <a:endParaRPr lang="en-AU" sz="1200"/>
            </a:p>
          </p:txBody>
        </p:sp>
        <p:sp>
          <p:nvSpPr>
            <p:cNvPr id="103" name="TextBox 102"/>
            <p:cNvSpPr txBox="1"/>
            <p:nvPr/>
          </p:nvSpPr>
          <p:spPr>
            <a:xfrm>
              <a:off x="7985516" y="4711895"/>
              <a:ext cx="27592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1200" smtClean="0"/>
                <a:t>+</a:t>
              </a:r>
              <a:endParaRPr lang="en-AU" sz="1200"/>
            </a:p>
          </p:txBody>
        </p:sp>
        <p:sp>
          <p:nvSpPr>
            <p:cNvPr id="104" name="TextBox 103"/>
            <p:cNvSpPr txBox="1"/>
            <p:nvPr/>
          </p:nvSpPr>
          <p:spPr>
            <a:xfrm>
              <a:off x="8115123" y="4726394"/>
              <a:ext cx="27592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1200" smtClean="0"/>
                <a:t>+</a:t>
              </a:r>
              <a:endParaRPr lang="en-AU" sz="1200"/>
            </a:p>
          </p:txBody>
        </p:sp>
        <p:sp>
          <p:nvSpPr>
            <p:cNvPr id="105" name="TextBox 104"/>
            <p:cNvSpPr txBox="1"/>
            <p:nvPr/>
          </p:nvSpPr>
          <p:spPr>
            <a:xfrm>
              <a:off x="8244730" y="4711894"/>
              <a:ext cx="27592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1200" smtClean="0"/>
                <a:t>+</a:t>
              </a:r>
              <a:endParaRPr lang="en-AU" sz="1200"/>
            </a:p>
          </p:txBody>
        </p:sp>
        <p:sp>
          <p:nvSpPr>
            <p:cNvPr id="106" name="TextBox 105"/>
            <p:cNvSpPr txBox="1"/>
            <p:nvPr/>
          </p:nvSpPr>
          <p:spPr>
            <a:xfrm>
              <a:off x="8374328" y="4726394"/>
              <a:ext cx="27592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1200" smtClean="0"/>
                <a:t>+</a:t>
              </a:r>
              <a:endParaRPr lang="en-AU" sz="1200"/>
            </a:p>
          </p:txBody>
        </p:sp>
        <p:sp>
          <p:nvSpPr>
            <p:cNvPr id="112" name="TextBox 111"/>
            <p:cNvSpPr txBox="1"/>
            <p:nvPr/>
          </p:nvSpPr>
          <p:spPr>
            <a:xfrm>
              <a:off x="8541655" y="5259767"/>
              <a:ext cx="27592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i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n</a:t>
              </a:r>
              <a:endParaRPr lang="en-AU" i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13" name="TextBox 112"/>
                <p:cNvSpPr txBox="1"/>
                <p:nvPr/>
              </p:nvSpPr>
              <p:spPr>
                <a:xfrm>
                  <a:off x="5401732" y="4257577"/>
                  <a:ext cx="275926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AU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AU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AU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𝑛</m:t>
                            </m:r>
                          </m:sub>
                        </m:sSub>
                      </m:oMath>
                    </m:oMathPara>
                  </a14:m>
                  <a:endParaRPr lang="en-AU" i="1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</mc:Choice>
          <mc:Fallback xmlns="">
            <p:sp>
              <p:nvSpPr>
                <p:cNvPr id="113" name="TextBox 11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401732" y="4257577"/>
                  <a:ext cx="275926" cy="369332"/>
                </a:xfrm>
                <a:prstGeom prst="rect">
                  <a:avLst/>
                </a:prstGeom>
                <a:blipFill rotWithShape="0">
                  <a:blip r:embed="rId19"/>
                  <a:stretch>
                    <a:fillRect r="-37778"/>
                  </a:stretch>
                </a:blipFill>
              </p:spPr>
              <p:txBody>
                <a:bodyPr/>
                <a:lstStyle/>
                <a:p>
                  <a:r>
                    <a:rPr lang="en-AU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14" name="TextBox 113"/>
                <p:cNvSpPr txBox="1"/>
                <p:nvPr/>
              </p:nvSpPr>
              <p:spPr>
                <a:xfrm>
                  <a:off x="5373278" y="4606142"/>
                  <a:ext cx="492526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AU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AU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AU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∞</m:t>
                            </m:r>
                          </m:sub>
                        </m:sSub>
                      </m:oMath>
                    </m:oMathPara>
                  </a14:m>
                  <a:endParaRPr lang="en-AU" i="1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</mc:Choice>
          <mc:Fallback xmlns="">
            <p:sp>
              <p:nvSpPr>
                <p:cNvPr id="114" name="TextBox 11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373278" y="4606142"/>
                  <a:ext cx="492526" cy="369332"/>
                </a:xfrm>
                <a:prstGeom prst="rect">
                  <a:avLst/>
                </a:prstGeom>
                <a:blipFill rotWithShape="0">
                  <a:blip r:embed="rId20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AU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14339" name="Straight Connector 14338"/>
            <p:cNvCxnSpPr/>
            <p:nvPr/>
          </p:nvCxnSpPr>
          <p:spPr>
            <a:xfrm flipH="1">
              <a:off x="7855909" y="4497926"/>
              <a:ext cx="8356" cy="314521"/>
            </a:xfrm>
            <a:prstGeom prst="line">
              <a:avLst/>
            </a:prstGeom>
            <a:ln w="19050">
              <a:solidFill>
                <a:schemeClr val="tx1"/>
              </a:solidFill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 flipH="1">
              <a:off x="7855909" y="4930187"/>
              <a:ext cx="8356" cy="314521"/>
            </a:xfrm>
            <a:prstGeom prst="line">
              <a:avLst/>
            </a:prstGeom>
            <a:ln w="19050">
              <a:solidFill>
                <a:schemeClr val="tx1"/>
              </a:solidFill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19" name="TextBox 118"/>
                <p:cNvSpPr txBox="1"/>
                <p:nvPr/>
              </p:nvSpPr>
              <p:spPr>
                <a:xfrm>
                  <a:off x="7817787" y="4348925"/>
                  <a:ext cx="275926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m:rPr>
                            <m:sty m:val="p"/>
                          </m:rPr>
                          <a:rPr lang="en-AU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Δ</m:t>
                        </m:r>
                        <m:r>
                          <a:rPr lang="en-AU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</m:oMath>
                    </m:oMathPara>
                  </a14:m>
                  <a:endParaRPr lang="en-AU" i="1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</mc:Choice>
          <mc:Fallback xmlns="">
            <p:sp>
              <p:nvSpPr>
                <p:cNvPr id="119" name="TextBox 11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817787" y="4348925"/>
                  <a:ext cx="275926" cy="369332"/>
                </a:xfrm>
                <a:prstGeom prst="rect">
                  <a:avLst/>
                </a:prstGeom>
                <a:blipFill rotWithShape="0">
                  <a:blip r:embed="rId21"/>
                  <a:stretch>
                    <a:fillRect r="-50000"/>
                  </a:stretch>
                </a:blipFill>
              </p:spPr>
              <p:txBody>
                <a:bodyPr/>
                <a:lstStyle/>
                <a:p>
                  <a:r>
                    <a:rPr lang="en-AU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23" name="TextBox 122"/>
            <p:cNvSpPr txBox="1"/>
            <p:nvPr/>
          </p:nvSpPr>
          <p:spPr>
            <a:xfrm>
              <a:off x="7171579" y="5297646"/>
              <a:ext cx="27592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i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N</a:t>
              </a:r>
              <a:endParaRPr lang="en-AU" i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14355" name="Straight Connector 14354"/>
            <p:cNvCxnSpPr/>
            <p:nvPr/>
          </p:nvCxnSpPr>
          <p:spPr>
            <a:xfrm>
              <a:off x="7352189" y="5297805"/>
              <a:ext cx="0" cy="8854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4" name="Rectangle 133"/>
            <p:cNvSpPr/>
            <p:nvPr/>
          </p:nvSpPr>
          <p:spPr>
            <a:xfrm>
              <a:off x="7723510" y="4252888"/>
              <a:ext cx="1075863" cy="184666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lIns="36000" tIns="0" rIns="36000" bIns="0">
              <a:spAutoFit/>
            </a:bodyPr>
            <a:lstStyle/>
            <a:p>
              <a:r>
                <a:rPr lang="en-AU" sz="1200" dirty="0" smtClean="0">
                  <a:solidFill>
                    <a:srgbClr val="000000"/>
                  </a:solidFill>
                  <a:sym typeface="Wingdings" panose="05000000000000000000" pitchFamily="2" charset="2"/>
                </a:rPr>
                <a:t>resolution limit</a:t>
              </a:r>
              <a:endParaRPr lang="en-AU" sz="1200" dirty="0">
                <a:solidFill>
                  <a:srgbClr val="000000"/>
                </a:solidFill>
              </a:endParaRPr>
            </a:p>
          </p:txBody>
        </p:sp>
        <p:sp>
          <p:nvSpPr>
            <p:cNvPr id="5" name="Rectangle 4"/>
            <p:cNvSpPr/>
            <p:nvPr/>
          </p:nvSpPr>
          <p:spPr>
            <a:xfrm>
              <a:off x="7170277" y="5570741"/>
              <a:ext cx="113382" cy="153371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>
                <a:solidFill>
                  <a:schemeClr val="bg1"/>
                </a:solidFill>
              </a:endParaRPr>
            </a:p>
          </p:txBody>
        </p:sp>
        <p:sp>
          <p:nvSpPr>
            <p:cNvPr id="115" name="Rectangle 114"/>
            <p:cNvSpPr/>
            <p:nvPr/>
          </p:nvSpPr>
          <p:spPr>
            <a:xfrm>
              <a:off x="8695565" y="5591430"/>
              <a:ext cx="113382" cy="153371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>
                <a:solidFill>
                  <a:schemeClr val="bg1"/>
                </a:solidFill>
              </a:endParaRPr>
            </a:p>
          </p:txBody>
        </p:sp>
        <p:sp>
          <p:nvSpPr>
            <p:cNvPr id="14356" name="Left Brace 14355"/>
            <p:cNvSpPr/>
            <p:nvPr/>
          </p:nvSpPr>
          <p:spPr>
            <a:xfrm rot="16200000">
              <a:off x="7810753" y="4967863"/>
              <a:ext cx="341329" cy="1547086"/>
            </a:xfrm>
            <a:prstGeom prst="leftBrace">
              <a:avLst>
                <a:gd name="adj1" fmla="val 39959"/>
                <a:gd name="adj2" fmla="val 50000"/>
              </a:avLst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sp>
          <p:nvSpPr>
            <p:cNvPr id="116" name="Rectangle 115"/>
            <p:cNvSpPr/>
            <p:nvPr/>
          </p:nvSpPr>
          <p:spPr>
            <a:xfrm>
              <a:off x="7783970" y="5355169"/>
              <a:ext cx="406128" cy="246221"/>
            </a:xfrm>
            <a:prstGeom prst="rect">
              <a:avLst/>
            </a:prstGeom>
            <a:noFill/>
          </p:spPr>
          <p:txBody>
            <a:bodyPr wrap="none" lIns="36000" tIns="0" rIns="36000" bIns="0">
              <a:spAutoFit/>
            </a:bodyPr>
            <a:lstStyle/>
            <a:p>
              <a:r>
                <a:rPr lang="en-AU" sz="1600" b="1" dirty="0" smtClean="0">
                  <a:solidFill>
                    <a:srgbClr val="000000"/>
                  </a:solidFill>
                  <a:sym typeface="Wingdings" panose="05000000000000000000" pitchFamily="2" charset="2"/>
                </a:rPr>
                <a:t>tail</a:t>
              </a:r>
              <a:endParaRPr lang="en-AU" sz="1600" b="1" dirty="0">
                <a:solidFill>
                  <a:srgbClr val="000000"/>
                </a:solidFill>
              </a:endParaRPr>
            </a:p>
          </p:txBody>
        </p:sp>
      </p:grpSp>
      <p:sp>
        <p:nvSpPr>
          <p:cNvPr id="117" name="TextBox 116"/>
          <p:cNvSpPr txBox="1"/>
          <p:nvPr>
            <p:custDataLst>
              <p:tags r:id="rId4"/>
            </p:custDataLst>
          </p:nvPr>
        </p:nvSpPr>
        <p:spPr>
          <a:xfrm>
            <a:off x="138097" y="355597"/>
            <a:ext cx="2193084" cy="548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none" lIns="88900" tIns="88900" rIns="88900" bIns="88900" rtlCol="0">
            <a:noAutofit/>
          </a:bodyPr>
          <a:lstStyle/>
          <a:p>
            <a:r>
              <a:rPr lang="en-AU" sz="2400" b="1" dirty="0" smtClean="0">
                <a:solidFill>
                  <a:srgbClr val="0000A0"/>
                </a:solidFill>
              </a:rPr>
              <a:t>Prescription:</a:t>
            </a:r>
            <a:endParaRPr lang="en-AU" sz="2400" b="1" dirty="0">
              <a:solidFill>
                <a:srgbClr val="0000A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1" name="Rectangle 120"/>
              <p:cNvSpPr/>
              <p:nvPr/>
            </p:nvSpPr>
            <p:spPr>
              <a:xfrm>
                <a:off x="6294659" y="2748438"/>
                <a:ext cx="412292" cy="37677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̂"/>
                          <m:ctrlPr>
                            <a:rPr lang="en-AU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AU" b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ℙ</m:t>
                          </m:r>
                        </m:e>
                      </m:acc>
                    </m:oMath>
                  </m:oMathPara>
                </a14:m>
                <a:endParaRPr lang="en-AU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121" name="Rectangle 12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94659" y="2748438"/>
                <a:ext cx="412292" cy="376770"/>
              </a:xfrm>
              <a:prstGeom prst="rect">
                <a:avLst/>
              </a:prstGeom>
              <a:blipFill rotWithShape="0">
                <a:blip r:embed="rId22"/>
                <a:stretch>
                  <a:fillRect r="-7463"/>
                </a:stretch>
              </a:blipFill>
            </p:spPr>
            <p:txBody>
              <a:bodyPr/>
              <a:lstStyle/>
              <a:p>
                <a:r>
                  <a:rPr lang="en-A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2" name="Rectangle 121"/>
              <p:cNvSpPr/>
              <p:nvPr/>
            </p:nvSpPr>
            <p:spPr>
              <a:xfrm>
                <a:off x="6540788" y="2754175"/>
                <a:ext cx="460382" cy="40312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AU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acc>
                        <m:accPr>
                          <m:chr m:val="̂"/>
                          <m:ctrlPr>
                            <a:rPr lang="en-AU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AU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𝕋</m:t>
                          </m:r>
                        </m:e>
                      </m:acc>
                    </m:oMath>
                  </m:oMathPara>
                </a14:m>
                <a:endParaRPr lang="en-AU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122" name="Rectangle 12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40788" y="2754175"/>
                <a:ext cx="460382" cy="403124"/>
              </a:xfrm>
              <a:prstGeom prst="rect">
                <a:avLst/>
              </a:prstGeom>
              <a:blipFill rotWithShape="0">
                <a:blip r:embed="rId23"/>
                <a:stretch>
                  <a:fillRect r="-16000"/>
                </a:stretch>
              </a:blipFill>
            </p:spPr>
            <p:txBody>
              <a:bodyPr/>
              <a:lstStyle/>
              <a:p>
                <a:r>
                  <a:rPr lang="en-A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Left Brace 2"/>
          <p:cNvSpPr/>
          <p:nvPr/>
        </p:nvSpPr>
        <p:spPr>
          <a:xfrm>
            <a:off x="6939571" y="2516963"/>
            <a:ext cx="253790" cy="851290"/>
          </a:xfrm>
          <a:prstGeom prst="lef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26" name="TextBox 125"/>
          <p:cNvSpPr txBox="1"/>
          <p:nvPr>
            <p:custDataLst>
              <p:tags r:id="rId5"/>
            </p:custDataLst>
          </p:nvPr>
        </p:nvSpPr>
        <p:spPr>
          <a:xfrm>
            <a:off x="301293" y="6019812"/>
            <a:ext cx="6592781" cy="548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none" lIns="88900" tIns="88900" rIns="88900" bIns="88900" rtlCol="0">
            <a:noAutofit/>
          </a:bodyPr>
          <a:lstStyle/>
          <a:p>
            <a:r>
              <a:rPr lang="en-AU" sz="2400" b="1" dirty="0" smtClean="0">
                <a:solidFill>
                  <a:srgbClr val="0000A0"/>
                </a:solidFill>
              </a:rPr>
              <a:t>3 Consider violations of discrete symmetries</a:t>
            </a:r>
            <a:endParaRPr lang="en-AU" sz="2400" b="1" dirty="0">
              <a:solidFill>
                <a:srgbClr val="0000A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AU" smtClean="0"/>
              <a:t> 11 / 17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747808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Rectangle 35"/>
          <p:cNvSpPr/>
          <p:nvPr/>
        </p:nvSpPr>
        <p:spPr>
          <a:xfrm>
            <a:off x="5970611" y="2254605"/>
            <a:ext cx="2825702" cy="2620283"/>
          </a:xfrm>
          <a:prstGeom prst="rect">
            <a:avLst/>
          </a:prstGeom>
          <a:solidFill>
            <a:schemeClr val="bg1"/>
          </a:solidFill>
          <a:ln w="12700">
            <a:solidFill>
              <a:srgbClr val="FFABC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>
              <a:solidFill>
                <a:schemeClr val="bg1"/>
              </a:solidFill>
            </a:endParaRPr>
          </a:p>
        </p:txBody>
      </p:sp>
      <p:sp>
        <p:nvSpPr>
          <p:cNvPr id="7170" name="Rectangle 87"/>
          <p:cNvSpPr>
            <a:spLocks noChangeArrowheads="1"/>
          </p:cNvSpPr>
          <p:nvPr/>
        </p:nvSpPr>
        <p:spPr bwMode="auto">
          <a:xfrm>
            <a:off x="152400" y="388938"/>
            <a:ext cx="8829675" cy="700087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50000">
                <a:srgbClr val="000092"/>
              </a:gs>
              <a:gs pos="100000">
                <a:srgbClr val="000000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7172" name="Rectangle 8"/>
          <p:cNvSpPr>
            <a:spLocks noChangeArrowheads="1"/>
          </p:cNvSpPr>
          <p:nvPr/>
        </p:nvSpPr>
        <p:spPr bwMode="auto">
          <a:xfrm>
            <a:off x="151607" y="458189"/>
            <a:ext cx="8420099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72000" tIns="0" rIns="7200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AU" altLang="en-US" sz="3200" b="1" smtClean="0">
                <a:solidFill>
                  <a:schemeClr val="bg1"/>
                </a:solidFill>
              </a:rPr>
              <a:t>Quantum states in space</a:t>
            </a:r>
            <a:endParaRPr lang="en-US" altLang="en-US" sz="3200" b="1">
              <a:solidFill>
                <a:schemeClr val="bg1"/>
              </a:solidFill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8284" name="Ink 8283"/>
              <p14:cNvContentPartPr/>
              <p14:nvPr/>
            </p14:nvContentPartPr>
            <p14:xfrm>
              <a:off x="5158410" y="0"/>
              <a:ext cx="92520" cy="0"/>
            </p14:xfrm>
          </p:contentPart>
        </mc:Choice>
        <mc:Fallback xmlns="">
          <p:pic>
            <p:nvPicPr>
              <p:cNvPr id="8284" name="Ink 8283"/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0" y="0"/>
                <a:ext cx="92520" cy="0"/>
              </a:xfrm>
              <a:prstGeom prst="rect">
                <a:avLst/>
              </a:prstGeom>
            </p:spPr>
          </p:pic>
        </mc:Fallback>
      </mc:AlternateContent>
      <p:sp>
        <p:nvSpPr>
          <p:cNvPr id="27" name="Rectangle 1"/>
          <p:cNvSpPr>
            <a:spLocks noChangeArrowheads="1"/>
          </p:cNvSpPr>
          <p:nvPr/>
        </p:nvSpPr>
        <p:spPr bwMode="auto">
          <a:xfrm>
            <a:off x="266644" y="1538931"/>
            <a:ext cx="8686800" cy="3077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noAutofit/>
          </a:bodyPr>
          <a:lstStyle>
            <a:lvl1pPr marL="279400" indent="-2794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>
              <a:spcBef>
                <a:spcPct val="20000"/>
              </a:spcBef>
            </a:pPr>
            <a:r>
              <a:rPr lang="en-US" altLang="en-US" sz="2000" b="1" dirty="0" smtClean="0"/>
              <a:t>Consider </a:t>
            </a:r>
            <a:r>
              <a:rPr lang="en-US" altLang="en-US" sz="2000" b="1" dirty="0"/>
              <a:t>a </a:t>
            </a:r>
            <a:r>
              <a:rPr lang="en-US" altLang="en-US" sz="2000" b="1" dirty="0" smtClean="0"/>
              <a:t>“galaxy” </a:t>
            </a:r>
            <a:r>
              <a:rPr lang="en-US" altLang="en-US" sz="2000" b="1" dirty="0"/>
              <a:t>in 1D space</a:t>
            </a:r>
          </a:p>
          <a:p>
            <a:pPr>
              <a:spcBef>
                <a:spcPct val="20000"/>
              </a:spcBef>
            </a:pPr>
            <a:endParaRPr lang="en-US" altLang="en-US" dirty="0">
              <a:latin typeface="Arial" charset="0"/>
            </a:endParaRPr>
          </a:p>
          <a:p>
            <a:pPr>
              <a:spcBef>
                <a:spcPct val="20000"/>
              </a:spcBef>
            </a:pPr>
            <a:r>
              <a:rPr lang="en-US" altLang="en-US" dirty="0">
                <a:latin typeface="Arial" charset="0"/>
              </a:rPr>
              <a:t>Centre of mass position</a:t>
            </a:r>
            <a:r>
              <a:rPr lang="en-US" altLang="en-US" dirty="0" smtClean="0">
                <a:latin typeface="Arial" charset="0"/>
              </a:rPr>
              <a:t>:</a:t>
            </a:r>
            <a:br>
              <a:rPr lang="en-US" altLang="en-US" dirty="0" smtClean="0">
                <a:latin typeface="Arial" charset="0"/>
              </a:rPr>
            </a:br>
            <a:endParaRPr lang="en-US" altLang="en-US" dirty="0" smtClean="0">
              <a:latin typeface="Arial" charset="0"/>
            </a:endParaRPr>
          </a:p>
          <a:p>
            <a:pPr>
              <a:spcBef>
                <a:spcPct val="20000"/>
              </a:spcBef>
            </a:pPr>
            <a:r>
              <a:rPr lang="en-US" altLang="en-US" dirty="0" smtClean="0">
                <a:latin typeface="Arial" charset="0"/>
              </a:rPr>
              <a:t>Total momentum:</a:t>
            </a:r>
          </a:p>
          <a:p>
            <a:pPr>
              <a:spcBef>
                <a:spcPct val="20000"/>
              </a:spcBef>
            </a:pPr>
            <a:endParaRPr lang="en-US" altLang="en-US" dirty="0" smtClean="0">
              <a:latin typeface="Arial" charset="0"/>
            </a:endParaRPr>
          </a:p>
          <a:p>
            <a:pPr>
              <a:spcBef>
                <a:spcPct val="20000"/>
              </a:spcBef>
            </a:pPr>
            <a:r>
              <a:rPr lang="en-US" altLang="en-US" dirty="0" smtClean="0">
                <a:latin typeface="Arial" charset="0"/>
              </a:rPr>
              <a:t>Commutator:</a:t>
            </a:r>
          </a:p>
          <a:p>
            <a:pPr>
              <a:spcBef>
                <a:spcPct val="20000"/>
              </a:spcBef>
            </a:pPr>
            <a:endParaRPr lang="en-US" altLang="en-US" dirty="0">
              <a:latin typeface="Arial" charset="0"/>
            </a:endParaRPr>
          </a:p>
          <a:p>
            <a:pPr>
              <a:spcBef>
                <a:spcPct val="20000"/>
              </a:spcBef>
            </a:pPr>
            <a:r>
              <a:rPr lang="en-US" altLang="en-US" dirty="0" smtClean="0">
                <a:latin typeface="Arial" charset="0"/>
              </a:rPr>
              <a:t>Consider Gaussian pure state for position:</a:t>
            </a:r>
            <a:endParaRPr lang="en-US" altLang="en-US" dirty="0">
              <a:latin typeface="Arial" charset="0"/>
            </a:endParaRPr>
          </a:p>
          <a:p>
            <a:endParaRPr lang="en-US" altLang="en-US" dirty="0">
              <a:latin typeface="Arial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456750" y="1591671"/>
            <a:ext cx="352532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</a:pPr>
            <a:r>
              <a:rPr lang="en-US" altLang="en-US" sz="1600" smtClean="0">
                <a:latin typeface="Arial" charset="0"/>
              </a:rPr>
              <a:t>(non-relativistic </a:t>
            </a:r>
            <a:r>
              <a:rPr lang="en-US" altLang="en-US" sz="1600">
                <a:latin typeface="Arial" charset="0"/>
              </a:rPr>
              <a:t>quantum </a:t>
            </a:r>
            <a:r>
              <a:rPr lang="en-US" altLang="en-US" sz="1600" smtClean="0">
                <a:latin typeface="Arial" charset="0"/>
              </a:rPr>
              <a:t>mechanics)</a:t>
            </a:r>
            <a:endParaRPr lang="en-US" altLang="en-US" sz="1600">
              <a:latin typeface="Arial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>
                <p:custDataLst>
                  <p:tags r:id="rId1"/>
                </p:custDataLst>
              </p:nvPr>
            </p:nvSpPr>
            <p:spPr>
              <a:xfrm>
                <a:off x="2439722" y="4392113"/>
                <a:ext cx="2632341" cy="729252"/>
              </a:xfrm>
              <a:prstGeom prst="rect">
                <a:avLst/>
              </a:prstGeom>
              <a:noFill/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none" lIns="88900" tIns="88900" rIns="88900" bIns="88900" rtlCol="0">
                <a:no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⟩"/>
                          <m:ctrlPr>
                            <a:rPr lang="en-AU" sz="2400" b="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AU" sz="2400" b="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𝜓</m:t>
                          </m:r>
                        </m:e>
                      </m:d>
                      <m:r>
                        <a:rPr lang="en-AU" sz="2400" b="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∝∫</m:t>
                      </m:r>
                      <m:r>
                        <a:rPr lang="en-AU" sz="2400" b="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𝑑𝑥</m:t>
                      </m:r>
                      <m:r>
                        <a:rPr lang="en-AU" sz="2400" b="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sSup>
                        <m:sSupPr>
                          <m:ctrlPr>
                            <a:rPr lang="en-AU" sz="2400" b="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AU" sz="2400" b="0" i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e</m:t>
                          </m:r>
                        </m:e>
                        <m:sup>
                          <m:r>
                            <a:rPr lang="en-AU" sz="2400" b="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− </m:t>
                          </m:r>
                          <m:f>
                            <m:fPr>
                              <m:ctrlPr>
                                <a:rPr lang="en-AU" sz="2400" b="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p>
                                <m:sSupPr>
                                  <m:ctrlPr>
                                    <a:rPr lang="en-AU" sz="2400" b="0" i="1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AU" sz="2400" b="0" i="1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  <m:sup>
                                  <m:r>
                                    <a:rPr lang="en-AU" sz="2400" b="0" i="1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num>
                            <m:den>
                              <m:r>
                                <a:rPr lang="en-AU" sz="2400" b="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  <m:sSup>
                                <m:sSupPr>
                                  <m:ctrlPr>
                                    <a:rPr lang="en-AU" sz="2400" b="0" i="1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AU" sz="2400" b="0" i="1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𝜎</m:t>
                                  </m:r>
                                </m:e>
                                <m:sup>
                                  <m:r>
                                    <a:rPr lang="en-AU" sz="2400" b="0" i="1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den>
                          </m:f>
                        </m:sup>
                      </m:sSup>
                      <m:sSub>
                        <m:sSubPr>
                          <m:ctrlPr>
                            <a:rPr lang="en-AU" sz="2400" b="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d>
                            <m:dPr>
                              <m:begChr m:val="|"/>
                              <m:endChr m:val="⟩"/>
                              <m:ctrlPr>
                                <a:rPr lang="en-AU" sz="2400" b="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AU" sz="2400" b="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</m:d>
                        </m:e>
                        <m:sub>
                          <m:r>
                            <m:rPr>
                              <m:sty m:val="p"/>
                            </m:rPr>
                            <a:rPr lang="en-AU" sz="2400" b="0" i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X</m:t>
                          </m:r>
                        </m:sub>
                      </m:sSub>
                    </m:oMath>
                  </m:oMathPara>
                </a14:m>
                <a:endParaRPr lang="en-AU" sz="2400" dirty="0">
                  <a:solidFill>
                    <a:srgbClr val="000000"/>
                  </a:solidFill>
                </a:endParaRP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9"/>
                </p:custDataLst>
              </p:nvPr>
            </p:nvSpPr>
            <p:spPr>
              <a:xfrm>
                <a:off x="2439722" y="4392113"/>
                <a:ext cx="2632341" cy="729252"/>
              </a:xfrm>
              <a:prstGeom prst="rect">
                <a:avLst/>
              </a:prstGeom>
              <a:blipFill rotWithShape="0">
                <a:blip r:embed="rId10"/>
                <a:stretch>
                  <a:fillRect r="-8333"/>
                </a:stretch>
              </a:blipFill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r>
                  <a:rPr lang="en-A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3270986" y="2289033"/>
                <a:ext cx="2428293" cy="31611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acc>
                      <m:accPr>
                        <m:chr m:val="̂"/>
                        <m:ctrlPr>
                          <a:rPr lang="en-AU" sz="2000" b="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AU" sz="2000" b="0" i="1" smtClean="0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</m:acc>
                    <m:r>
                      <a:rPr lang="en-AU" sz="2000" b="0" i="1" smtClean="0">
                        <a:latin typeface="Cambria Math" panose="02040503050406030204" pitchFamily="18" charset="0"/>
                      </a:rPr>
                      <m:t>,          </m:t>
                    </m:r>
                    <m:acc>
                      <m:accPr>
                        <m:chr m:val="̂"/>
                        <m:ctrlPr>
                          <a:rPr lang="en-AU" sz="2000" b="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AU" sz="2000" b="0" i="1" smtClean="0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</m:acc>
                    <m:sSub>
                      <m:sSubPr>
                        <m:ctrlPr>
                          <a:rPr lang="en-AU" sz="20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d>
                          <m:dPr>
                            <m:begChr m:val="|"/>
                            <m:endChr m:val="⟩"/>
                            <m:ctrlPr>
                              <a:rPr lang="en-AU" sz="20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AU" sz="2000" b="0" i="1" smtClean="0"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</m:d>
                      </m:e>
                      <m:sub>
                        <m:r>
                          <m:rPr>
                            <m:sty m:val="p"/>
                          </m:rPr>
                          <a:rPr lang="en-AU" sz="2000" b="0" i="0" smtClean="0">
                            <a:latin typeface="Cambria Math" panose="02040503050406030204" pitchFamily="18" charset="0"/>
                          </a:rPr>
                          <m:t>X</m:t>
                        </m:r>
                      </m:sub>
                    </m:sSub>
                    <m:r>
                      <a:rPr lang="en-AU" sz="20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AU" sz="2000" b="0" i="1" smtClean="0">
                        <a:latin typeface="Cambria Math" panose="02040503050406030204" pitchFamily="18" charset="0"/>
                      </a:rPr>
                      <m:t>𝑥</m:t>
                    </m:r>
                    <m:sSub>
                      <m:sSubPr>
                        <m:ctrlPr>
                          <a:rPr lang="en-AU" sz="20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d>
                          <m:dPr>
                            <m:begChr m:val="|"/>
                            <m:endChr m:val="⟩"/>
                            <m:ctrlPr>
                              <a:rPr lang="en-AU" sz="20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AU" sz="2000" b="0" i="1" smtClean="0"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</m:d>
                      </m:e>
                      <m:sub>
                        <m:r>
                          <m:rPr>
                            <m:sty m:val="p"/>
                          </m:rPr>
                          <a:rPr lang="en-AU" sz="2000" b="0" i="0" smtClean="0">
                            <a:latin typeface="Cambria Math" panose="02040503050406030204" pitchFamily="18" charset="0"/>
                          </a:rPr>
                          <m:t>X</m:t>
                        </m:r>
                      </m:sub>
                    </m:sSub>
                  </m:oMath>
                </a14:m>
                <a:r>
                  <a:rPr lang="en-AU" sz="2000" dirty="0" smtClean="0"/>
                  <a:t> </a:t>
                </a:r>
                <a:endParaRPr lang="en-AU" sz="2000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70986" y="2289033"/>
                <a:ext cx="2428293" cy="316112"/>
              </a:xfrm>
              <a:prstGeom prst="rect">
                <a:avLst/>
              </a:prstGeom>
              <a:blipFill rotWithShape="0">
                <a:blip r:embed="rId16"/>
                <a:stretch>
                  <a:fillRect l="-3769" t="-23077" b="-19231"/>
                </a:stretch>
              </a:blipFill>
            </p:spPr>
            <p:txBody>
              <a:bodyPr/>
              <a:lstStyle/>
              <a:p>
                <a:r>
                  <a:rPr lang="en-A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3270986" y="2871263"/>
                <a:ext cx="245131" cy="31611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̂"/>
                          <m:ctrlPr>
                            <a:rPr lang="en-AU" sz="2000" b="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AU" sz="2000" b="0" i="1" smtClean="0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</m:acc>
                    </m:oMath>
                  </m:oMathPara>
                </a14:m>
                <a:endParaRPr lang="en-AU" sz="2000" dirty="0"/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70986" y="2871263"/>
                <a:ext cx="245131" cy="316112"/>
              </a:xfrm>
              <a:prstGeom prst="rect">
                <a:avLst/>
              </a:prstGeom>
              <a:blipFill rotWithShape="0">
                <a:blip r:embed="rId17"/>
                <a:stretch>
                  <a:fillRect l="-20000" t="-23077" r="-72500" b="-9615"/>
                </a:stretch>
              </a:blipFill>
            </p:spPr>
            <p:txBody>
              <a:bodyPr/>
              <a:lstStyle/>
              <a:p>
                <a:r>
                  <a:rPr lang="en-A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3277351" y="3517807"/>
                <a:ext cx="1119537" cy="34740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["/>
                          <m:endChr m:val="]"/>
                          <m:ctrlPr>
                            <a:rPr lang="en-AU" sz="20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acc>
                            <m:accPr>
                              <m:chr m:val="̂"/>
                              <m:ctrlPr>
                                <a:rPr lang="en-AU" sz="20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AU" sz="2000" i="1">
                                  <a:latin typeface="Cambria Math" panose="02040503050406030204" pitchFamily="18" charset="0"/>
                                </a:rPr>
                                <m:t>𝑋</m:t>
                              </m:r>
                            </m:e>
                          </m:acc>
                          <m:r>
                            <a:rPr lang="en-AU" sz="2000" i="1">
                              <a:latin typeface="Cambria Math" panose="02040503050406030204" pitchFamily="18" charset="0"/>
                            </a:rPr>
                            <m:t>,</m:t>
                          </m:r>
                          <m:acc>
                            <m:accPr>
                              <m:chr m:val="̂"/>
                              <m:ctrlPr>
                                <a:rPr lang="en-AU" sz="20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AU" sz="2000" i="1">
                                  <a:latin typeface="Cambria Math" panose="02040503050406030204" pitchFamily="18" charset="0"/>
                                </a:rPr>
                                <m:t>𝑃</m:t>
                              </m:r>
                            </m:e>
                          </m:acc>
                        </m:e>
                      </m:d>
                      <m:r>
                        <a:rPr lang="en-AU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AU" sz="2000" b="0" i="1" smtClean="0">
                          <a:latin typeface="Cambria Math" panose="02040503050406030204" pitchFamily="18" charset="0"/>
                        </a:rPr>
                        <m:t>𝑖</m:t>
                      </m:r>
                    </m:oMath>
                  </m:oMathPara>
                </a14:m>
                <a:endParaRPr lang="en-AU" sz="2000"/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77351" y="3517807"/>
                <a:ext cx="1119537" cy="347403"/>
              </a:xfrm>
              <a:prstGeom prst="rect">
                <a:avLst/>
              </a:prstGeom>
              <a:blipFill rotWithShape="0">
                <a:blip r:embed="rId18"/>
                <a:stretch>
                  <a:fillRect t="-19298" r="-3279" b="-1754"/>
                </a:stretch>
              </a:blipFill>
            </p:spPr>
            <p:txBody>
              <a:bodyPr/>
              <a:lstStyle/>
              <a:p>
                <a:r>
                  <a:rPr lang="en-A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/>
              <p:cNvSpPr txBox="1"/>
              <p:nvPr>
                <p:custDataLst>
                  <p:tags r:id="rId2"/>
                </p:custDataLst>
              </p:nvPr>
            </p:nvSpPr>
            <p:spPr>
              <a:xfrm>
                <a:off x="2932950" y="5138174"/>
                <a:ext cx="5116350" cy="1130028"/>
              </a:xfrm>
              <a:prstGeom prst="rect">
                <a:avLst/>
              </a:prstGeom>
              <a:noFill/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none" lIns="88900" tIns="88900" rIns="88900" bIns="88900" rtlCol="0">
                <a:no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AU" sz="2400" b="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∝</m:t>
                      </m:r>
                      <m:sSub>
                        <m:sSubPr>
                          <m:ctrlPr>
                            <a:rPr lang="en-AU" sz="2400" b="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limLow>
                            <m:limLowPr>
                              <m:ctrlPr>
                                <a:rPr lang="en-AU" sz="24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limLowPr>
                            <m:e>
                              <m:r>
                                <m:rPr>
                                  <m:sty m:val="p"/>
                                </m:rPr>
                                <a:rPr lang="en-AU" sz="240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lim</m:t>
                              </m:r>
                            </m:e>
                            <m:lim>
                              <m:r>
                                <a:rPr lang="en-AU" sz="24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AU" sz="24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→∞</m:t>
                              </m:r>
                            </m:lim>
                          </m:limLow>
                          <m:d>
                            <m:dPr>
                              <m:ctrlPr>
                                <a:rPr lang="en-AU" sz="24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AU" sz="24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acc>
                                    <m:accPr>
                                      <m:chr m:val="̂"/>
                                      <m:ctrlPr>
                                        <a:rPr lang="en-AU" sz="2400" b="1" i="1" smtClean="0">
                                          <a:solidFill>
                                            <a:srgbClr val="FF0000"/>
                                          </a:solidFill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accPr>
                                    <m:e>
                                      <m:r>
                                        <a:rPr lang="en-AU" sz="2400" b="1" i="1" smtClean="0">
                                          <a:solidFill>
                                            <a:srgbClr val="FF0000"/>
                                          </a:solidFill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ℙ</m:t>
                                      </m:r>
                                    </m:e>
                                  </m:acc>
                                  <m:sSup>
                                    <m:sSupPr>
                                      <m:ctrlPr>
                                        <a:rPr lang="en-AU" sz="2400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AU" sz="240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 </m:t>
                                      </m:r>
                                      <m:r>
                                        <m:rPr>
                                          <m:sty m:val="p"/>
                                        </m:rPr>
                                        <a:rPr lang="en-AU" sz="240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e</m:t>
                                      </m:r>
                                    </m:e>
                                    <m:sup>
                                      <m:r>
                                        <a:rPr lang="en-AU" sz="2400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−</m:t>
                                      </m:r>
                                      <m:r>
                                        <a:rPr lang="en-AU" sz="2400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𝑖</m:t>
                                      </m:r>
                                      <m:acc>
                                        <m:accPr>
                                          <m:chr m:val="̂"/>
                                          <m:ctrlPr>
                                            <a:rPr lang="en-AU" sz="2400" i="1">
                                              <a:solidFill>
                                                <a:srgbClr val="000000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accPr>
                                        <m:e>
                                          <m:r>
                                            <a:rPr lang="en-AU" sz="2400" i="1">
                                              <a:solidFill>
                                                <a:srgbClr val="000000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  <m:t>𝑃</m:t>
                                          </m:r>
                                        </m:e>
                                      </m:acc>
                                      <m:r>
                                        <a:rPr lang="en-AU" sz="2400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𝛿</m:t>
                                      </m:r>
                                      <m:r>
                                        <a:rPr lang="en-AU" sz="2400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𝑥</m:t>
                                      </m:r>
                                    </m:sup>
                                  </m:sSup>
                                  <m:sSup>
                                    <m:sSupPr>
                                      <m:ctrlPr>
                                        <a:rPr lang="en-AU" sz="2400" b="1" i="1">
                                          <a:solidFill>
                                            <a:srgbClr val="FF0000"/>
                                          </a:solidFill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acc>
                                        <m:accPr>
                                          <m:chr m:val="̂"/>
                                          <m:ctrlPr>
                                            <a:rPr lang="en-AU" sz="2400" b="1" i="1" smtClean="0">
                                              <a:solidFill>
                                                <a:srgbClr val="FF0000"/>
                                              </a:solidFill>
                                              <a:latin typeface="Cambria Math" panose="02040503050406030204" pitchFamily="18" charset="0"/>
                                              <a:ea typeface="Cambria Math" panose="02040503050406030204" pitchFamily="18" charset="0"/>
                                            </a:rPr>
                                          </m:ctrlPr>
                                        </m:accPr>
                                        <m:e>
                                          <m:r>
                                            <a:rPr lang="en-AU" sz="2400" b="1" i="1" smtClean="0">
                                              <a:solidFill>
                                                <a:srgbClr val="FF0000"/>
                                              </a:solidFill>
                                              <a:latin typeface="Cambria Math" panose="02040503050406030204" pitchFamily="18" charset="0"/>
                                              <a:ea typeface="Cambria Math" panose="02040503050406030204" pitchFamily="18" charset="0"/>
                                            </a:rPr>
                                            <m:t>ℙ</m:t>
                                          </m:r>
                                        </m:e>
                                      </m:acc>
                                    </m:e>
                                    <m:sup>
                                      <m:r>
                                        <a:rPr lang="en-AU" sz="2400" b="1" i="1">
                                          <a:solidFill>
                                            <a:srgbClr val="FF0000"/>
                                          </a:solidFill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−</m:t>
                                      </m:r>
                                      <m:r>
                                        <a:rPr lang="en-AU" sz="2400" b="1" i="1">
                                          <a:solidFill>
                                            <a:srgbClr val="FF0000"/>
                                          </a:solidFill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𝟏</m:t>
                                      </m:r>
                                    </m:sup>
                                  </m:sSup>
                                  <m:sSup>
                                    <m:sSupPr>
                                      <m:ctrlPr>
                                        <a:rPr lang="en-AU" sz="2400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AU" sz="2400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+</m:t>
                                      </m:r>
                                      <m:r>
                                        <a:rPr lang="en-AU" sz="240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 </m:t>
                                      </m:r>
                                      <m:r>
                                        <m:rPr>
                                          <m:sty m:val="p"/>
                                        </m:rPr>
                                        <a:rPr lang="en-AU" sz="240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e</m:t>
                                      </m:r>
                                    </m:e>
                                    <m:sup>
                                      <m:r>
                                        <a:rPr lang="en-AU" sz="2400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−</m:t>
                                      </m:r>
                                      <m:r>
                                        <a:rPr lang="en-AU" sz="2400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𝑖</m:t>
                                      </m:r>
                                      <m:acc>
                                        <m:accPr>
                                          <m:chr m:val="̂"/>
                                          <m:ctrlPr>
                                            <a:rPr lang="en-AU" sz="2400" i="1">
                                              <a:solidFill>
                                                <a:srgbClr val="000000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accPr>
                                        <m:e>
                                          <m:r>
                                            <a:rPr lang="en-AU" sz="2400" i="1">
                                              <a:solidFill>
                                                <a:srgbClr val="000000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  <m:t>𝑃</m:t>
                                          </m:r>
                                        </m:e>
                                      </m:acc>
                                      <m:r>
                                        <a:rPr lang="en-AU" sz="2400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𝛿</m:t>
                                      </m:r>
                                      <m:r>
                                        <a:rPr lang="en-AU" sz="2400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𝑥</m:t>
                                      </m:r>
                                    </m:sup>
                                  </m:sSup>
                                </m:num>
                                <m:den>
                                  <m:r>
                                    <a:rPr lang="en-AU" sz="24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den>
                              </m:f>
                              <m:r>
                                <a:rPr lang="en-AU" sz="24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e>
                          </m:d>
                          <m:r>
                            <a:rPr lang="en-AU" sz="2400" b="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  </m:t>
                          </m:r>
                          <m:d>
                            <m:dPr>
                              <m:begChr m:val="|"/>
                              <m:endChr m:val="⟩"/>
                              <m:ctrlPr>
                                <a:rPr lang="en-AU" sz="2400" b="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AU" sz="2400" b="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d>
                        </m:e>
                        <m:sub>
                          <m:r>
                            <m:rPr>
                              <m:sty m:val="p"/>
                            </m:rPr>
                            <a:rPr lang="en-AU" sz="2400" b="0" i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X</m:t>
                          </m:r>
                        </m:sub>
                      </m:sSub>
                    </m:oMath>
                  </m:oMathPara>
                </a14:m>
                <a:endParaRPr lang="en-AU" sz="2400" dirty="0">
                  <a:solidFill>
                    <a:srgbClr val="000000"/>
                  </a:solidFill>
                </a:endParaRPr>
              </a:p>
            </p:txBody>
          </p:sp>
        </mc:Choice>
        <mc:Fallback xmlns=""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19"/>
                </p:custDataLst>
              </p:nvPr>
            </p:nvSpPr>
            <p:spPr>
              <a:xfrm>
                <a:off x="2932950" y="5138174"/>
                <a:ext cx="5116350" cy="1130028"/>
              </a:xfrm>
              <a:prstGeom prst="rect">
                <a:avLst/>
              </a:prstGeom>
              <a:blipFill rotWithShape="0">
                <a:blip r:embed="rId20"/>
                <a:stretch>
                  <a:fillRect/>
                </a:stretch>
              </a:blipFill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r>
                  <a:rPr lang="en-A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Rectangle 160"/>
              <p:cNvSpPr>
                <a:spLocks noChangeArrowheads="1"/>
              </p:cNvSpPr>
              <p:nvPr/>
            </p:nvSpPr>
            <p:spPr bwMode="auto">
              <a:xfrm>
                <a:off x="2674447" y="6178976"/>
                <a:ext cx="6307627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9pPr>
              </a:lstStyle>
              <a:p>
                <a:pPr eaLnBrk="1" hangingPunct="1">
                  <a:spcBef>
                    <a:spcPct val="20000"/>
                  </a:spcBef>
                </a:pPr>
                <a:r>
                  <a:rPr lang="en-AU" altLang="en-US" smtClean="0"/>
                  <a:t>expanding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AU" altLang="en-US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AU" altLang="en-US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AU" altLang="en-US" b="0" i="1" smtClean="0">
                                <a:latin typeface="Cambria Math" panose="02040503050406030204" pitchFamily="18" charset="0"/>
                              </a:rPr>
                              <m:t>…</m:t>
                            </m:r>
                          </m:e>
                        </m:d>
                      </m:e>
                      <m:sup>
                        <m:r>
                          <a:rPr lang="en-AU" altLang="en-US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sup>
                    </m:sSup>
                  </m:oMath>
                </a14:m>
                <a:r>
                  <a:rPr lang="en-AU" altLang="en-US" smtClean="0"/>
                  <a:t> gives </a:t>
                </a:r>
                <a:r>
                  <a:rPr lang="en-AU" altLang="en-US" b="1" smtClean="0"/>
                  <a:t>superposition of random paths</a:t>
                </a:r>
                <a:endParaRPr lang="en-AU" altLang="en-US" b="1"/>
              </a:p>
            </p:txBody>
          </p:sp>
        </mc:Choice>
        <mc:Fallback xmlns="">
          <p:sp>
            <p:nvSpPr>
              <p:cNvPr id="41" name="Rectangle 16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674447" y="6178976"/>
                <a:ext cx="6307627" cy="369332"/>
              </a:xfrm>
              <a:prstGeom prst="rect">
                <a:avLst/>
              </a:prstGeom>
              <a:blipFill rotWithShape="0">
                <a:blip r:embed="rId21"/>
                <a:stretch>
                  <a:fillRect l="-870" t="-10000" b="-26667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en-A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" name="TextBox 30"/>
          <p:cNvSpPr txBox="1"/>
          <p:nvPr>
            <p:custDataLst>
              <p:tags r:id="rId3"/>
            </p:custDataLst>
          </p:nvPr>
        </p:nvSpPr>
        <p:spPr>
          <a:xfrm>
            <a:off x="209248" y="1011657"/>
            <a:ext cx="7478399" cy="548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none" lIns="88900" tIns="88900" rIns="88900" bIns="88900" rtlCol="0">
            <a:noAutofit/>
          </a:bodyPr>
          <a:lstStyle/>
          <a:p>
            <a:r>
              <a:rPr lang="en-AU" sz="2400" b="1" dirty="0" smtClean="0">
                <a:solidFill>
                  <a:srgbClr val="0000A0"/>
                </a:solidFill>
              </a:rPr>
              <a:t>1 Express state as superposition of zigzag paths</a:t>
            </a:r>
            <a:endParaRPr lang="en-AU" sz="2400" b="1" dirty="0">
              <a:solidFill>
                <a:srgbClr val="0000A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7114832" y="5115564"/>
                <a:ext cx="277768" cy="36933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AU" sz="2400" b="0" i="1" smtClean="0">
                          <a:latin typeface="Cambria Math" panose="02040503050406030204" pitchFamily="18" charset="0"/>
                        </a:rPr>
                        <m:t>𝑛</m:t>
                      </m:r>
                    </m:oMath>
                  </m:oMathPara>
                </a14:m>
                <a:endParaRPr lang="en-AU" sz="2400"/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14832" y="5115564"/>
                <a:ext cx="277768" cy="369332"/>
              </a:xfrm>
              <a:prstGeom prst="rect">
                <a:avLst/>
              </a:prstGeom>
              <a:blipFill rotWithShape="0">
                <a:blip r:embed="rId30"/>
                <a:stretch>
                  <a:fillRect l="-8696" r="-8696" b="-1639"/>
                </a:stretch>
              </a:blipFill>
            </p:spPr>
            <p:txBody>
              <a:bodyPr/>
              <a:lstStyle/>
              <a:p>
                <a:r>
                  <a:rPr lang="en-AU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7" name="Group 16"/>
          <p:cNvGrpSpPr/>
          <p:nvPr/>
        </p:nvGrpSpPr>
        <p:grpSpPr>
          <a:xfrm>
            <a:off x="6103198" y="2339371"/>
            <a:ext cx="2782497" cy="2427012"/>
            <a:chOff x="6103198" y="2339371"/>
            <a:chExt cx="2782497" cy="2427012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31"/>
            <a:stretch>
              <a:fillRect/>
            </a:stretch>
          </p:blipFill>
          <p:spPr>
            <a:xfrm>
              <a:off x="6829067" y="3268763"/>
              <a:ext cx="859611" cy="1115665"/>
            </a:xfrm>
            <a:prstGeom prst="rect">
              <a:avLst/>
            </a:prstGeom>
          </p:spPr>
        </p:pic>
        <p:sp>
          <p:nvSpPr>
            <p:cNvPr id="26" name="Rectangle 160"/>
            <p:cNvSpPr>
              <a:spLocks noChangeArrowheads="1"/>
            </p:cNvSpPr>
            <p:nvPr/>
          </p:nvSpPr>
          <p:spPr bwMode="auto">
            <a:xfrm>
              <a:off x="6449583" y="4337041"/>
              <a:ext cx="1342799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Tahoma" pitchFamily="34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itchFamily="34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itchFamily="34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itchFamily="34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itchFamily="34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20000"/>
                </a:spcBef>
              </a:pPr>
              <a:r>
                <a:rPr lang="en-AU" altLang="en-US" sz="1400" smtClean="0"/>
                <a:t>step size</a:t>
              </a:r>
              <a:endParaRPr lang="en-AU" altLang="en-US" sz="1400"/>
            </a:p>
          </p:txBody>
        </p:sp>
        <p:grpSp>
          <p:nvGrpSpPr>
            <p:cNvPr id="16" name="Group 15"/>
            <p:cNvGrpSpPr/>
            <p:nvPr/>
          </p:nvGrpSpPr>
          <p:grpSpPr>
            <a:xfrm>
              <a:off x="7297737" y="4370056"/>
              <a:ext cx="1299957" cy="396327"/>
              <a:chOff x="7407275" y="4246971"/>
              <a:chExt cx="1299957" cy="396327"/>
            </a:xfrm>
          </p:grpSpPr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10" name="TextBox 9"/>
                  <p:cNvSpPr txBox="1"/>
                  <p:nvPr/>
                </p:nvSpPr>
                <p:spPr>
                  <a:xfrm>
                    <a:off x="7857319" y="4246971"/>
                    <a:ext cx="849913" cy="396327"/>
                  </a:xfrm>
                  <a:prstGeom prst="rect">
                    <a:avLst/>
                  </a:prstGeom>
                  <a:noFill/>
                </p:spPr>
                <p:txBody>
                  <a:bodyPr wrap="none" lIns="0" tIns="0" rIns="0" bIns="0" rtlCol="0">
                    <a:spAutoFit/>
                  </a:bodyPr>
                  <a:lstStyle/>
                  <a:p>
                    <a14:m>
                      <m:oMath xmlns:m="http://schemas.openxmlformats.org/officeDocument/2006/math">
                        <m:r>
                          <a:rPr lang="en-AU" b="0" i="1" smtClean="0">
                            <a:latin typeface="Cambria Math" panose="02040503050406030204" pitchFamily="18" charset="0"/>
                          </a:rPr>
                          <m:t>𝛿</m:t>
                        </m:r>
                        <m:r>
                          <a:rPr lang="en-AU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AU" b="0" i="1" smtClean="0">
                            <a:latin typeface="Cambria Math" panose="02040503050406030204" pitchFamily="18" charset="0"/>
                          </a:rPr>
                          <m:t>=</m:t>
                        </m:r>
                        <m:f>
                          <m:fPr>
                            <m:ctrlPr>
                              <a:rPr lang="en-AU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AU" b="0" i="1" smtClean="0">
                                <a:latin typeface="Cambria Math" panose="02040503050406030204" pitchFamily="18" charset="0"/>
                              </a:rPr>
                              <m:t>𝜎</m:t>
                            </m:r>
                          </m:num>
                          <m:den>
                            <m:rad>
                              <m:radPr>
                                <m:degHide m:val="on"/>
                                <m:ctrlPr>
                                  <a:rPr lang="en-AU" b="0" i="1" smtClean="0">
                                    <a:latin typeface="Cambria Math" panose="02040503050406030204" pitchFamily="18" charset="0"/>
                                  </a:rPr>
                                </m:ctrlPr>
                              </m:radPr>
                              <m:deg/>
                              <m:e>
                                <m:r>
                                  <a:rPr lang="en-AU" b="0" i="1" smtClean="0">
                                    <a:latin typeface="Cambria Math" panose="02040503050406030204" pitchFamily="18" charset="0"/>
                                  </a:rPr>
                                  <m:t>𝑛</m:t>
                                </m:r>
                              </m:e>
                            </m:rad>
                          </m:den>
                        </m:f>
                      </m:oMath>
                    </a14:m>
                    <a:r>
                      <a:rPr lang="en-AU" smtClean="0"/>
                      <a:t> </a:t>
                    </a:r>
                    <a:endParaRPr lang="en-AU"/>
                  </a:p>
                </p:txBody>
              </p:sp>
            </mc:Choice>
            <mc:Fallback xmlns="">
              <p:sp>
                <p:nvSpPr>
                  <p:cNvPr id="10" name="TextBox 9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7857319" y="4246971"/>
                    <a:ext cx="849913" cy="396327"/>
                  </a:xfrm>
                  <a:prstGeom prst="rect">
                    <a:avLst/>
                  </a:prstGeom>
                  <a:blipFill rotWithShape="0">
                    <a:blip r:embed="rId29"/>
                    <a:stretch>
                      <a:fillRect l="-10072" b="-4615"/>
                    </a:stretch>
                  </a:blipFill>
                </p:spPr>
                <p:txBody>
                  <a:bodyPr/>
                  <a:lstStyle/>
                  <a:p>
                    <a:r>
                      <a:rPr lang="en-AU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cxnSp>
            <p:nvCxnSpPr>
              <p:cNvPr id="12" name="Straight Arrow Connector 11"/>
              <p:cNvCxnSpPr/>
              <p:nvPr/>
            </p:nvCxnSpPr>
            <p:spPr>
              <a:xfrm>
                <a:off x="7407275" y="4397212"/>
                <a:ext cx="171450" cy="0"/>
              </a:xfrm>
              <a:prstGeom prst="straightConnector1">
                <a:avLst/>
              </a:prstGeom>
              <a:ln w="19050">
                <a:solidFill>
                  <a:srgbClr val="FF0000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Straight Arrow Connector 37"/>
              <p:cNvCxnSpPr/>
              <p:nvPr/>
            </p:nvCxnSpPr>
            <p:spPr>
              <a:xfrm>
                <a:off x="7625735" y="4397212"/>
                <a:ext cx="171450" cy="0"/>
              </a:xfrm>
              <a:prstGeom prst="straightConnector1">
                <a:avLst/>
              </a:prstGeom>
              <a:ln w="19050">
                <a:solidFill>
                  <a:srgbClr val="FF0000"/>
                </a:solidFill>
                <a:headEnd type="triangl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Straight Connector 13"/>
              <p:cNvCxnSpPr/>
              <p:nvPr/>
            </p:nvCxnSpPr>
            <p:spPr>
              <a:xfrm>
                <a:off x="7578725" y="4271797"/>
                <a:ext cx="0" cy="210633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Straight Connector 38"/>
              <p:cNvCxnSpPr/>
              <p:nvPr/>
            </p:nvCxnSpPr>
            <p:spPr>
              <a:xfrm>
                <a:off x="7625735" y="4271797"/>
                <a:ext cx="0" cy="210633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2" name="Rectangle 160"/>
            <p:cNvSpPr>
              <a:spLocks noChangeArrowheads="1"/>
            </p:cNvSpPr>
            <p:nvPr/>
          </p:nvSpPr>
          <p:spPr bwMode="auto">
            <a:xfrm>
              <a:off x="7542896" y="3693315"/>
              <a:ext cx="1342799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Tahoma" pitchFamily="34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itchFamily="34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itchFamily="34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itchFamily="34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itchFamily="34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20000"/>
                </a:spcBef>
              </a:pPr>
              <a:r>
                <a:rPr lang="en-AU" altLang="en-US" sz="1400" smtClean="0"/>
                <a:t>random paths</a:t>
              </a:r>
              <a:endParaRPr lang="en-AU" altLang="en-US" sz="1400"/>
            </a:p>
          </p:txBody>
        </p:sp>
        <p:grpSp>
          <p:nvGrpSpPr>
            <p:cNvPr id="13" name="Group 12"/>
            <p:cNvGrpSpPr/>
            <p:nvPr/>
          </p:nvGrpSpPr>
          <p:grpSpPr>
            <a:xfrm>
              <a:off x="6103198" y="2339371"/>
              <a:ext cx="2311348" cy="1179961"/>
              <a:chOff x="6103198" y="2339371"/>
              <a:chExt cx="2311348" cy="1179961"/>
            </a:xfrm>
          </p:grpSpPr>
          <p:sp>
            <p:nvSpPr>
              <p:cNvPr id="4" name="Freeform 3"/>
              <p:cNvSpPr/>
              <p:nvPr/>
            </p:nvSpPr>
            <p:spPr>
              <a:xfrm>
                <a:off x="6583510" y="2696305"/>
                <a:ext cx="1284340" cy="554900"/>
              </a:xfrm>
              <a:custGeom>
                <a:avLst/>
                <a:gdLst>
                  <a:gd name="connsiteX0" fmla="*/ 0 w 2155031"/>
                  <a:gd name="connsiteY0" fmla="*/ 542927 h 547690"/>
                  <a:gd name="connsiteX1" fmla="*/ 723900 w 2155031"/>
                  <a:gd name="connsiteY1" fmla="*/ 185740 h 547690"/>
                  <a:gd name="connsiteX2" fmla="*/ 1073944 w 2155031"/>
                  <a:gd name="connsiteY2" fmla="*/ 2 h 547690"/>
                  <a:gd name="connsiteX3" fmla="*/ 1428750 w 2155031"/>
                  <a:gd name="connsiteY3" fmla="*/ 180977 h 547690"/>
                  <a:gd name="connsiteX4" fmla="*/ 2155031 w 2155031"/>
                  <a:gd name="connsiteY4" fmla="*/ 547690 h 547690"/>
                  <a:gd name="connsiteX5" fmla="*/ 2155031 w 2155031"/>
                  <a:gd name="connsiteY5" fmla="*/ 547690 h 547690"/>
                  <a:gd name="connsiteX0" fmla="*/ 0 w 2155031"/>
                  <a:gd name="connsiteY0" fmla="*/ 542927 h 547690"/>
                  <a:gd name="connsiteX1" fmla="*/ 723900 w 2155031"/>
                  <a:gd name="connsiteY1" fmla="*/ 185740 h 547690"/>
                  <a:gd name="connsiteX2" fmla="*/ 1073944 w 2155031"/>
                  <a:gd name="connsiteY2" fmla="*/ 2 h 547690"/>
                  <a:gd name="connsiteX3" fmla="*/ 1428750 w 2155031"/>
                  <a:gd name="connsiteY3" fmla="*/ 180977 h 547690"/>
                  <a:gd name="connsiteX4" fmla="*/ 2155031 w 2155031"/>
                  <a:gd name="connsiteY4" fmla="*/ 547690 h 547690"/>
                  <a:gd name="connsiteX5" fmla="*/ 2155031 w 2155031"/>
                  <a:gd name="connsiteY5" fmla="*/ 547690 h 547690"/>
                  <a:gd name="connsiteX0" fmla="*/ 0 w 2155031"/>
                  <a:gd name="connsiteY0" fmla="*/ 542927 h 547690"/>
                  <a:gd name="connsiteX1" fmla="*/ 723900 w 2155031"/>
                  <a:gd name="connsiteY1" fmla="*/ 185740 h 547690"/>
                  <a:gd name="connsiteX2" fmla="*/ 1073944 w 2155031"/>
                  <a:gd name="connsiteY2" fmla="*/ 2 h 547690"/>
                  <a:gd name="connsiteX3" fmla="*/ 1428750 w 2155031"/>
                  <a:gd name="connsiteY3" fmla="*/ 180977 h 547690"/>
                  <a:gd name="connsiteX4" fmla="*/ 2155031 w 2155031"/>
                  <a:gd name="connsiteY4" fmla="*/ 547690 h 547690"/>
                  <a:gd name="connsiteX5" fmla="*/ 2155031 w 2155031"/>
                  <a:gd name="connsiteY5" fmla="*/ 547690 h 547690"/>
                  <a:gd name="connsiteX0" fmla="*/ 0 w 2157412"/>
                  <a:gd name="connsiteY0" fmla="*/ 547689 h 547750"/>
                  <a:gd name="connsiteX1" fmla="*/ 726281 w 2157412"/>
                  <a:gd name="connsiteY1" fmla="*/ 185740 h 547750"/>
                  <a:gd name="connsiteX2" fmla="*/ 1076325 w 2157412"/>
                  <a:gd name="connsiteY2" fmla="*/ 2 h 547750"/>
                  <a:gd name="connsiteX3" fmla="*/ 1431131 w 2157412"/>
                  <a:gd name="connsiteY3" fmla="*/ 180977 h 547750"/>
                  <a:gd name="connsiteX4" fmla="*/ 2157412 w 2157412"/>
                  <a:gd name="connsiteY4" fmla="*/ 547690 h 547750"/>
                  <a:gd name="connsiteX5" fmla="*/ 2157412 w 2157412"/>
                  <a:gd name="connsiteY5" fmla="*/ 547690 h 547750"/>
                  <a:gd name="connsiteX0" fmla="*/ 0 w 2157412"/>
                  <a:gd name="connsiteY0" fmla="*/ 547689 h 547690"/>
                  <a:gd name="connsiteX1" fmla="*/ 726281 w 2157412"/>
                  <a:gd name="connsiteY1" fmla="*/ 185740 h 547690"/>
                  <a:gd name="connsiteX2" fmla="*/ 1076325 w 2157412"/>
                  <a:gd name="connsiteY2" fmla="*/ 2 h 547690"/>
                  <a:gd name="connsiteX3" fmla="*/ 1431131 w 2157412"/>
                  <a:gd name="connsiteY3" fmla="*/ 180977 h 547690"/>
                  <a:gd name="connsiteX4" fmla="*/ 2157412 w 2157412"/>
                  <a:gd name="connsiteY4" fmla="*/ 547690 h 547690"/>
                  <a:gd name="connsiteX5" fmla="*/ 2157412 w 2157412"/>
                  <a:gd name="connsiteY5" fmla="*/ 547690 h 547690"/>
                  <a:gd name="connsiteX0" fmla="*/ 0 w 2157412"/>
                  <a:gd name="connsiteY0" fmla="*/ 547689 h 547690"/>
                  <a:gd name="connsiteX1" fmla="*/ 726281 w 2157412"/>
                  <a:gd name="connsiteY1" fmla="*/ 185740 h 547690"/>
                  <a:gd name="connsiteX2" fmla="*/ 1076325 w 2157412"/>
                  <a:gd name="connsiteY2" fmla="*/ 2 h 547690"/>
                  <a:gd name="connsiteX3" fmla="*/ 1431131 w 2157412"/>
                  <a:gd name="connsiteY3" fmla="*/ 180977 h 547690"/>
                  <a:gd name="connsiteX4" fmla="*/ 2157412 w 2157412"/>
                  <a:gd name="connsiteY4" fmla="*/ 547690 h 547690"/>
                  <a:gd name="connsiteX5" fmla="*/ 2157412 w 2157412"/>
                  <a:gd name="connsiteY5" fmla="*/ 547690 h 547690"/>
                  <a:gd name="connsiteX0" fmla="*/ 0 w 2157412"/>
                  <a:gd name="connsiteY0" fmla="*/ 547727 h 547728"/>
                  <a:gd name="connsiteX1" fmla="*/ 726281 w 2157412"/>
                  <a:gd name="connsiteY1" fmla="*/ 185778 h 547728"/>
                  <a:gd name="connsiteX2" fmla="*/ 1076325 w 2157412"/>
                  <a:gd name="connsiteY2" fmla="*/ 40 h 547728"/>
                  <a:gd name="connsiteX3" fmla="*/ 1431131 w 2157412"/>
                  <a:gd name="connsiteY3" fmla="*/ 181015 h 547728"/>
                  <a:gd name="connsiteX4" fmla="*/ 2157412 w 2157412"/>
                  <a:gd name="connsiteY4" fmla="*/ 547728 h 547728"/>
                  <a:gd name="connsiteX5" fmla="*/ 2157412 w 2157412"/>
                  <a:gd name="connsiteY5" fmla="*/ 547728 h 547728"/>
                  <a:gd name="connsiteX0" fmla="*/ 0 w 2157412"/>
                  <a:gd name="connsiteY0" fmla="*/ 547727 h 547728"/>
                  <a:gd name="connsiteX1" fmla="*/ 726281 w 2157412"/>
                  <a:gd name="connsiteY1" fmla="*/ 185778 h 547728"/>
                  <a:gd name="connsiteX2" fmla="*/ 1076325 w 2157412"/>
                  <a:gd name="connsiteY2" fmla="*/ 40 h 547728"/>
                  <a:gd name="connsiteX3" fmla="*/ 1431131 w 2157412"/>
                  <a:gd name="connsiteY3" fmla="*/ 181015 h 547728"/>
                  <a:gd name="connsiteX4" fmla="*/ 2157412 w 2157412"/>
                  <a:gd name="connsiteY4" fmla="*/ 547728 h 547728"/>
                  <a:gd name="connsiteX5" fmla="*/ 2157412 w 2157412"/>
                  <a:gd name="connsiteY5" fmla="*/ 547728 h 547728"/>
                  <a:gd name="connsiteX0" fmla="*/ 0 w 2157412"/>
                  <a:gd name="connsiteY0" fmla="*/ 547727 h 547728"/>
                  <a:gd name="connsiteX1" fmla="*/ 726281 w 2157412"/>
                  <a:gd name="connsiteY1" fmla="*/ 185778 h 547728"/>
                  <a:gd name="connsiteX2" fmla="*/ 1076325 w 2157412"/>
                  <a:gd name="connsiteY2" fmla="*/ 40 h 547728"/>
                  <a:gd name="connsiteX3" fmla="*/ 1431131 w 2157412"/>
                  <a:gd name="connsiteY3" fmla="*/ 181015 h 547728"/>
                  <a:gd name="connsiteX4" fmla="*/ 2157412 w 2157412"/>
                  <a:gd name="connsiteY4" fmla="*/ 547728 h 547728"/>
                  <a:gd name="connsiteX5" fmla="*/ 2157412 w 2157412"/>
                  <a:gd name="connsiteY5" fmla="*/ 547728 h 547728"/>
                  <a:gd name="connsiteX0" fmla="*/ 0 w 2157412"/>
                  <a:gd name="connsiteY0" fmla="*/ 547727 h 547790"/>
                  <a:gd name="connsiteX1" fmla="*/ 726281 w 2157412"/>
                  <a:gd name="connsiteY1" fmla="*/ 185778 h 547790"/>
                  <a:gd name="connsiteX2" fmla="*/ 1076325 w 2157412"/>
                  <a:gd name="connsiteY2" fmla="*/ 40 h 547790"/>
                  <a:gd name="connsiteX3" fmla="*/ 1431131 w 2157412"/>
                  <a:gd name="connsiteY3" fmla="*/ 181015 h 547790"/>
                  <a:gd name="connsiteX4" fmla="*/ 2157412 w 2157412"/>
                  <a:gd name="connsiteY4" fmla="*/ 547728 h 547790"/>
                  <a:gd name="connsiteX5" fmla="*/ 2157412 w 2157412"/>
                  <a:gd name="connsiteY5" fmla="*/ 547728 h 547790"/>
                  <a:gd name="connsiteX0" fmla="*/ 0 w 2157412"/>
                  <a:gd name="connsiteY0" fmla="*/ 547727 h 547728"/>
                  <a:gd name="connsiteX1" fmla="*/ 726281 w 2157412"/>
                  <a:gd name="connsiteY1" fmla="*/ 185778 h 547728"/>
                  <a:gd name="connsiteX2" fmla="*/ 1076325 w 2157412"/>
                  <a:gd name="connsiteY2" fmla="*/ 40 h 547728"/>
                  <a:gd name="connsiteX3" fmla="*/ 1431131 w 2157412"/>
                  <a:gd name="connsiteY3" fmla="*/ 181015 h 547728"/>
                  <a:gd name="connsiteX4" fmla="*/ 2157412 w 2157412"/>
                  <a:gd name="connsiteY4" fmla="*/ 547728 h 547728"/>
                  <a:gd name="connsiteX5" fmla="*/ 2157412 w 2157412"/>
                  <a:gd name="connsiteY5" fmla="*/ 547728 h 547728"/>
                  <a:gd name="connsiteX0" fmla="*/ 0 w 2255043"/>
                  <a:gd name="connsiteY0" fmla="*/ 547727 h 576158"/>
                  <a:gd name="connsiteX1" fmla="*/ 726281 w 2255043"/>
                  <a:gd name="connsiteY1" fmla="*/ 185778 h 576158"/>
                  <a:gd name="connsiteX2" fmla="*/ 1076325 w 2255043"/>
                  <a:gd name="connsiteY2" fmla="*/ 40 h 576158"/>
                  <a:gd name="connsiteX3" fmla="*/ 1431131 w 2255043"/>
                  <a:gd name="connsiteY3" fmla="*/ 181015 h 576158"/>
                  <a:gd name="connsiteX4" fmla="*/ 2157412 w 2255043"/>
                  <a:gd name="connsiteY4" fmla="*/ 547728 h 576158"/>
                  <a:gd name="connsiteX5" fmla="*/ 2255043 w 2255043"/>
                  <a:gd name="connsiteY5" fmla="*/ 552491 h 576158"/>
                  <a:gd name="connsiteX0" fmla="*/ 0 w 2255043"/>
                  <a:gd name="connsiteY0" fmla="*/ 547767 h 581488"/>
                  <a:gd name="connsiteX1" fmla="*/ 726281 w 2255043"/>
                  <a:gd name="connsiteY1" fmla="*/ 185818 h 581488"/>
                  <a:gd name="connsiteX2" fmla="*/ 1076325 w 2255043"/>
                  <a:gd name="connsiteY2" fmla="*/ 80 h 581488"/>
                  <a:gd name="connsiteX3" fmla="*/ 1431131 w 2255043"/>
                  <a:gd name="connsiteY3" fmla="*/ 181055 h 581488"/>
                  <a:gd name="connsiteX4" fmla="*/ 2159793 w 2255043"/>
                  <a:gd name="connsiteY4" fmla="*/ 554912 h 581488"/>
                  <a:gd name="connsiteX5" fmla="*/ 2255043 w 2255043"/>
                  <a:gd name="connsiteY5" fmla="*/ 552531 h 581488"/>
                  <a:gd name="connsiteX0" fmla="*/ 0 w 2159793"/>
                  <a:gd name="connsiteY0" fmla="*/ 547767 h 554912"/>
                  <a:gd name="connsiteX1" fmla="*/ 726281 w 2159793"/>
                  <a:gd name="connsiteY1" fmla="*/ 185818 h 554912"/>
                  <a:gd name="connsiteX2" fmla="*/ 1076325 w 2159793"/>
                  <a:gd name="connsiteY2" fmla="*/ 80 h 554912"/>
                  <a:gd name="connsiteX3" fmla="*/ 1431131 w 2159793"/>
                  <a:gd name="connsiteY3" fmla="*/ 181055 h 554912"/>
                  <a:gd name="connsiteX4" fmla="*/ 2159793 w 2159793"/>
                  <a:gd name="connsiteY4" fmla="*/ 554912 h 554912"/>
                  <a:gd name="connsiteX0" fmla="*/ 0 w 2159793"/>
                  <a:gd name="connsiteY0" fmla="*/ 547767 h 554912"/>
                  <a:gd name="connsiteX1" fmla="*/ 726281 w 2159793"/>
                  <a:gd name="connsiteY1" fmla="*/ 185818 h 554912"/>
                  <a:gd name="connsiteX2" fmla="*/ 1076325 w 2159793"/>
                  <a:gd name="connsiteY2" fmla="*/ 80 h 554912"/>
                  <a:gd name="connsiteX3" fmla="*/ 1431131 w 2159793"/>
                  <a:gd name="connsiteY3" fmla="*/ 181055 h 554912"/>
                  <a:gd name="connsiteX4" fmla="*/ 2159793 w 2159793"/>
                  <a:gd name="connsiteY4" fmla="*/ 554912 h 554912"/>
                  <a:gd name="connsiteX0" fmla="*/ 0 w 2159793"/>
                  <a:gd name="connsiteY0" fmla="*/ 547886 h 555031"/>
                  <a:gd name="connsiteX1" fmla="*/ 726281 w 2159793"/>
                  <a:gd name="connsiteY1" fmla="*/ 185937 h 555031"/>
                  <a:gd name="connsiteX2" fmla="*/ 1076325 w 2159793"/>
                  <a:gd name="connsiteY2" fmla="*/ 199 h 555031"/>
                  <a:gd name="connsiteX3" fmla="*/ 1431131 w 2159793"/>
                  <a:gd name="connsiteY3" fmla="*/ 181174 h 555031"/>
                  <a:gd name="connsiteX4" fmla="*/ 2159793 w 2159793"/>
                  <a:gd name="connsiteY4" fmla="*/ 555031 h 555031"/>
                  <a:gd name="connsiteX0" fmla="*/ 0 w 2159793"/>
                  <a:gd name="connsiteY0" fmla="*/ 547755 h 554900"/>
                  <a:gd name="connsiteX1" fmla="*/ 726281 w 2159793"/>
                  <a:gd name="connsiteY1" fmla="*/ 185806 h 554900"/>
                  <a:gd name="connsiteX2" fmla="*/ 1076325 w 2159793"/>
                  <a:gd name="connsiteY2" fmla="*/ 68 h 554900"/>
                  <a:gd name="connsiteX3" fmla="*/ 1431131 w 2159793"/>
                  <a:gd name="connsiteY3" fmla="*/ 181043 h 554900"/>
                  <a:gd name="connsiteX4" fmla="*/ 2159793 w 2159793"/>
                  <a:gd name="connsiteY4" fmla="*/ 554900 h 554900"/>
                  <a:gd name="connsiteX0" fmla="*/ 0 w 2159793"/>
                  <a:gd name="connsiteY0" fmla="*/ 547755 h 554900"/>
                  <a:gd name="connsiteX1" fmla="*/ 726281 w 2159793"/>
                  <a:gd name="connsiteY1" fmla="*/ 185806 h 554900"/>
                  <a:gd name="connsiteX2" fmla="*/ 1076325 w 2159793"/>
                  <a:gd name="connsiteY2" fmla="*/ 68 h 554900"/>
                  <a:gd name="connsiteX3" fmla="*/ 1431131 w 2159793"/>
                  <a:gd name="connsiteY3" fmla="*/ 181043 h 554900"/>
                  <a:gd name="connsiteX4" fmla="*/ 2159793 w 2159793"/>
                  <a:gd name="connsiteY4" fmla="*/ 554900 h 5549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159793" h="554900">
                    <a:moveTo>
                      <a:pt x="0" y="547755"/>
                    </a:moveTo>
                    <a:cubicBezTo>
                      <a:pt x="386556" y="542993"/>
                      <a:pt x="630238" y="284230"/>
                      <a:pt x="726281" y="185806"/>
                    </a:cubicBezTo>
                    <a:cubicBezTo>
                      <a:pt x="822324" y="87382"/>
                      <a:pt x="908844" y="3243"/>
                      <a:pt x="1076325" y="68"/>
                    </a:cubicBezTo>
                    <a:cubicBezTo>
                      <a:pt x="1243806" y="-3107"/>
                      <a:pt x="1364223" y="106667"/>
                      <a:pt x="1431131" y="181043"/>
                    </a:cubicBezTo>
                    <a:cubicBezTo>
                      <a:pt x="1563810" y="328531"/>
                      <a:pt x="1696243" y="550137"/>
                      <a:pt x="2159793" y="554900"/>
                    </a:cubicBezTo>
                  </a:path>
                </a:pathLst>
              </a:custGeom>
              <a:solidFill>
                <a:srgbClr val="FFD9E6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AU"/>
              </a:p>
            </p:txBody>
          </p:sp>
          <p:sp>
            <p:nvSpPr>
              <p:cNvPr id="34" name="Line 96"/>
              <p:cNvSpPr>
                <a:spLocks noChangeShapeType="1"/>
              </p:cNvSpPr>
              <p:nvPr/>
            </p:nvSpPr>
            <p:spPr bwMode="auto">
              <a:xfrm>
                <a:off x="6103198" y="3261010"/>
                <a:ext cx="2311348" cy="0"/>
              </a:xfrm>
              <a:prstGeom prst="line">
                <a:avLst/>
              </a:prstGeom>
              <a:solidFill>
                <a:srgbClr val="FFD9E6"/>
              </a:solidFill>
              <a:ln>
                <a:solidFill>
                  <a:schemeClr val="tx1"/>
                </a:solidFill>
                <a:headEnd type="none" w="med" len="med"/>
                <a:tailEnd type="arrow" w="med" len="med"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AU"/>
              </a:p>
            </p:txBody>
          </p:sp>
          <p:sp>
            <p:nvSpPr>
              <p:cNvPr id="35" name="Line 97"/>
              <p:cNvSpPr>
                <a:spLocks noChangeShapeType="1"/>
              </p:cNvSpPr>
              <p:nvPr/>
            </p:nvSpPr>
            <p:spPr bwMode="auto">
              <a:xfrm>
                <a:off x="7225291" y="2474439"/>
                <a:ext cx="0" cy="799630"/>
              </a:xfrm>
              <a:prstGeom prst="line">
                <a:avLst/>
              </a:prstGeom>
              <a:solidFill>
                <a:srgbClr val="FFD9E6"/>
              </a:solidFill>
              <a:ln>
                <a:solidFill>
                  <a:schemeClr val="tx1"/>
                </a:solidFill>
                <a:headEnd type="arrow" w="med" len="med"/>
                <a:tailEnd type="none" w="med" len="med"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AU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37" name="TextBox 36"/>
                  <p:cNvSpPr txBox="1"/>
                  <p:nvPr/>
                </p:nvSpPr>
                <p:spPr>
                  <a:xfrm>
                    <a:off x="6727600" y="2339371"/>
                    <a:ext cx="394531" cy="276999"/>
                  </a:xfrm>
                  <a:prstGeom prst="rect">
                    <a:avLst/>
                  </a:prstGeom>
                  <a:noFill/>
                </p:spPr>
                <p:txBody>
                  <a:bodyPr wrap="none" lIns="0" tIns="0" rIns="0" bIns="0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en-AU" b="0" i="1" smtClean="0">
                              <a:latin typeface="Cambria Math" panose="02040503050406030204" pitchFamily="18" charset="0"/>
                            </a:rPr>
                            <m:t>|</m:t>
                          </m:r>
                          <m:r>
                            <a:rPr lang="en-AU" b="0" i="1" smtClean="0">
                              <a:latin typeface="Cambria Math" panose="02040503050406030204" pitchFamily="18" charset="0"/>
                            </a:rPr>
                            <m:t>𝜓</m:t>
                          </m:r>
                          <m:r>
                            <a:rPr lang="en-AU" b="0" i="1" smtClean="0">
                              <a:latin typeface="Cambria Math" panose="02040503050406030204" pitchFamily="18" charset="0"/>
                            </a:rPr>
                            <m:t>⟩</m:t>
                          </m:r>
                        </m:oMath>
                      </m:oMathPara>
                    </a14:m>
                    <a:endParaRPr lang="en-AU"/>
                  </a:p>
                </p:txBody>
              </p:sp>
            </mc:Choice>
            <mc:Fallback xmlns="">
              <p:sp>
                <p:nvSpPr>
                  <p:cNvPr id="37" name="TextBox 36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6727600" y="2339371"/>
                    <a:ext cx="394531" cy="276999"/>
                  </a:xfrm>
                  <a:prstGeom prst="rect">
                    <a:avLst/>
                  </a:prstGeom>
                  <a:blipFill rotWithShape="0">
                    <a:blip r:embed="rId32"/>
                    <a:stretch>
                      <a:fillRect l="-18750" r="-20313" b="-40000"/>
                    </a:stretch>
                  </a:blipFill>
                </p:spPr>
                <p:txBody>
                  <a:bodyPr/>
                  <a:lstStyle/>
                  <a:p>
                    <a:r>
                      <a:rPr lang="en-AU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43" name="TextBox 42"/>
                  <p:cNvSpPr txBox="1"/>
                  <p:nvPr/>
                </p:nvSpPr>
                <p:spPr>
                  <a:xfrm>
                    <a:off x="7542896" y="2839205"/>
                    <a:ext cx="212429" cy="276999"/>
                  </a:xfrm>
                  <a:prstGeom prst="rect">
                    <a:avLst/>
                  </a:prstGeom>
                  <a:noFill/>
                </p:spPr>
                <p:txBody>
                  <a:bodyPr wrap="none" lIns="0" tIns="0" rIns="0" bIns="0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en-AU" b="0" i="1" smtClean="0">
                              <a:latin typeface="Cambria Math" panose="02040503050406030204" pitchFamily="18" charset="0"/>
                            </a:rPr>
                            <m:t>𝜎</m:t>
                          </m:r>
                        </m:oMath>
                      </m:oMathPara>
                    </a14:m>
                    <a:endParaRPr lang="en-AU"/>
                  </a:p>
                </p:txBody>
              </p:sp>
            </mc:Choice>
            <mc:Fallback xmlns="">
              <p:sp>
                <p:nvSpPr>
                  <p:cNvPr id="43" name="TextBox 42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7542896" y="2839205"/>
                    <a:ext cx="212429" cy="276999"/>
                  </a:xfrm>
                  <a:prstGeom prst="rect">
                    <a:avLst/>
                  </a:prstGeom>
                  <a:blipFill rotWithShape="0">
                    <a:blip r:embed="rId33"/>
                    <a:stretch>
                      <a:fillRect l="-11429" r="-8571" b="-4444"/>
                    </a:stretch>
                  </a:blipFill>
                </p:spPr>
                <p:txBody>
                  <a:bodyPr/>
                  <a:lstStyle/>
                  <a:p>
                    <a:r>
                      <a:rPr lang="en-AU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cxnSp>
            <p:nvCxnSpPr>
              <p:cNvPr id="44" name="Straight Arrow Connector 43"/>
              <p:cNvCxnSpPr/>
              <p:nvPr/>
            </p:nvCxnSpPr>
            <p:spPr>
              <a:xfrm>
                <a:off x="6924865" y="3016473"/>
                <a:ext cx="591332" cy="0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headEnd type="triangle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45" name="TextBox 44"/>
                  <p:cNvSpPr txBox="1"/>
                  <p:nvPr/>
                </p:nvSpPr>
                <p:spPr>
                  <a:xfrm>
                    <a:off x="8195596" y="3242333"/>
                    <a:ext cx="202555" cy="276999"/>
                  </a:xfrm>
                  <a:prstGeom prst="rect">
                    <a:avLst/>
                  </a:prstGeom>
                  <a:noFill/>
                </p:spPr>
                <p:txBody>
                  <a:bodyPr wrap="none" lIns="0" tIns="0" rIns="0" bIns="0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en-AU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oMath>
                      </m:oMathPara>
                    </a14:m>
                    <a:endParaRPr lang="en-AU"/>
                  </a:p>
                </p:txBody>
              </p:sp>
            </mc:Choice>
            <mc:Fallback xmlns="">
              <p:sp>
                <p:nvSpPr>
                  <p:cNvPr id="45" name="TextBox 44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8195596" y="3242333"/>
                    <a:ext cx="202555" cy="276999"/>
                  </a:xfrm>
                  <a:prstGeom prst="rect">
                    <a:avLst/>
                  </a:prstGeom>
                  <a:blipFill rotWithShape="0">
                    <a:blip r:embed="rId34"/>
                    <a:stretch>
                      <a:fillRect l="-11765" r="-5882" b="-4444"/>
                    </a:stretch>
                  </a:blipFill>
                </p:spPr>
                <p:txBody>
                  <a:bodyPr/>
                  <a:lstStyle/>
                  <a:p>
                    <a:r>
                      <a:rPr lang="en-AU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</p:grpSp>
      <p:grpSp>
        <p:nvGrpSpPr>
          <p:cNvPr id="11" name="Group 10"/>
          <p:cNvGrpSpPr/>
          <p:nvPr/>
        </p:nvGrpSpPr>
        <p:grpSpPr>
          <a:xfrm>
            <a:off x="6783205" y="4658409"/>
            <a:ext cx="963742" cy="622908"/>
            <a:chOff x="6806379" y="4627165"/>
            <a:chExt cx="963742" cy="622908"/>
          </a:xfrm>
        </p:grpSpPr>
        <p:sp>
          <p:nvSpPr>
            <p:cNvPr id="9" name="Rectangle 8"/>
            <p:cNvSpPr/>
            <p:nvPr/>
          </p:nvSpPr>
          <p:spPr>
            <a:xfrm>
              <a:off x="6869530" y="4790623"/>
              <a:ext cx="138197" cy="146231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>
                <a:solidFill>
                  <a:schemeClr val="bg1"/>
                </a:solidFill>
              </a:endParaRPr>
            </a:p>
          </p:txBody>
        </p:sp>
        <p:sp>
          <p:nvSpPr>
            <p:cNvPr id="15" name="Freeform 14"/>
            <p:cNvSpPr/>
            <p:nvPr/>
          </p:nvSpPr>
          <p:spPr>
            <a:xfrm>
              <a:off x="6806379" y="4627165"/>
              <a:ext cx="963742" cy="622908"/>
            </a:xfrm>
            <a:custGeom>
              <a:avLst/>
              <a:gdLst>
                <a:gd name="connsiteX0" fmla="*/ 1108007 w 1141554"/>
                <a:gd name="connsiteY0" fmla="*/ 0 h 611891"/>
                <a:gd name="connsiteX1" fmla="*/ 1066756 w 1141554"/>
                <a:gd name="connsiteY1" fmla="*/ 137503 h 611891"/>
                <a:gd name="connsiteX2" fmla="*/ 447989 w 1141554"/>
                <a:gd name="connsiteY2" fmla="*/ 158129 h 611891"/>
                <a:gd name="connsiteX3" fmla="*/ 69854 w 1141554"/>
                <a:gd name="connsiteY3" fmla="*/ 261257 h 611891"/>
                <a:gd name="connsiteX4" fmla="*/ 1102 w 1141554"/>
                <a:gd name="connsiteY4" fmla="*/ 611891 h 611891"/>
                <a:gd name="connsiteX0" fmla="*/ 1108007 w 1114122"/>
                <a:gd name="connsiteY0" fmla="*/ 0 h 611891"/>
                <a:gd name="connsiteX1" fmla="*/ 915502 w 1114122"/>
                <a:gd name="connsiteY1" fmla="*/ 171879 h 611891"/>
                <a:gd name="connsiteX2" fmla="*/ 447989 w 1114122"/>
                <a:gd name="connsiteY2" fmla="*/ 158129 h 611891"/>
                <a:gd name="connsiteX3" fmla="*/ 69854 w 1114122"/>
                <a:gd name="connsiteY3" fmla="*/ 261257 h 611891"/>
                <a:gd name="connsiteX4" fmla="*/ 1102 w 1114122"/>
                <a:gd name="connsiteY4" fmla="*/ 611891 h 611891"/>
                <a:gd name="connsiteX0" fmla="*/ 1108007 w 1112281"/>
                <a:gd name="connsiteY0" fmla="*/ 0 h 611891"/>
                <a:gd name="connsiteX1" fmla="*/ 915502 w 1112281"/>
                <a:gd name="connsiteY1" fmla="*/ 171879 h 611891"/>
                <a:gd name="connsiteX2" fmla="*/ 447989 w 1112281"/>
                <a:gd name="connsiteY2" fmla="*/ 158129 h 611891"/>
                <a:gd name="connsiteX3" fmla="*/ 69854 w 1112281"/>
                <a:gd name="connsiteY3" fmla="*/ 261257 h 611891"/>
                <a:gd name="connsiteX4" fmla="*/ 1102 w 1112281"/>
                <a:gd name="connsiteY4" fmla="*/ 611891 h 611891"/>
                <a:gd name="connsiteX0" fmla="*/ 1108007 w 1112281"/>
                <a:gd name="connsiteY0" fmla="*/ 0 h 611891"/>
                <a:gd name="connsiteX1" fmla="*/ 915502 w 1112281"/>
                <a:gd name="connsiteY1" fmla="*/ 171879 h 611891"/>
                <a:gd name="connsiteX2" fmla="*/ 447989 w 1112281"/>
                <a:gd name="connsiteY2" fmla="*/ 158129 h 611891"/>
                <a:gd name="connsiteX3" fmla="*/ 69854 w 1112281"/>
                <a:gd name="connsiteY3" fmla="*/ 261257 h 611891"/>
                <a:gd name="connsiteX4" fmla="*/ 1102 w 1112281"/>
                <a:gd name="connsiteY4" fmla="*/ 611891 h 611891"/>
                <a:gd name="connsiteX0" fmla="*/ 1108007 w 1112652"/>
                <a:gd name="connsiteY0" fmla="*/ 0 h 611891"/>
                <a:gd name="connsiteX1" fmla="*/ 926519 w 1112652"/>
                <a:gd name="connsiteY1" fmla="*/ 171879 h 611891"/>
                <a:gd name="connsiteX2" fmla="*/ 447989 w 1112652"/>
                <a:gd name="connsiteY2" fmla="*/ 158129 h 611891"/>
                <a:gd name="connsiteX3" fmla="*/ 69854 w 1112652"/>
                <a:gd name="connsiteY3" fmla="*/ 261257 h 611891"/>
                <a:gd name="connsiteX4" fmla="*/ 1102 w 1112652"/>
                <a:gd name="connsiteY4" fmla="*/ 611891 h 611891"/>
                <a:gd name="connsiteX0" fmla="*/ 1108007 w 1108280"/>
                <a:gd name="connsiteY0" fmla="*/ 0 h 611891"/>
                <a:gd name="connsiteX1" fmla="*/ 926519 w 1108280"/>
                <a:gd name="connsiteY1" fmla="*/ 171879 h 611891"/>
                <a:gd name="connsiteX2" fmla="*/ 447989 w 1108280"/>
                <a:gd name="connsiteY2" fmla="*/ 158129 h 611891"/>
                <a:gd name="connsiteX3" fmla="*/ 69854 w 1108280"/>
                <a:gd name="connsiteY3" fmla="*/ 261257 h 611891"/>
                <a:gd name="connsiteX4" fmla="*/ 1102 w 1108280"/>
                <a:gd name="connsiteY4" fmla="*/ 611891 h 611891"/>
                <a:gd name="connsiteX0" fmla="*/ 1108007 w 1108007"/>
                <a:gd name="connsiteY0" fmla="*/ 0 h 611891"/>
                <a:gd name="connsiteX1" fmla="*/ 447989 w 1108007"/>
                <a:gd name="connsiteY1" fmla="*/ 158129 h 611891"/>
                <a:gd name="connsiteX2" fmla="*/ 69854 w 1108007"/>
                <a:gd name="connsiteY2" fmla="*/ 261257 h 611891"/>
                <a:gd name="connsiteX3" fmla="*/ 1102 w 1108007"/>
                <a:gd name="connsiteY3" fmla="*/ 611891 h 611891"/>
                <a:gd name="connsiteX0" fmla="*/ 1108007 w 1108007"/>
                <a:gd name="connsiteY0" fmla="*/ 0 h 611891"/>
                <a:gd name="connsiteX1" fmla="*/ 447989 w 1108007"/>
                <a:gd name="connsiteY1" fmla="*/ 158129 h 611891"/>
                <a:gd name="connsiteX2" fmla="*/ 69854 w 1108007"/>
                <a:gd name="connsiteY2" fmla="*/ 261257 h 611891"/>
                <a:gd name="connsiteX3" fmla="*/ 1102 w 1108007"/>
                <a:gd name="connsiteY3" fmla="*/ 611891 h 611891"/>
                <a:gd name="connsiteX0" fmla="*/ 1108007 w 1108007"/>
                <a:gd name="connsiteY0" fmla="*/ 0 h 611891"/>
                <a:gd name="connsiteX1" fmla="*/ 447989 w 1108007"/>
                <a:gd name="connsiteY1" fmla="*/ 158129 h 611891"/>
                <a:gd name="connsiteX2" fmla="*/ 69854 w 1108007"/>
                <a:gd name="connsiteY2" fmla="*/ 261257 h 611891"/>
                <a:gd name="connsiteX3" fmla="*/ 1102 w 1108007"/>
                <a:gd name="connsiteY3" fmla="*/ 611891 h 611891"/>
                <a:gd name="connsiteX0" fmla="*/ 1108007 w 1108007"/>
                <a:gd name="connsiteY0" fmla="*/ 0 h 611891"/>
                <a:gd name="connsiteX1" fmla="*/ 447989 w 1108007"/>
                <a:gd name="connsiteY1" fmla="*/ 158129 h 611891"/>
                <a:gd name="connsiteX2" fmla="*/ 69854 w 1108007"/>
                <a:gd name="connsiteY2" fmla="*/ 261257 h 611891"/>
                <a:gd name="connsiteX3" fmla="*/ 1102 w 1108007"/>
                <a:gd name="connsiteY3" fmla="*/ 611891 h 611891"/>
                <a:gd name="connsiteX0" fmla="*/ 1041905 w 1041905"/>
                <a:gd name="connsiteY0" fmla="*/ 0 h 622908"/>
                <a:gd name="connsiteX1" fmla="*/ 447989 w 1041905"/>
                <a:gd name="connsiteY1" fmla="*/ 169146 h 622908"/>
                <a:gd name="connsiteX2" fmla="*/ 69854 w 1041905"/>
                <a:gd name="connsiteY2" fmla="*/ 272274 h 622908"/>
                <a:gd name="connsiteX3" fmla="*/ 1102 w 1041905"/>
                <a:gd name="connsiteY3" fmla="*/ 622908 h 622908"/>
                <a:gd name="connsiteX0" fmla="*/ 1041905 w 1041905"/>
                <a:gd name="connsiteY0" fmla="*/ 0 h 622908"/>
                <a:gd name="connsiteX1" fmla="*/ 69854 w 1041905"/>
                <a:gd name="connsiteY1" fmla="*/ 272274 h 622908"/>
                <a:gd name="connsiteX2" fmla="*/ 1102 w 1041905"/>
                <a:gd name="connsiteY2" fmla="*/ 622908 h 622908"/>
                <a:gd name="connsiteX0" fmla="*/ 1041905 w 1041905"/>
                <a:gd name="connsiteY0" fmla="*/ 0 h 622908"/>
                <a:gd name="connsiteX1" fmla="*/ 69854 w 1041905"/>
                <a:gd name="connsiteY1" fmla="*/ 272274 h 622908"/>
                <a:gd name="connsiteX2" fmla="*/ 1102 w 1041905"/>
                <a:gd name="connsiteY2" fmla="*/ 622908 h 622908"/>
                <a:gd name="connsiteX0" fmla="*/ 1041905 w 1041905"/>
                <a:gd name="connsiteY0" fmla="*/ 0 h 622908"/>
                <a:gd name="connsiteX1" fmla="*/ 69854 w 1041905"/>
                <a:gd name="connsiteY1" fmla="*/ 173122 h 622908"/>
                <a:gd name="connsiteX2" fmla="*/ 1102 w 1041905"/>
                <a:gd name="connsiteY2" fmla="*/ 622908 h 622908"/>
                <a:gd name="connsiteX0" fmla="*/ 1041905 w 1041905"/>
                <a:gd name="connsiteY0" fmla="*/ 0 h 622908"/>
                <a:gd name="connsiteX1" fmla="*/ 69854 w 1041905"/>
                <a:gd name="connsiteY1" fmla="*/ 173122 h 622908"/>
                <a:gd name="connsiteX2" fmla="*/ 1102 w 1041905"/>
                <a:gd name="connsiteY2" fmla="*/ 622908 h 622908"/>
                <a:gd name="connsiteX0" fmla="*/ 1040897 w 1040897"/>
                <a:gd name="connsiteY0" fmla="*/ 0 h 622908"/>
                <a:gd name="connsiteX1" fmla="*/ 134948 w 1040897"/>
                <a:gd name="connsiteY1" fmla="*/ 162105 h 622908"/>
                <a:gd name="connsiteX2" fmla="*/ 94 w 1040897"/>
                <a:gd name="connsiteY2" fmla="*/ 622908 h 622908"/>
                <a:gd name="connsiteX0" fmla="*/ 1040860 w 1040860"/>
                <a:gd name="connsiteY0" fmla="*/ 0 h 622908"/>
                <a:gd name="connsiteX1" fmla="*/ 178979 w 1040860"/>
                <a:gd name="connsiteY1" fmla="*/ 162105 h 622908"/>
                <a:gd name="connsiteX2" fmla="*/ 57 w 1040860"/>
                <a:gd name="connsiteY2" fmla="*/ 622908 h 622908"/>
                <a:gd name="connsiteX0" fmla="*/ 1040860 w 1040860"/>
                <a:gd name="connsiteY0" fmla="*/ 0 h 622908"/>
                <a:gd name="connsiteX1" fmla="*/ 178979 w 1040860"/>
                <a:gd name="connsiteY1" fmla="*/ 162105 h 622908"/>
                <a:gd name="connsiteX2" fmla="*/ 57 w 1040860"/>
                <a:gd name="connsiteY2" fmla="*/ 622908 h 622908"/>
                <a:gd name="connsiteX0" fmla="*/ 963742 w 963742"/>
                <a:gd name="connsiteY0" fmla="*/ 0 h 622908"/>
                <a:gd name="connsiteX1" fmla="*/ 178979 w 963742"/>
                <a:gd name="connsiteY1" fmla="*/ 162105 h 622908"/>
                <a:gd name="connsiteX2" fmla="*/ 57 w 963742"/>
                <a:gd name="connsiteY2" fmla="*/ 622908 h 6229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63742" h="622908">
                  <a:moveTo>
                    <a:pt x="963742" y="0"/>
                  </a:moveTo>
                  <a:cubicBezTo>
                    <a:pt x="706148" y="210961"/>
                    <a:pt x="363463" y="80321"/>
                    <a:pt x="178979" y="162105"/>
                  </a:cubicBezTo>
                  <a:cubicBezTo>
                    <a:pt x="104498" y="237732"/>
                    <a:pt x="-2808" y="485404"/>
                    <a:pt x="57" y="622908"/>
                  </a:cubicBezTo>
                </a:path>
              </a:pathLst>
            </a:custGeom>
            <a:noFill/>
            <a:ln w="19050">
              <a:solidFill>
                <a:srgbClr val="C00000"/>
              </a:solidFill>
              <a:headEnd type="arrow" w="med" len="med"/>
              <a:tailEnd type="arrow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</p:grpSp>
      <p:sp>
        <p:nvSpPr>
          <p:cNvPr id="40" name="Rectangle 39"/>
          <p:cNvSpPr/>
          <p:nvPr/>
        </p:nvSpPr>
        <p:spPr>
          <a:xfrm>
            <a:off x="5992935" y="3994635"/>
            <a:ext cx="912420" cy="184666"/>
          </a:xfrm>
          <a:prstGeom prst="rect">
            <a:avLst/>
          </a:prstGeom>
          <a:solidFill>
            <a:schemeClr val="bg1"/>
          </a:solidFill>
        </p:spPr>
        <p:txBody>
          <a:bodyPr wrap="none" lIns="36000" tIns="0" rIns="36000" bIns="0">
            <a:spAutoFit/>
          </a:bodyPr>
          <a:lstStyle/>
          <a:p>
            <a:r>
              <a:rPr lang="en-AU" sz="1200" dirty="0" smtClean="0">
                <a:solidFill>
                  <a:srgbClr val="000000"/>
                </a:solidFill>
                <a:sym typeface="Wingdings" panose="05000000000000000000" pitchFamily="2" charset="2"/>
              </a:rPr>
              <a:t>for reversals</a:t>
            </a:r>
            <a:endParaRPr lang="en-AU" sz="1200" dirty="0"/>
          </a:p>
        </p:txBody>
      </p:sp>
      <p:sp>
        <p:nvSpPr>
          <p:cNvPr id="46" name="Rectangle 45"/>
          <p:cNvSpPr/>
          <p:nvPr/>
        </p:nvSpPr>
        <p:spPr>
          <a:xfrm>
            <a:off x="6280287" y="3554591"/>
            <a:ext cx="309948" cy="184666"/>
          </a:xfrm>
          <a:prstGeom prst="rect">
            <a:avLst/>
          </a:prstGeom>
          <a:solidFill>
            <a:schemeClr val="bg1"/>
          </a:solidFill>
        </p:spPr>
        <p:txBody>
          <a:bodyPr wrap="none" lIns="36000" tIns="0" rIns="36000" bIns="0">
            <a:spAutoFit/>
          </a:bodyPr>
          <a:lstStyle/>
          <a:p>
            <a:r>
              <a:rPr lang="en-AU" sz="1200" dirty="0" smtClean="0">
                <a:solidFill>
                  <a:srgbClr val="000000"/>
                </a:solidFill>
                <a:sym typeface="Wingdings" panose="05000000000000000000" pitchFamily="2" charset="2"/>
              </a:rPr>
              <a:t>use</a:t>
            </a:r>
            <a:endParaRPr lang="en-AU" sz="1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7" name="Rectangle 46"/>
              <p:cNvSpPr/>
              <p:nvPr/>
            </p:nvSpPr>
            <p:spPr>
              <a:xfrm>
                <a:off x="6227033" y="3684685"/>
                <a:ext cx="412292" cy="37677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̂"/>
                          <m:ctrlPr>
                            <a:rPr lang="en-AU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AU" b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ℙ</m:t>
                          </m:r>
                        </m:e>
                      </m:acc>
                    </m:oMath>
                  </m:oMathPara>
                </a14:m>
                <a:endParaRPr lang="en-AU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47" name="Rectangle 4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27033" y="3684685"/>
                <a:ext cx="412292" cy="376770"/>
              </a:xfrm>
              <a:prstGeom prst="rect">
                <a:avLst/>
              </a:prstGeom>
              <a:blipFill rotWithShape="0">
                <a:blip r:embed="rId35"/>
                <a:stretch>
                  <a:fillRect r="-7353"/>
                </a:stretch>
              </a:blipFill>
            </p:spPr>
            <p:txBody>
              <a:bodyPr/>
              <a:lstStyle/>
              <a:p>
                <a:r>
                  <a:rPr lang="en-A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AU" smtClean="0"/>
              <a:t> 12 / 17</a:t>
            </a:r>
            <a:endParaRPr lang="en-A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Rectangle 50"/>
          <p:cNvSpPr/>
          <p:nvPr/>
        </p:nvSpPr>
        <p:spPr>
          <a:xfrm>
            <a:off x="6186487" y="3555121"/>
            <a:ext cx="2760013" cy="2481686"/>
          </a:xfrm>
          <a:prstGeom prst="rect">
            <a:avLst/>
          </a:prstGeom>
          <a:solidFill>
            <a:schemeClr val="bg1"/>
          </a:solidFill>
          <a:ln w="12700">
            <a:solidFill>
              <a:srgbClr val="FFABC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>
              <a:solidFill>
                <a:schemeClr val="bg1"/>
              </a:solidFill>
            </a:endParaRPr>
          </a:p>
        </p:txBody>
      </p:sp>
      <p:sp>
        <p:nvSpPr>
          <p:cNvPr id="50" name="Rectangle 49"/>
          <p:cNvSpPr/>
          <p:nvPr/>
        </p:nvSpPr>
        <p:spPr>
          <a:xfrm>
            <a:off x="6186487" y="768710"/>
            <a:ext cx="2760013" cy="2481686"/>
          </a:xfrm>
          <a:prstGeom prst="rect">
            <a:avLst/>
          </a:prstGeom>
          <a:solidFill>
            <a:schemeClr val="bg1"/>
          </a:solidFill>
          <a:ln w="12700">
            <a:solidFill>
              <a:srgbClr val="FFABC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>
              <a:solidFill>
                <a:schemeClr val="bg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160"/>
              <p:cNvSpPr>
                <a:spLocks noChangeArrowheads="1"/>
              </p:cNvSpPr>
              <p:nvPr/>
            </p:nvSpPr>
            <p:spPr bwMode="auto">
              <a:xfrm>
                <a:off x="299791" y="1156769"/>
                <a:ext cx="6050282" cy="1351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9pPr>
              </a:lstStyle>
              <a:p>
                <a:pPr eaLnBrk="1" hangingPunct="1">
                  <a:spcBef>
                    <a:spcPct val="20000"/>
                  </a:spcBef>
                </a:pPr>
                <a:r>
                  <a:rPr lang="en-AU" altLang="en-US" dirty="0" smtClean="0"/>
                  <a:t>As   </a:t>
                </a:r>
                <a14:m>
                  <m:oMath xmlns:m="http://schemas.openxmlformats.org/officeDocument/2006/math">
                    <m:r>
                      <a:rPr lang="en-AU" altLang="en-US" sz="2000" b="0" i="1" smtClean="0">
                        <a:latin typeface="Cambria Math" panose="02040503050406030204" pitchFamily="18" charset="0"/>
                      </a:rPr>
                      <m:t>𝑛</m:t>
                    </m:r>
                    <m:r>
                      <a:rPr lang="en-AU" altLang="en-US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→∞</m:t>
                    </m:r>
                  </m:oMath>
                </a14:m>
                <a:r>
                  <a:rPr lang="en-AU" altLang="en-US" sz="2000" dirty="0" smtClean="0"/>
                  <a:t> ,</a:t>
                </a:r>
                <a:r>
                  <a:rPr lang="en-AU" altLang="en-US" dirty="0" smtClean="0"/>
                  <a:t>   the </a:t>
                </a:r>
                <a:r>
                  <a:rPr lang="en-AU" altLang="en-US" b="1" dirty="0" smtClean="0"/>
                  <a:t>step size</a:t>
                </a:r>
                <a:r>
                  <a:rPr lang="en-AU" altLang="en-US" dirty="0" smtClean="0"/>
                  <a:t>   </a:t>
                </a:r>
                <a14:m>
                  <m:oMath xmlns:m="http://schemas.openxmlformats.org/officeDocument/2006/math">
                    <m:r>
                      <a:rPr lang="en-AU" altLang="en-US" sz="2000" b="0" i="1" smtClean="0">
                        <a:latin typeface="Cambria Math" panose="02040503050406030204" pitchFamily="18" charset="0"/>
                      </a:rPr>
                      <m:t>𝛿</m:t>
                    </m:r>
                    <m:r>
                      <a:rPr lang="en-AU" altLang="en-US" sz="2000" b="0" i="1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en-AU" altLang="en-US" dirty="0" smtClean="0"/>
                  <a:t>   will eventually become smaller than any fundamental resolution limit  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AU" altLang="en-US" sz="2000" b="0" i="0" smtClean="0">
                        <a:latin typeface="Cambria Math" panose="02040503050406030204" pitchFamily="18" charset="0"/>
                      </a:rPr>
                      <m:t>Δ</m:t>
                    </m:r>
                    <m:r>
                      <a:rPr lang="en-AU" altLang="en-US" sz="2000" b="0" i="1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en-AU" altLang="en-US" dirty="0" smtClean="0"/>
                  <a:t>   for </a:t>
                </a:r>
                <a:r>
                  <a:rPr lang="en-AU" altLang="en-US" b="1" dirty="0" smtClean="0"/>
                  <a:t>distinguishing spatial separations</a:t>
                </a:r>
                <a:r>
                  <a:rPr lang="en-AU" altLang="en-US" dirty="0" smtClean="0"/>
                  <a:t>,  </a:t>
                </a:r>
              </a:p>
              <a:p>
                <a:pPr eaLnBrk="1" hangingPunct="1">
                  <a:spcBef>
                    <a:spcPct val="20000"/>
                  </a:spcBef>
                </a:pPr>
                <a:r>
                  <a:rPr lang="en-AU" altLang="en-US" dirty="0" smtClean="0"/>
                  <a:t>       e.g.    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AU" altLang="en-US" sz="2000" b="0" i="0" smtClean="0">
                        <a:latin typeface="Cambria Math" panose="02040503050406030204" pitchFamily="18" charset="0"/>
                      </a:rPr>
                      <m:t>Δ</m:t>
                    </m:r>
                    <m:r>
                      <a:rPr lang="en-AU" altLang="en-US" sz="2000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AU" altLang="en-US" sz="2000" b="0" i="1" smtClean="0">
                        <a:latin typeface="Cambria Math" panose="02040503050406030204" pitchFamily="18" charset="0"/>
                      </a:rPr>
                      <m:t>≈1.6×</m:t>
                    </m:r>
                    <m:sSup>
                      <m:sSupPr>
                        <m:ctrlPr>
                          <a:rPr lang="en-AU" alt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AU" alt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AU" alt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−35</m:t>
                        </m:r>
                      </m:sup>
                    </m:sSup>
                  </m:oMath>
                </a14:m>
                <a:r>
                  <a:rPr lang="en-AU" altLang="en-US" dirty="0" smtClean="0"/>
                  <a:t> m</a:t>
                </a:r>
                <a:r>
                  <a:rPr lang="en-AU" altLang="en-US" sz="2000" dirty="0" smtClean="0"/>
                  <a:t>  </a:t>
                </a:r>
                <a14:m>
                  <m:oMath xmlns:m="http://schemas.openxmlformats.org/officeDocument/2006/math">
                    <m:r>
                      <a:rPr lang="en-AU" altLang="en-US" sz="20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AU" altLang="en-US" sz="2000" dirty="0" smtClean="0"/>
                  <a:t>  </a:t>
                </a:r>
                <a:r>
                  <a:rPr lang="en-AU" altLang="en-US" b="1" dirty="0" smtClean="0"/>
                  <a:t>Planck length</a:t>
                </a:r>
                <a:r>
                  <a:rPr lang="en-AU" altLang="en-US" dirty="0" smtClean="0"/>
                  <a:t>.</a:t>
                </a:r>
                <a:endParaRPr lang="en-AU" altLang="en-US" dirty="0"/>
              </a:p>
            </p:txBody>
          </p:sp>
        </mc:Choice>
        <mc:Fallback xmlns="">
          <p:sp>
            <p:nvSpPr>
              <p:cNvPr id="10" name="Rectangle 16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99791" y="1156769"/>
                <a:ext cx="6050282" cy="1351332"/>
              </a:xfrm>
              <a:prstGeom prst="rect">
                <a:avLst/>
              </a:prstGeom>
              <a:blipFill rotWithShape="0">
                <a:blip r:embed="rId6"/>
                <a:stretch>
                  <a:fillRect l="-806" t="-2715" b="-5882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en-A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ectangle 3"/>
          <p:cNvSpPr/>
          <p:nvPr/>
        </p:nvSpPr>
        <p:spPr>
          <a:xfrm>
            <a:off x="418406" y="4128367"/>
            <a:ext cx="8102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hangingPunct="1">
              <a:spcBef>
                <a:spcPct val="20000"/>
              </a:spcBef>
            </a:pPr>
            <a:r>
              <a:rPr lang="en-AU" altLang="en-US" smtClean="0"/>
              <a:t>where</a:t>
            </a:r>
            <a:endParaRPr lang="en-AU" alt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angle 15"/>
              <p:cNvSpPr/>
              <p:nvPr/>
            </p:nvSpPr>
            <p:spPr>
              <a:xfrm>
                <a:off x="823549" y="3475451"/>
                <a:ext cx="3122586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eaLnBrk="1" hangingPunct="1">
                  <a:spcBef>
                    <a:spcPct val="2000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AU" altLang="en-US" sz="2400" b="1" i="0" smtClean="0">
                          <a:latin typeface="Cambria Math" panose="02040503050406030204" pitchFamily="18" charset="0"/>
                        </a:rPr>
                        <m:t>𝚿</m:t>
                      </m:r>
                      <m:r>
                        <a:rPr lang="en-AU" altLang="en-US" sz="2400" b="0" i="0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{"/>
                          <m:endChr m:val="}"/>
                          <m:ctrlPr>
                            <a:rPr lang="en-AU" altLang="en-US" sz="240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AU" altLang="en-US" sz="240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AU" altLang="en-US" sz="2400" b="0" i="1" smtClean="0">
                                  <a:latin typeface="Cambria Math" panose="02040503050406030204" pitchFamily="18" charset="0"/>
                                </a:rPr>
                                <m:t>|</m:t>
                              </m:r>
                              <m:r>
                                <a:rPr lang="en-AU" altLang="en-US" sz="2400" b="0" i="1" smtClean="0">
                                  <a:latin typeface="Cambria Math" panose="02040503050406030204" pitchFamily="18" charset="0"/>
                                </a:rPr>
                                <m:t>𝜓</m:t>
                              </m:r>
                              <m:r>
                                <a:rPr lang="en-AU" altLang="en-US" sz="2400" b="0" i="1" smtClean="0">
                                  <a:latin typeface="Cambria Math" panose="02040503050406030204" pitchFamily="18" charset="0"/>
                                </a:rPr>
                                <m:t>〉</m:t>
                              </m:r>
                            </m:e>
                            <m:sub>
                              <m:r>
                                <a:rPr lang="en-AU" altLang="en-US" sz="2400" b="0" i="1" smtClean="0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</m:sub>
                          </m:sSub>
                          <m:r>
                            <a:rPr lang="en-AU" altLang="en-US" sz="2400" b="0" i="1" smtClean="0">
                              <a:latin typeface="Cambria Math" panose="02040503050406030204" pitchFamily="18" charset="0"/>
                            </a:rPr>
                            <m:t>  :  </m:t>
                          </m:r>
                          <m:r>
                            <a:rPr lang="en-AU" altLang="en-US" sz="2400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AU" altLang="en-US" sz="2400" b="0" i="1" smtClean="0">
                              <a:latin typeface="Cambria Math" panose="02040503050406030204" pitchFamily="18" charset="0"/>
                            </a:rPr>
                            <m:t>&gt;</m:t>
                          </m:r>
                          <m:r>
                            <a:rPr lang="en-AU" altLang="en-US" sz="2400" b="0" i="1" smtClean="0">
                              <a:latin typeface="Cambria Math" panose="02040503050406030204" pitchFamily="18" charset="0"/>
                            </a:rPr>
                            <m:t>𝑁</m:t>
                          </m:r>
                          <m:r>
                            <a:rPr lang="en-AU" altLang="en-US" sz="2400" b="0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</m:e>
                      </m:d>
                    </m:oMath>
                  </m:oMathPara>
                </a14:m>
                <a:endParaRPr lang="en-AU" altLang="en-US" sz="2400" dirty="0"/>
              </a:p>
            </p:txBody>
          </p:sp>
        </mc:Choice>
        <mc:Fallback xmlns="">
          <p:sp>
            <p:nvSpPr>
              <p:cNvPr id="16" name="Rectangle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3549" y="3475451"/>
                <a:ext cx="3122586" cy="461665"/>
              </a:xfrm>
              <a:prstGeom prst="rect">
                <a:avLst/>
              </a:prstGeom>
              <a:blipFill rotWithShape="0">
                <a:blip r:embed="rId7"/>
                <a:stretch>
                  <a:fillRect b="-19737"/>
                </a:stretch>
              </a:blipFill>
            </p:spPr>
            <p:txBody>
              <a:bodyPr/>
              <a:lstStyle/>
              <a:p>
                <a:r>
                  <a:rPr lang="en-A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Rectangle 160"/>
              <p:cNvSpPr>
                <a:spLocks noChangeArrowheads="1"/>
              </p:cNvSpPr>
              <p:nvPr/>
            </p:nvSpPr>
            <p:spPr bwMode="auto">
              <a:xfrm>
                <a:off x="340719" y="2851419"/>
                <a:ext cx="8488114" cy="7017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9pPr>
              </a:lstStyle>
              <a:p>
                <a:pPr eaLnBrk="1" hangingPunct="1">
                  <a:spcBef>
                    <a:spcPct val="20000"/>
                  </a:spcBef>
                </a:pPr>
                <a:r>
                  <a:rPr lang="en-AU" altLang="en-US" dirty="0" smtClean="0"/>
                  <a:t>For    </a:t>
                </a:r>
                <a14:m>
                  <m:oMath xmlns:m="http://schemas.openxmlformats.org/officeDocument/2006/math">
                    <m:r>
                      <a:rPr lang="en-AU" altLang="en-US" b="0" i="1" smtClean="0">
                        <a:latin typeface="Cambria Math" panose="02040503050406030204" pitchFamily="18" charset="0"/>
                      </a:rPr>
                      <m:t>𝑛</m:t>
                    </m:r>
                    <m:r>
                      <a:rPr lang="en-AU" altLang="en-US" b="0" i="1" smtClean="0">
                        <a:latin typeface="Cambria Math" panose="02040503050406030204" pitchFamily="18" charset="0"/>
                      </a:rPr>
                      <m:t>&gt;</m:t>
                    </m:r>
                    <m:r>
                      <a:rPr lang="en-AU" altLang="en-US" b="0" i="1" smtClean="0">
                        <a:latin typeface="Cambria Math" panose="02040503050406030204" pitchFamily="18" charset="0"/>
                      </a:rPr>
                      <m:t>𝑁</m:t>
                    </m:r>
                    <m:r>
                      <a:rPr lang="en-AU" altLang="en-US" b="0" i="1" smtClean="0">
                        <a:latin typeface="Cambria Math" panose="02040503050406030204" pitchFamily="18" charset="0"/>
                      </a:rPr>
                      <m:t>  </m:t>
                    </m:r>
                  </m:oMath>
                </a14:m>
                <a:r>
                  <a:rPr lang="en-AU" altLang="en-US" dirty="0" smtClean="0"/>
                  <a:t>   we have    </a:t>
                </a:r>
                <a14:m>
                  <m:oMath xmlns:m="http://schemas.openxmlformats.org/officeDocument/2006/math">
                    <m:r>
                      <a:rPr lang="en-AU" altLang="en-US" i="1">
                        <a:latin typeface="Cambria Math" panose="02040503050406030204" pitchFamily="18" charset="0"/>
                      </a:rPr>
                      <m:t>𝛿</m:t>
                    </m:r>
                    <m:r>
                      <a:rPr lang="en-AU" altLang="en-US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AU" altLang="en-US" b="0" i="1" smtClean="0">
                        <a:latin typeface="Cambria Math" panose="02040503050406030204" pitchFamily="18" charset="0"/>
                      </a:rPr>
                      <m:t>&lt;</m:t>
                    </m:r>
                    <m:r>
                      <m:rPr>
                        <m:sty m:val="p"/>
                      </m:rPr>
                      <a:rPr lang="en-AU" altLang="en-US" b="0" i="0" smtClean="0">
                        <a:latin typeface="Cambria Math" panose="02040503050406030204" pitchFamily="18" charset="0"/>
                      </a:rPr>
                      <m:t>Δ</m:t>
                    </m:r>
                    <m:r>
                      <a:rPr lang="en-AU" altLang="en-US" b="0" i="1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en-AU" altLang="en-US" dirty="0" smtClean="0"/>
                  <a:t>  .</a:t>
                </a:r>
              </a:p>
              <a:p>
                <a:pPr eaLnBrk="1" hangingPunct="1">
                  <a:spcBef>
                    <a:spcPct val="20000"/>
                  </a:spcBef>
                </a:pPr>
                <a:r>
                  <a:rPr lang="en-AU" altLang="en-US" dirty="0" smtClean="0"/>
                  <a:t>Hence, define the </a:t>
                </a:r>
                <a:r>
                  <a:rPr lang="en-AU" altLang="en-US" b="1" dirty="0" smtClean="0"/>
                  <a:t>set of physically indistinguishable states</a:t>
                </a:r>
                <a:r>
                  <a:rPr lang="en-AU" altLang="en-US" dirty="0" smtClean="0"/>
                  <a:t>:</a:t>
                </a:r>
                <a:endParaRPr lang="en-AU" altLang="en-US" dirty="0"/>
              </a:p>
            </p:txBody>
          </p:sp>
        </mc:Choice>
        <mc:Fallback xmlns="">
          <p:sp>
            <p:nvSpPr>
              <p:cNvPr id="34" name="Rectangle 16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340719" y="2851419"/>
                <a:ext cx="8488114" cy="701731"/>
              </a:xfrm>
              <a:prstGeom prst="rect">
                <a:avLst/>
              </a:prstGeom>
              <a:blipFill rotWithShape="0">
                <a:blip r:embed="rId8"/>
                <a:stretch>
                  <a:fillRect l="-647" t="-5217" b="-13043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en-A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5" name="Rectangle 34"/>
          <p:cNvSpPr/>
          <p:nvPr/>
        </p:nvSpPr>
        <p:spPr>
          <a:xfrm>
            <a:off x="240752" y="6140861"/>
            <a:ext cx="877624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spcBef>
                <a:spcPct val="20000"/>
              </a:spcBef>
            </a:pPr>
            <a:r>
              <a:rPr lang="en-AU" altLang="en-US" sz="2000" b="1" dirty="0">
                <a:solidFill>
                  <a:srgbClr val="FF0000"/>
                </a:solidFill>
              </a:rPr>
              <a:t>The galaxy is </a:t>
            </a:r>
            <a:r>
              <a:rPr lang="en-AU" altLang="en-US" sz="2000" b="1" u="sng" dirty="0">
                <a:solidFill>
                  <a:srgbClr val="FF0000"/>
                </a:solidFill>
              </a:rPr>
              <a:t>localised</a:t>
            </a:r>
            <a:r>
              <a:rPr lang="en-AU" altLang="en-US" sz="2000" b="1" dirty="0">
                <a:solidFill>
                  <a:srgbClr val="FF0000"/>
                </a:solidFill>
              </a:rPr>
              <a:t> in </a:t>
            </a:r>
            <a:r>
              <a:rPr lang="en-AU" altLang="en-US" sz="2000" b="1" dirty="0" smtClean="0"/>
              <a:t>space,</a:t>
            </a:r>
            <a:r>
              <a:rPr lang="en-AU" altLang="en-US" sz="2000" b="1" dirty="0" smtClean="0">
                <a:solidFill>
                  <a:srgbClr val="FF0000"/>
                </a:solidFill>
              </a:rPr>
              <a:t> has </a:t>
            </a:r>
            <a:r>
              <a:rPr lang="en-AU" altLang="en-US" sz="2000" b="1" u="sng" dirty="0" smtClean="0">
                <a:solidFill>
                  <a:srgbClr val="FF0000"/>
                </a:solidFill>
              </a:rPr>
              <a:t>zi</a:t>
            </a:r>
            <a:r>
              <a:rPr lang="en-AU" altLang="en-US" sz="2000" b="1" dirty="0" smtClean="0">
                <a:solidFill>
                  <a:srgbClr val="FF0000"/>
                </a:solidFill>
              </a:rPr>
              <a:t>g</a:t>
            </a:r>
            <a:r>
              <a:rPr lang="en-AU" altLang="en-US" sz="2000" b="1" u="sng" dirty="0" smtClean="0">
                <a:solidFill>
                  <a:srgbClr val="FF0000"/>
                </a:solidFill>
              </a:rPr>
              <a:t>za</a:t>
            </a:r>
            <a:r>
              <a:rPr lang="en-AU" altLang="en-US" sz="2000" b="1" dirty="0" smtClean="0">
                <a:solidFill>
                  <a:srgbClr val="FF0000"/>
                </a:solidFill>
              </a:rPr>
              <a:t>g</a:t>
            </a:r>
            <a:r>
              <a:rPr lang="en-AU" altLang="en-US" sz="2000" b="1" u="sng" dirty="0" smtClean="0">
                <a:solidFill>
                  <a:srgbClr val="FF0000"/>
                </a:solidFill>
              </a:rPr>
              <a:t> </a:t>
            </a:r>
            <a:r>
              <a:rPr lang="en-AU" altLang="en-US" sz="2000" b="1" dirty="0" smtClean="0">
                <a:solidFill>
                  <a:srgbClr val="FF0000"/>
                </a:solidFill>
              </a:rPr>
              <a:t>p</a:t>
            </a:r>
            <a:r>
              <a:rPr lang="en-AU" altLang="en-US" sz="2000" b="1" u="sng" dirty="0" smtClean="0">
                <a:solidFill>
                  <a:srgbClr val="FF0000"/>
                </a:solidFill>
              </a:rPr>
              <a:t>aths</a:t>
            </a:r>
            <a:r>
              <a:rPr lang="en-AU" altLang="en-US" sz="2000" b="1" dirty="0" smtClean="0">
                <a:solidFill>
                  <a:srgbClr val="FF0000"/>
                </a:solidFill>
              </a:rPr>
              <a:t>, &amp; </a:t>
            </a:r>
            <a:r>
              <a:rPr lang="en-AU" altLang="en-US" sz="2000" b="1" u="sng" dirty="0" smtClean="0">
                <a:solidFill>
                  <a:srgbClr val="FF0000"/>
                </a:solidFill>
              </a:rPr>
              <a:t>finite </a:t>
            </a:r>
            <a:r>
              <a:rPr lang="en-AU" altLang="en-US" sz="2000" b="1" dirty="0" smtClean="0">
                <a:solidFill>
                  <a:srgbClr val="FF0000"/>
                </a:solidFill>
              </a:rPr>
              <a:t>p</a:t>
            </a:r>
            <a:r>
              <a:rPr lang="en-AU" altLang="en-US" sz="2000" b="1" u="sng" dirty="0" smtClean="0">
                <a:solidFill>
                  <a:srgbClr val="FF0000"/>
                </a:solidFill>
              </a:rPr>
              <a:t>recision</a:t>
            </a:r>
            <a:endParaRPr lang="en-AU" altLang="en-US" sz="2000" b="1" u="sng" dirty="0">
              <a:solidFill>
                <a:srgbClr val="FF0000"/>
              </a:solidFill>
            </a:endParaRPr>
          </a:p>
        </p:txBody>
      </p:sp>
      <p:sp>
        <p:nvSpPr>
          <p:cNvPr id="37" name="TextBox 36"/>
          <p:cNvSpPr txBox="1"/>
          <p:nvPr>
            <p:custDataLst>
              <p:tags r:id="rId1"/>
            </p:custDataLst>
          </p:nvPr>
        </p:nvSpPr>
        <p:spPr>
          <a:xfrm>
            <a:off x="240752" y="304492"/>
            <a:ext cx="6960148" cy="548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none" lIns="88900" tIns="88900" rIns="88900" bIns="88900" rtlCol="0">
            <a:noAutofit/>
          </a:bodyPr>
          <a:lstStyle/>
          <a:p>
            <a:r>
              <a:rPr lang="en-AU" sz="2400" b="1" dirty="0" smtClean="0">
                <a:solidFill>
                  <a:srgbClr val="0000A0"/>
                </a:solidFill>
              </a:rPr>
              <a:t>2 Account for fundamental limits in precision</a:t>
            </a:r>
            <a:endParaRPr lang="en-AU" sz="2400" b="1" dirty="0">
              <a:solidFill>
                <a:srgbClr val="0000A0"/>
              </a:solidFill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823549" y="4396467"/>
            <a:ext cx="5116350" cy="1173910"/>
            <a:chOff x="1807109" y="4475172"/>
            <a:chExt cx="5116350" cy="1173910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5" name="TextBox 54"/>
                <p:cNvSpPr txBox="1"/>
                <p:nvPr>
                  <p:custDataLst>
                    <p:tags r:id="rId3"/>
                  </p:custDataLst>
                </p:nvPr>
              </p:nvSpPr>
              <p:spPr>
                <a:xfrm>
                  <a:off x="1807109" y="4519054"/>
                  <a:ext cx="5116350" cy="1130028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none" lIns="88900" tIns="88900" rIns="88900" bIns="88900" rtlCol="0">
                  <a:no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AU" sz="2400" b="0" i="1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d>
                              <m:dPr>
                                <m:begChr m:val="|"/>
                                <m:endChr m:val="⟩"/>
                                <m:ctrlPr>
                                  <a:rPr lang="en-AU" sz="2400" b="0" i="1" smtClean="0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AU" sz="2400" b="0" i="1" smtClean="0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  <m:t>𝜓</m:t>
                                </m:r>
                              </m:e>
                            </m:d>
                          </m:e>
                          <m:sub>
                            <m:r>
                              <a:rPr lang="en-AU" sz="2400" b="0" i="1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𝑛</m:t>
                            </m:r>
                          </m:sub>
                        </m:sSub>
                        <m:r>
                          <a:rPr lang="en-AU" sz="24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∝</m:t>
                        </m:r>
                        <m:sSub>
                          <m:sSubPr>
                            <m:ctrlPr>
                              <a:rPr lang="en-AU" sz="2400" b="0" i="1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d>
                              <m:dPr>
                                <m:ctrlPr>
                                  <a:rPr lang="en-AU" sz="24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f>
                                  <m:fPr>
                                    <m:ctrlPr>
                                      <a:rPr lang="en-AU" sz="2400" i="1">
                                        <a:solidFill>
                                          <a:srgbClr val="000000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acc>
                                      <m:accPr>
                                        <m:chr m:val="̂"/>
                                        <m:ctrlPr>
                                          <a:rPr lang="en-AU" sz="2400" b="1" i="1" smtClean="0">
                                            <a:solidFill>
                                              <a:srgbClr val="FF0000"/>
                                            </a:solidFill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</m:ctrlPr>
                                      </m:accPr>
                                      <m:e>
                                        <m:r>
                                          <a:rPr lang="en-AU" sz="2400" b="1" i="1" smtClean="0">
                                            <a:solidFill>
                                              <a:srgbClr val="FF0000"/>
                                            </a:solidFill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  <m:t>ℙ</m:t>
                                        </m:r>
                                      </m:e>
                                    </m:acc>
                                    <m:sSup>
                                      <m:sSupPr>
                                        <m:ctrlPr>
                                          <a:rPr lang="en-AU" sz="2400" i="1">
                                            <a:solidFill>
                                              <a:srgbClr val="000000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AU" sz="2400">
                                            <a:solidFill>
                                              <a:srgbClr val="000000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  <m:t> </m:t>
                                        </m:r>
                                        <m:r>
                                          <m:rPr>
                                            <m:sty m:val="p"/>
                                          </m:rPr>
                                          <a:rPr lang="en-AU" sz="2400">
                                            <a:solidFill>
                                              <a:srgbClr val="000000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  <m:t>e</m:t>
                                        </m:r>
                                      </m:e>
                                      <m:sup>
                                        <m:r>
                                          <a:rPr lang="en-AU" sz="2400" i="1">
                                            <a:solidFill>
                                              <a:srgbClr val="000000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  <m:t>−</m:t>
                                        </m:r>
                                        <m:r>
                                          <a:rPr lang="en-AU" sz="2400" i="1">
                                            <a:solidFill>
                                              <a:srgbClr val="000000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  <m:t>𝑖</m:t>
                                        </m:r>
                                        <m:acc>
                                          <m:accPr>
                                            <m:chr m:val="̂"/>
                                            <m:ctrlPr>
                                              <a:rPr lang="en-AU" sz="2400" i="1">
                                                <a:solidFill>
                                                  <a:srgbClr val="000000"/>
                                                </a:solidFill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accPr>
                                          <m:e>
                                            <m:r>
                                              <a:rPr lang="en-AU" sz="2400" i="1">
                                                <a:solidFill>
                                                  <a:srgbClr val="000000"/>
                                                </a:solidFill>
                                                <a:latin typeface="Cambria Math" panose="02040503050406030204" pitchFamily="18" charset="0"/>
                                              </a:rPr>
                                              <m:t>𝑃</m:t>
                                            </m:r>
                                          </m:e>
                                        </m:acc>
                                        <m:r>
                                          <a:rPr lang="en-AU" sz="2400" i="1">
                                            <a:solidFill>
                                              <a:srgbClr val="000000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  <m:t>𝛿</m:t>
                                        </m:r>
                                        <m:r>
                                          <a:rPr lang="en-AU" sz="2400" i="1">
                                            <a:solidFill>
                                              <a:srgbClr val="000000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  <m:t>𝑥</m:t>
                                        </m:r>
                                      </m:sup>
                                    </m:sSup>
                                    <m:sSup>
                                      <m:sSupPr>
                                        <m:ctrlPr>
                                          <a:rPr lang="en-AU" sz="2400" b="1" i="1">
                                            <a:solidFill>
                                              <a:srgbClr val="FF0000"/>
                                            </a:solidFill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acc>
                                          <m:accPr>
                                            <m:chr m:val="̂"/>
                                            <m:ctrlPr>
                                              <a:rPr lang="en-AU" sz="2400" b="1" i="1" smtClean="0">
                                                <a:solidFill>
                                                  <a:srgbClr val="FF0000"/>
                                                </a:solidFill>
                                                <a:latin typeface="Cambria Math" panose="02040503050406030204" pitchFamily="18" charset="0"/>
                                                <a:ea typeface="Cambria Math" panose="02040503050406030204" pitchFamily="18" charset="0"/>
                                              </a:rPr>
                                            </m:ctrlPr>
                                          </m:accPr>
                                          <m:e>
                                            <m:r>
                                              <a:rPr lang="en-AU" sz="2400" b="1" i="1" smtClean="0">
                                                <a:solidFill>
                                                  <a:srgbClr val="FF0000"/>
                                                </a:solidFill>
                                                <a:latin typeface="Cambria Math" panose="02040503050406030204" pitchFamily="18" charset="0"/>
                                                <a:ea typeface="Cambria Math" panose="02040503050406030204" pitchFamily="18" charset="0"/>
                                              </a:rPr>
                                              <m:t>ℙ</m:t>
                                            </m:r>
                                          </m:e>
                                        </m:acc>
                                      </m:e>
                                      <m:sup>
                                        <m:r>
                                          <a:rPr lang="en-AU" sz="2400" b="1" i="1">
                                            <a:solidFill>
                                              <a:srgbClr val="FF0000"/>
                                            </a:solidFill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  <m:t>−</m:t>
                                        </m:r>
                                        <m:r>
                                          <a:rPr lang="en-AU" sz="2400" b="1" i="1">
                                            <a:solidFill>
                                              <a:srgbClr val="FF0000"/>
                                            </a:solidFill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  <m:t>𝟏</m:t>
                                        </m:r>
                                      </m:sup>
                                    </m:sSup>
                                    <m:sSup>
                                      <m:sSupPr>
                                        <m:ctrlPr>
                                          <a:rPr lang="en-AU" sz="2400" i="1">
                                            <a:solidFill>
                                              <a:srgbClr val="000000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AU" sz="2400" i="1">
                                            <a:solidFill>
                                              <a:srgbClr val="000000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  <m:t>+</m:t>
                                        </m:r>
                                        <m:r>
                                          <a:rPr lang="en-AU" sz="2400">
                                            <a:solidFill>
                                              <a:srgbClr val="000000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  <m:t> </m:t>
                                        </m:r>
                                        <m:r>
                                          <m:rPr>
                                            <m:sty m:val="p"/>
                                          </m:rPr>
                                          <a:rPr lang="en-AU" sz="2400">
                                            <a:solidFill>
                                              <a:srgbClr val="000000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  <m:t>e</m:t>
                                        </m:r>
                                      </m:e>
                                      <m:sup>
                                        <m:r>
                                          <a:rPr lang="en-AU" sz="2400" i="1">
                                            <a:solidFill>
                                              <a:srgbClr val="000000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  <m:t>−</m:t>
                                        </m:r>
                                        <m:r>
                                          <a:rPr lang="en-AU" sz="2400" i="1">
                                            <a:solidFill>
                                              <a:srgbClr val="000000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  <m:t>𝑖</m:t>
                                        </m:r>
                                        <m:acc>
                                          <m:accPr>
                                            <m:chr m:val="̂"/>
                                            <m:ctrlPr>
                                              <a:rPr lang="en-AU" sz="2400" i="1">
                                                <a:solidFill>
                                                  <a:srgbClr val="000000"/>
                                                </a:solidFill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accPr>
                                          <m:e>
                                            <m:r>
                                              <a:rPr lang="en-AU" sz="2400" i="1">
                                                <a:solidFill>
                                                  <a:srgbClr val="000000"/>
                                                </a:solidFill>
                                                <a:latin typeface="Cambria Math" panose="02040503050406030204" pitchFamily="18" charset="0"/>
                                              </a:rPr>
                                              <m:t>𝑃</m:t>
                                            </m:r>
                                          </m:e>
                                        </m:acc>
                                        <m:r>
                                          <a:rPr lang="en-AU" sz="2400" i="1">
                                            <a:solidFill>
                                              <a:srgbClr val="000000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  <m:t>𝛿</m:t>
                                        </m:r>
                                        <m:r>
                                          <a:rPr lang="en-AU" sz="2400" i="1">
                                            <a:solidFill>
                                              <a:srgbClr val="000000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  <m:t>𝑥</m:t>
                                        </m:r>
                                      </m:sup>
                                    </m:sSup>
                                  </m:num>
                                  <m:den>
                                    <m:r>
                                      <a:rPr lang="en-AU" sz="2400" i="1">
                                        <a:solidFill>
                                          <a:srgbClr val="000000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den>
                                </m:f>
                                <m:r>
                                  <a:rPr lang="en-AU" sz="24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  <m:t> </m:t>
                                </m:r>
                              </m:e>
                            </m:d>
                            <m:r>
                              <a:rPr lang="en-AU" sz="2400" b="0" i="1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d>
                              <m:dPr>
                                <m:begChr m:val="|"/>
                                <m:endChr m:val="⟩"/>
                                <m:ctrlPr>
                                  <a:rPr lang="en-AU" sz="2400" b="0" i="1" smtClean="0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AU" sz="2400" b="0" i="1" smtClean="0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</m:d>
                          </m:e>
                          <m:sub>
                            <m:r>
                              <m:rPr>
                                <m:sty m:val="p"/>
                              </m:rPr>
                              <a:rPr lang="en-AU" sz="2400" b="0" i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X</m:t>
                            </m:r>
                          </m:sub>
                        </m:sSub>
                      </m:oMath>
                    </m:oMathPara>
                  </a14:m>
                  <a:endParaRPr lang="en-AU" sz="2400" dirty="0">
                    <a:solidFill>
                      <a:srgbClr val="000000"/>
                    </a:solidFill>
                  </a:endParaRPr>
                </a:p>
              </p:txBody>
            </p:sp>
          </mc:Choice>
          <mc:Fallback xmlns="">
            <p:sp>
              <p:nvSpPr>
                <p:cNvPr id="55" name="TextBox 54"/>
                <p:cNvSpPr txBox="1">
                  <a:spLocks noRot="1" noChangeAspect="1" noMove="1" noResize="1" noEditPoints="1" noAdjustHandles="1" noChangeArrowheads="1" noChangeShapeType="1" noTextEdit="1"/>
                </p:cNvSpPr>
                <p:nvPr>
                  <p:custDataLst>
                    <p:tags r:id="rId21"/>
                  </p:custDataLst>
                </p:nvPr>
              </p:nvSpPr>
              <p:spPr>
                <a:xfrm>
                  <a:off x="1807109" y="4519054"/>
                  <a:ext cx="5116350" cy="1130028"/>
                </a:xfrm>
                <a:prstGeom prst="rect">
                  <a:avLst/>
                </a:prstGeom>
                <a:blipFill rotWithShape="0">
                  <a:blip r:embed="rId22"/>
                  <a:stretch>
                    <a:fillRect/>
                  </a:stretch>
                </a:blipFill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r>
                    <a:rPr lang="en-AU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6" name="TextBox 55"/>
                <p:cNvSpPr txBox="1"/>
                <p:nvPr/>
              </p:nvSpPr>
              <p:spPr>
                <a:xfrm>
                  <a:off x="6072359" y="4475172"/>
                  <a:ext cx="277768" cy="369332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AU" sz="2400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oMath>
                    </m:oMathPara>
                  </a14:m>
                  <a:endParaRPr lang="en-AU" sz="2400"/>
                </a:p>
              </p:txBody>
            </p:sp>
          </mc:Choice>
          <mc:Fallback xmlns="">
            <p:sp>
              <p:nvSpPr>
                <p:cNvPr id="56" name="TextBox 55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072359" y="4475172"/>
                  <a:ext cx="277768" cy="369332"/>
                </a:xfrm>
                <a:prstGeom prst="rect">
                  <a:avLst/>
                </a:prstGeom>
                <a:blipFill rotWithShape="0">
                  <a:blip r:embed="rId23"/>
                  <a:stretch>
                    <a:fillRect l="-8696" r="-8696"/>
                  </a:stretch>
                </a:blipFill>
              </p:spPr>
              <p:txBody>
                <a:bodyPr/>
                <a:lstStyle/>
                <a:p>
                  <a:r>
                    <a:rPr lang="en-AU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80" name="Rectangle 79"/>
          <p:cNvSpPr/>
          <p:nvPr/>
        </p:nvSpPr>
        <p:spPr>
          <a:xfrm>
            <a:off x="3233342" y="3880955"/>
            <a:ext cx="229421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hangingPunct="1">
              <a:spcBef>
                <a:spcPct val="20000"/>
              </a:spcBef>
            </a:pPr>
            <a:r>
              <a:rPr lang="en-AU" altLang="en-US" sz="1400" smtClean="0"/>
              <a:t>= the </a:t>
            </a:r>
            <a:r>
              <a:rPr lang="en-AU" altLang="en-US" sz="1400" b="1" smtClean="0"/>
              <a:t>tail</a:t>
            </a:r>
            <a:r>
              <a:rPr lang="en-AU" altLang="en-US" sz="1400" smtClean="0"/>
              <a:t> of the sequence</a:t>
            </a:r>
            <a:endParaRPr lang="en-AU" altLang="en-US" sz="1400"/>
          </a:p>
        </p:txBody>
      </p:sp>
      <p:grpSp>
        <p:nvGrpSpPr>
          <p:cNvPr id="7" name="Group 6"/>
          <p:cNvGrpSpPr/>
          <p:nvPr/>
        </p:nvGrpSpPr>
        <p:grpSpPr>
          <a:xfrm>
            <a:off x="6300913" y="3633420"/>
            <a:ext cx="2782497" cy="2303742"/>
            <a:chOff x="6300913" y="3633420"/>
            <a:chExt cx="2782497" cy="2303742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24"/>
            <a:stretch>
              <a:fillRect/>
            </a:stretch>
          </p:blipFill>
          <p:spPr>
            <a:xfrm>
              <a:off x="7025751" y="4560923"/>
              <a:ext cx="859611" cy="1115665"/>
            </a:xfrm>
            <a:prstGeom prst="rect">
              <a:avLst/>
            </a:prstGeom>
          </p:spPr>
        </p:pic>
        <p:grpSp>
          <p:nvGrpSpPr>
            <p:cNvPr id="15" name="Group 14"/>
            <p:cNvGrpSpPr/>
            <p:nvPr/>
          </p:nvGrpSpPr>
          <p:grpSpPr>
            <a:xfrm>
              <a:off x="6300913" y="3633420"/>
              <a:ext cx="2782497" cy="2303742"/>
              <a:chOff x="6300913" y="3633420"/>
              <a:chExt cx="2782497" cy="2303742"/>
            </a:xfrm>
          </p:grpSpPr>
          <p:sp>
            <p:nvSpPr>
              <p:cNvPr id="60" name="Rectangle 160"/>
              <p:cNvSpPr>
                <a:spLocks noChangeArrowheads="1"/>
              </p:cNvSpPr>
              <p:nvPr/>
            </p:nvSpPr>
            <p:spPr bwMode="auto">
              <a:xfrm>
                <a:off x="6647298" y="5627148"/>
                <a:ext cx="1342799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9pPr>
              </a:lstStyle>
              <a:p>
                <a:pPr eaLnBrk="1" hangingPunct="1">
                  <a:spcBef>
                    <a:spcPct val="20000"/>
                  </a:spcBef>
                </a:pPr>
                <a:r>
                  <a:rPr lang="en-AU" altLang="en-US" sz="1400" smtClean="0"/>
                  <a:t>step size</a:t>
                </a:r>
                <a:endParaRPr lang="en-AU" altLang="en-US" sz="1400"/>
              </a:p>
            </p:txBody>
          </p:sp>
          <p:grpSp>
            <p:nvGrpSpPr>
              <p:cNvPr id="61" name="Group 60"/>
              <p:cNvGrpSpPr/>
              <p:nvPr/>
            </p:nvGrpSpPr>
            <p:grpSpPr>
              <a:xfrm>
                <a:off x="7495452" y="5660163"/>
                <a:ext cx="1345674" cy="276999"/>
                <a:chOff x="7407275" y="4246971"/>
                <a:chExt cx="1345674" cy="276999"/>
              </a:xfrm>
            </p:grpSpPr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63" name="TextBox 62"/>
                    <p:cNvSpPr txBox="1"/>
                    <p:nvPr/>
                  </p:nvSpPr>
                  <p:spPr>
                    <a:xfrm>
                      <a:off x="7857319" y="4246971"/>
                      <a:ext cx="895630" cy="276999"/>
                    </a:xfrm>
                    <a:prstGeom prst="rect">
                      <a:avLst/>
                    </a:prstGeom>
                    <a:noFill/>
                  </p:spPr>
                  <p:txBody>
                    <a:bodyPr wrap="none" lIns="0" tIns="0" rIns="0" bIns="0" rtlCol="0">
                      <a:spAutoFit/>
                    </a:bodyPr>
                    <a:lstStyle/>
                    <a:p>
                      <a14:m>
                        <m:oMath xmlns:m="http://schemas.openxmlformats.org/officeDocument/2006/math">
                          <m:r>
                            <a:rPr lang="en-AU" b="0" i="1" smtClean="0">
                              <a:latin typeface="Cambria Math" panose="02040503050406030204" pitchFamily="18" charset="0"/>
                            </a:rPr>
                            <m:t>𝛿</m:t>
                          </m:r>
                          <m:r>
                            <a:rPr lang="en-AU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  <m:r>
                            <a:rPr lang="en-AU" b="0" i="1" smtClean="0">
                              <a:latin typeface="Cambria Math" panose="02040503050406030204" pitchFamily="18" charset="0"/>
                            </a:rPr>
                            <m:t>&lt;</m:t>
                          </m:r>
                          <m:r>
                            <m:rPr>
                              <m:sty m:val="p"/>
                            </m:rPr>
                            <a:rPr lang="en-AU" b="0" i="0" smtClean="0">
                              <a:latin typeface="Cambria Math" panose="02040503050406030204" pitchFamily="18" charset="0"/>
                            </a:rPr>
                            <m:t>Δ</m:t>
                          </m:r>
                          <m:r>
                            <a:rPr lang="en-AU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oMath>
                      </a14:m>
                      <a:r>
                        <a:rPr lang="en-AU" smtClean="0"/>
                        <a:t> </a:t>
                      </a:r>
                      <a:endParaRPr lang="en-AU"/>
                    </a:p>
                  </p:txBody>
                </p:sp>
              </mc:Choice>
              <mc:Fallback xmlns="">
                <p:sp>
                  <p:nvSpPr>
                    <p:cNvPr id="63" name="TextBox 62"/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7857319" y="4246971"/>
                      <a:ext cx="895630" cy="276999"/>
                    </a:xfrm>
                    <a:prstGeom prst="rect">
                      <a:avLst/>
                    </a:prstGeom>
                    <a:blipFill rotWithShape="0">
                      <a:blip r:embed="rId29"/>
                      <a:stretch>
                        <a:fillRect l="-9524" b="-13333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AU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p:cxnSp>
              <p:nvCxnSpPr>
                <p:cNvPr id="64" name="Straight Arrow Connector 63"/>
                <p:cNvCxnSpPr/>
                <p:nvPr/>
              </p:nvCxnSpPr>
              <p:spPr>
                <a:xfrm>
                  <a:off x="7407275" y="4397212"/>
                  <a:ext cx="171450" cy="0"/>
                </a:xfrm>
                <a:prstGeom prst="straightConnector1">
                  <a:avLst/>
                </a:prstGeom>
                <a:ln w="19050">
                  <a:solidFill>
                    <a:srgbClr val="FF0000"/>
                  </a:solidFill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5" name="Straight Arrow Connector 64"/>
                <p:cNvCxnSpPr/>
                <p:nvPr/>
              </p:nvCxnSpPr>
              <p:spPr>
                <a:xfrm>
                  <a:off x="7625735" y="4397212"/>
                  <a:ext cx="171450" cy="0"/>
                </a:xfrm>
                <a:prstGeom prst="straightConnector1">
                  <a:avLst/>
                </a:prstGeom>
                <a:ln w="19050">
                  <a:solidFill>
                    <a:srgbClr val="FF0000"/>
                  </a:solidFill>
                  <a:headEnd type="triangle" w="med" len="med"/>
                  <a:tailEnd type="none" w="med" len="me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6" name="Straight Connector 65"/>
                <p:cNvCxnSpPr/>
                <p:nvPr/>
              </p:nvCxnSpPr>
              <p:spPr>
                <a:xfrm>
                  <a:off x="7578725" y="4271797"/>
                  <a:ext cx="0" cy="210633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7" name="Straight Connector 66"/>
                <p:cNvCxnSpPr/>
                <p:nvPr/>
              </p:nvCxnSpPr>
              <p:spPr>
                <a:xfrm>
                  <a:off x="7625735" y="4271797"/>
                  <a:ext cx="0" cy="210633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62" name="Rectangle 160"/>
              <p:cNvSpPr>
                <a:spLocks noChangeArrowheads="1"/>
              </p:cNvSpPr>
              <p:nvPr/>
            </p:nvSpPr>
            <p:spPr bwMode="auto">
              <a:xfrm>
                <a:off x="7740611" y="4983422"/>
                <a:ext cx="1342799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9pPr>
              </a:lstStyle>
              <a:p>
                <a:pPr eaLnBrk="1" hangingPunct="1">
                  <a:spcBef>
                    <a:spcPct val="20000"/>
                  </a:spcBef>
                </a:pPr>
                <a:r>
                  <a:rPr lang="en-AU" altLang="en-US" sz="1400" smtClean="0"/>
                  <a:t>random paths</a:t>
                </a:r>
                <a:endParaRPr lang="en-AU" altLang="en-US" sz="1400"/>
              </a:p>
            </p:txBody>
          </p:sp>
          <p:grpSp>
            <p:nvGrpSpPr>
              <p:cNvPr id="14" name="Group 13"/>
              <p:cNvGrpSpPr/>
              <p:nvPr/>
            </p:nvGrpSpPr>
            <p:grpSpPr>
              <a:xfrm>
                <a:off x="6300913" y="3633420"/>
                <a:ext cx="2340899" cy="1154844"/>
                <a:chOff x="6300913" y="3633420"/>
                <a:chExt cx="2340899" cy="1154844"/>
              </a:xfrm>
            </p:grpSpPr>
            <p:sp>
              <p:nvSpPr>
                <p:cNvPr id="75" name="Freeform 74"/>
                <p:cNvSpPr/>
                <p:nvPr/>
              </p:nvSpPr>
              <p:spPr>
                <a:xfrm>
                  <a:off x="6649952" y="3986412"/>
                  <a:ext cx="1546030" cy="554900"/>
                </a:xfrm>
                <a:custGeom>
                  <a:avLst/>
                  <a:gdLst>
                    <a:gd name="connsiteX0" fmla="*/ 0 w 2155031"/>
                    <a:gd name="connsiteY0" fmla="*/ 542927 h 547690"/>
                    <a:gd name="connsiteX1" fmla="*/ 723900 w 2155031"/>
                    <a:gd name="connsiteY1" fmla="*/ 185740 h 547690"/>
                    <a:gd name="connsiteX2" fmla="*/ 1073944 w 2155031"/>
                    <a:gd name="connsiteY2" fmla="*/ 2 h 547690"/>
                    <a:gd name="connsiteX3" fmla="*/ 1428750 w 2155031"/>
                    <a:gd name="connsiteY3" fmla="*/ 180977 h 547690"/>
                    <a:gd name="connsiteX4" fmla="*/ 2155031 w 2155031"/>
                    <a:gd name="connsiteY4" fmla="*/ 547690 h 547690"/>
                    <a:gd name="connsiteX5" fmla="*/ 2155031 w 2155031"/>
                    <a:gd name="connsiteY5" fmla="*/ 547690 h 547690"/>
                    <a:gd name="connsiteX0" fmla="*/ 0 w 2155031"/>
                    <a:gd name="connsiteY0" fmla="*/ 542927 h 547690"/>
                    <a:gd name="connsiteX1" fmla="*/ 723900 w 2155031"/>
                    <a:gd name="connsiteY1" fmla="*/ 185740 h 547690"/>
                    <a:gd name="connsiteX2" fmla="*/ 1073944 w 2155031"/>
                    <a:gd name="connsiteY2" fmla="*/ 2 h 547690"/>
                    <a:gd name="connsiteX3" fmla="*/ 1428750 w 2155031"/>
                    <a:gd name="connsiteY3" fmla="*/ 180977 h 547690"/>
                    <a:gd name="connsiteX4" fmla="*/ 2155031 w 2155031"/>
                    <a:gd name="connsiteY4" fmla="*/ 547690 h 547690"/>
                    <a:gd name="connsiteX5" fmla="*/ 2155031 w 2155031"/>
                    <a:gd name="connsiteY5" fmla="*/ 547690 h 547690"/>
                    <a:gd name="connsiteX0" fmla="*/ 0 w 2155031"/>
                    <a:gd name="connsiteY0" fmla="*/ 542927 h 547690"/>
                    <a:gd name="connsiteX1" fmla="*/ 723900 w 2155031"/>
                    <a:gd name="connsiteY1" fmla="*/ 185740 h 547690"/>
                    <a:gd name="connsiteX2" fmla="*/ 1073944 w 2155031"/>
                    <a:gd name="connsiteY2" fmla="*/ 2 h 547690"/>
                    <a:gd name="connsiteX3" fmla="*/ 1428750 w 2155031"/>
                    <a:gd name="connsiteY3" fmla="*/ 180977 h 547690"/>
                    <a:gd name="connsiteX4" fmla="*/ 2155031 w 2155031"/>
                    <a:gd name="connsiteY4" fmla="*/ 547690 h 547690"/>
                    <a:gd name="connsiteX5" fmla="*/ 2155031 w 2155031"/>
                    <a:gd name="connsiteY5" fmla="*/ 547690 h 547690"/>
                    <a:gd name="connsiteX0" fmla="*/ 0 w 2157412"/>
                    <a:gd name="connsiteY0" fmla="*/ 547689 h 547750"/>
                    <a:gd name="connsiteX1" fmla="*/ 726281 w 2157412"/>
                    <a:gd name="connsiteY1" fmla="*/ 185740 h 547750"/>
                    <a:gd name="connsiteX2" fmla="*/ 1076325 w 2157412"/>
                    <a:gd name="connsiteY2" fmla="*/ 2 h 547750"/>
                    <a:gd name="connsiteX3" fmla="*/ 1431131 w 2157412"/>
                    <a:gd name="connsiteY3" fmla="*/ 180977 h 547750"/>
                    <a:gd name="connsiteX4" fmla="*/ 2157412 w 2157412"/>
                    <a:gd name="connsiteY4" fmla="*/ 547690 h 547750"/>
                    <a:gd name="connsiteX5" fmla="*/ 2157412 w 2157412"/>
                    <a:gd name="connsiteY5" fmla="*/ 547690 h 547750"/>
                    <a:gd name="connsiteX0" fmla="*/ 0 w 2157412"/>
                    <a:gd name="connsiteY0" fmla="*/ 547689 h 547690"/>
                    <a:gd name="connsiteX1" fmla="*/ 726281 w 2157412"/>
                    <a:gd name="connsiteY1" fmla="*/ 185740 h 547690"/>
                    <a:gd name="connsiteX2" fmla="*/ 1076325 w 2157412"/>
                    <a:gd name="connsiteY2" fmla="*/ 2 h 547690"/>
                    <a:gd name="connsiteX3" fmla="*/ 1431131 w 2157412"/>
                    <a:gd name="connsiteY3" fmla="*/ 180977 h 547690"/>
                    <a:gd name="connsiteX4" fmla="*/ 2157412 w 2157412"/>
                    <a:gd name="connsiteY4" fmla="*/ 547690 h 547690"/>
                    <a:gd name="connsiteX5" fmla="*/ 2157412 w 2157412"/>
                    <a:gd name="connsiteY5" fmla="*/ 547690 h 547690"/>
                    <a:gd name="connsiteX0" fmla="*/ 0 w 2157412"/>
                    <a:gd name="connsiteY0" fmla="*/ 547689 h 547690"/>
                    <a:gd name="connsiteX1" fmla="*/ 726281 w 2157412"/>
                    <a:gd name="connsiteY1" fmla="*/ 185740 h 547690"/>
                    <a:gd name="connsiteX2" fmla="*/ 1076325 w 2157412"/>
                    <a:gd name="connsiteY2" fmla="*/ 2 h 547690"/>
                    <a:gd name="connsiteX3" fmla="*/ 1431131 w 2157412"/>
                    <a:gd name="connsiteY3" fmla="*/ 180977 h 547690"/>
                    <a:gd name="connsiteX4" fmla="*/ 2157412 w 2157412"/>
                    <a:gd name="connsiteY4" fmla="*/ 547690 h 547690"/>
                    <a:gd name="connsiteX5" fmla="*/ 2157412 w 2157412"/>
                    <a:gd name="connsiteY5" fmla="*/ 547690 h 547690"/>
                    <a:gd name="connsiteX0" fmla="*/ 0 w 2157412"/>
                    <a:gd name="connsiteY0" fmla="*/ 547727 h 547728"/>
                    <a:gd name="connsiteX1" fmla="*/ 726281 w 2157412"/>
                    <a:gd name="connsiteY1" fmla="*/ 185778 h 547728"/>
                    <a:gd name="connsiteX2" fmla="*/ 1076325 w 2157412"/>
                    <a:gd name="connsiteY2" fmla="*/ 40 h 547728"/>
                    <a:gd name="connsiteX3" fmla="*/ 1431131 w 2157412"/>
                    <a:gd name="connsiteY3" fmla="*/ 181015 h 547728"/>
                    <a:gd name="connsiteX4" fmla="*/ 2157412 w 2157412"/>
                    <a:gd name="connsiteY4" fmla="*/ 547728 h 547728"/>
                    <a:gd name="connsiteX5" fmla="*/ 2157412 w 2157412"/>
                    <a:gd name="connsiteY5" fmla="*/ 547728 h 547728"/>
                    <a:gd name="connsiteX0" fmla="*/ 0 w 2157412"/>
                    <a:gd name="connsiteY0" fmla="*/ 547727 h 547728"/>
                    <a:gd name="connsiteX1" fmla="*/ 726281 w 2157412"/>
                    <a:gd name="connsiteY1" fmla="*/ 185778 h 547728"/>
                    <a:gd name="connsiteX2" fmla="*/ 1076325 w 2157412"/>
                    <a:gd name="connsiteY2" fmla="*/ 40 h 547728"/>
                    <a:gd name="connsiteX3" fmla="*/ 1431131 w 2157412"/>
                    <a:gd name="connsiteY3" fmla="*/ 181015 h 547728"/>
                    <a:gd name="connsiteX4" fmla="*/ 2157412 w 2157412"/>
                    <a:gd name="connsiteY4" fmla="*/ 547728 h 547728"/>
                    <a:gd name="connsiteX5" fmla="*/ 2157412 w 2157412"/>
                    <a:gd name="connsiteY5" fmla="*/ 547728 h 547728"/>
                    <a:gd name="connsiteX0" fmla="*/ 0 w 2157412"/>
                    <a:gd name="connsiteY0" fmla="*/ 547727 h 547728"/>
                    <a:gd name="connsiteX1" fmla="*/ 726281 w 2157412"/>
                    <a:gd name="connsiteY1" fmla="*/ 185778 h 547728"/>
                    <a:gd name="connsiteX2" fmla="*/ 1076325 w 2157412"/>
                    <a:gd name="connsiteY2" fmla="*/ 40 h 547728"/>
                    <a:gd name="connsiteX3" fmla="*/ 1431131 w 2157412"/>
                    <a:gd name="connsiteY3" fmla="*/ 181015 h 547728"/>
                    <a:gd name="connsiteX4" fmla="*/ 2157412 w 2157412"/>
                    <a:gd name="connsiteY4" fmla="*/ 547728 h 547728"/>
                    <a:gd name="connsiteX5" fmla="*/ 2157412 w 2157412"/>
                    <a:gd name="connsiteY5" fmla="*/ 547728 h 547728"/>
                    <a:gd name="connsiteX0" fmla="*/ 0 w 2157412"/>
                    <a:gd name="connsiteY0" fmla="*/ 547727 h 547790"/>
                    <a:gd name="connsiteX1" fmla="*/ 726281 w 2157412"/>
                    <a:gd name="connsiteY1" fmla="*/ 185778 h 547790"/>
                    <a:gd name="connsiteX2" fmla="*/ 1076325 w 2157412"/>
                    <a:gd name="connsiteY2" fmla="*/ 40 h 547790"/>
                    <a:gd name="connsiteX3" fmla="*/ 1431131 w 2157412"/>
                    <a:gd name="connsiteY3" fmla="*/ 181015 h 547790"/>
                    <a:gd name="connsiteX4" fmla="*/ 2157412 w 2157412"/>
                    <a:gd name="connsiteY4" fmla="*/ 547728 h 547790"/>
                    <a:gd name="connsiteX5" fmla="*/ 2157412 w 2157412"/>
                    <a:gd name="connsiteY5" fmla="*/ 547728 h 547790"/>
                    <a:gd name="connsiteX0" fmla="*/ 0 w 2157412"/>
                    <a:gd name="connsiteY0" fmla="*/ 547727 h 547728"/>
                    <a:gd name="connsiteX1" fmla="*/ 726281 w 2157412"/>
                    <a:gd name="connsiteY1" fmla="*/ 185778 h 547728"/>
                    <a:gd name="connsiteX2" fmla="*/ 1076325 w 2157412"/>
                    <a:gd name="connsiteY2" fmla="*/ 40 h 547728"/>
                    <a:gd name="connsiteX3" fmla="*/ 1431131 w 2157412"/>
                    <a:gd name="connsiteY3" fmla="*/ 181015 h 547728"/>
                    <a:gd name="connsiteX4" fmla="*/ 2157412 w 2157412"/>
                    <a:gd name="connsiteY4" fmla="*/ 547728 h 547728"/>
                    <a:gd name="connsiteX5" fmla="*/ 2157412 w 2157412"/>
                    <a:gd name="connsiteY5" fmla="*/ 547728 h 547728"/>
                    <a:gd name="connsiteX0" fmla="*/ 0 w 2255043"/>
                    <a:gd name="connsiteY0" fmla="*/ 547727 h 576158"/>
                    <a:gd name="connsiteX1" fmla="*/ 726281 w 2255043"/>
                    <a:gd name="connsiteY1" fmla="*/ 185778 h 576158"/>
                    <a:gd name="connsiteX2" fmla="*/ 1076325 w 2255043"/>
                    <a:gd name="connsiteY2" fmla="*/ 40 h 576158"/>
                    <a:gd name="connsiteX3" fmla="*/ 1431131 w 2255043"/>
                    <a:gd name="connsiteY3" fmla="*/ 181015 h 576158"/>
                    <a:gd name="connsiteX4" fmla="*/ 2157412 w 2255043"/>
                    <a:gd name="connsiteY4" fmla="*/ 547728 h 576158"/>
                    <a:gd name="connsiteX5" fmla="*/ 2255043 w 2255043"/>
                    <a:gd name="connsiteY5" fmla="*/ 552491 h 576158"/>
                    <a:gd name="connsiteX0" fmla="*/ 0 w 2255043"/>
                    <a:gd name="connsiteY0" fmla="*/ 547767 h 581488"/>
                    <a:gd name="connsiteX1" fmla="*/ 726281 w 2255043"/>
                    <a:gd name="connsiteY1" fmla="*/ 185818 h 581488"/>
                    <a:gd name="connsiteX2" fmla="*/ 1076325 w 2255043"/>
                    <a:gd name="connsiteY2" fmla="*/ 80 h 581488"/>
                    <a:gd name="connsiteX3" fmla="*/ 1431131 w 2255043"/>
                    <a:gd name="connsiteY3" fmla="*/ 181055 h 581488"/>
                    <a:gd name="connsiteX4" fmla="*/ 2159793 w 2255043"/>
                    <a:gd name="connsiteY4" fmla="*/ 554912 h 581488"/>
                    <a:gd name="connsiteX5" fmla="*/ 2255043 w 2255043"/>
                    <a:gd name="connsiteY5" fmla="*/ 552531 h 581488"/>
                    <a:gd name="connsiteX0" fmla="*/ 0 w 2159793"/>
                    <a:gd name="connsiteY0" fmla="*/ 547767 h 554912"/>
                    <a:gd name="connsiteX1" fmla="*/ 726281 w 2159793"/>
                    <a:gd name="connsiteY1" fmla="*/ 185818 h 554912"/>
                    <a:gd name="connsiteX2" fmla="*/ 1076325 w 2159793"/>
                    <a:gd name="connsiteY2" fmla="*/ 80 h 554912"/>
                    <a:gd name="connsiteX3" fmla="*/ 1431131 w 2159793"/>
                    <a:gd name="connsiteY3" fmla="*/ 181055 h 554912"/>
                    <a:gd name="connsiteX4" fmla="*/ 2159793 w 2159793"/>
                    <a:gd name="connsiteY4" fmla="*/ 554912 h 554912"/>
                    <a:gd name="connsiteX0" fmla="*/ 0 w 2159793"/>
                    <a:gd name="connsiteY0" fmla="*/ 547767 h 554912"/>
                    <a:gd name="connsiteX1" fmla="*/ 726281 w 2159793"/>
                    <a:gd name="connsiteY1" fmla="*/ 185818 h 554912"/>
                    <a:gd name="connsiteX2" fmla="*/ 1076325 w 2159793"/>
                    <a:gd name="connsiteY2" fmla="*/ 80 h 554912"/>
                    <a:gd name="connsiteX3" fmla="*/ 1431131 w 2159793"/>
                    <a:gd name="connsiteY3" fmla="*/ 181055 h 554912"/>
                    <a:gd name="connsiteX4" fmla="*/ 2159793 w 2159793"/>
                    <a:gd name="connsiteY4" fmla="*/ 554912 h 554912"/>
                    <a:gd name="connsiteX0" fmla="*/ 0 w 2159793"/>
                    <a:gd name="connsiteY0" fmla="*/ 547886 h 555031"/>
                    <a:gd name="connsiteX1" fmla="*/ 726281 w 2159793"/>
                    <a:gd name="connsiteY1" fmla="*/ 185937 h 555031"/>
                    <a:gd name="connsiteX2" fmla="*/ 1076325 w 2159793"/>
                    <a:gd name="connsiteY2" fmla="*/ 199 h 555031"/>
                    <a:gd name="connsiteX3" fmla="*/ 1431131 w 2159793"/>
                    <a:gd name="connsiteY3" fmla="*/ 181174 h 555031"/>
                    <a:gd name="connsiteX4" fmla="*/ 2159793 w 2159793"/>
                    <a:gd name="connsiteY4" fmla="*/ 555031 h 555031"/>
                    <a:gd name="connsiteX0" fmla="*/ 0 w 2159793"/>
                    <a:gd name="connsiteY0" fmla="*/ 547755 h 554900"/>
                    <a:gd name="connsiteX1" fmla="*/ 726281 w 2159793"/>
                    <a:gd name="connsiteY1" fmla="*/ 185806 h 554900"/>
                    <a:gd name="connsiteX2" fmla="*/ 1076325 w 2159793"/>
                    <a:gd name="connsiteY2" fmla="*/ 68 h 554900"/>
                    <a:gd name="connsiteX3" fmla="*/ 1431131 w 2159793"/>
                    <a:gd name="connsiteY3" fmla="*/ 181043 h 554900"/>
                    <a:gd name="connsiteX4" fmla="*/ 2159793 w 2159793"/>
                    <a:gd name="connsiteY4" fmla="*/ 554900 h 554900"/>
                    <a:gd name="connsiteX0" fmla="*/ 0 w 2159793"/>
                    <a:gd name="connsiteY0" fmla="*/ 547755 h 554900"/>
                    <a:gd name="connsiteX1" fmla="*/ 726281 w 2159793"/>
                    <a:gd name="connsiteY1" fmla="*/ 185806 h 554900"/>
                    <a:gd name="connsiteX2" fmla="*/ 1076325 w 2159793"/>
                    <a:gd name="connsiteY2" fmla="*/ 68 h 554900"/>
                    <a:gd name="connsiteX3" fmla="*/ 1431131 w 2159793"/>
                    <a:gd name="connsiteY3" fmla="*/ 181043 h 554900"/>
                    <a:gd name="connsiteX4" fmla="*/ 2159793 w 2159793"/>
                    <a:gd name="connsiteY4" fmla="*/ 554900 h 5549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159793" h="554900">
                      <a:moveTo>
                        <a:pt x="0" y="547755"/>
                      </a:moveTo>
                      <a:cubicBezTo>
                        <a:pt x="386556" y="542993"/>
                        <a:pt x="630238" y="284230"/>
                        <a:pt x="726281" y="185806"/>
                      </a:cubicBezTo>
                      <a:cubicBezTo>
                        <a:pt x="822324" y="87382"/>
                        <a:pt x="908844" y="3243"/>
                        <a:pt x="1076325" y="68"/>
                      </a:cubicBezTo>
                      <a:cubicBezTo>
                        <a:pt x="1243806" y="-3107"/>
                        <a:pt x="1364223" y="106667"/>
                        <a:pt x="1431131" y="181043"/>
                      </a:cubicBezTo>
                      <a:cubicBezTo>
                        <a:pt x="1563810" y="328531"/>
                        <a:pt x="1696243" y="550137"/>
                        <a:pt x="2159793" y="554900"/>
                      </a:cubicBezTo>
                    </a:path>
                  </a:pathLst>
                </a:custGeom>
                <a:solidFill>
                  <a:srgbClr val="FFD9E6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AU"/>
                </a:p>
              </p:txBody>
            </p:sp>
            <p:sp>
              <p:nvSpPr>
                <p:cNvPr id="71" name="Freeform 70"/>
                <p:cNvSpPr/>
                <p:nvPr/>
              </p:nvSpPr>
              <p:spPr>
                <a:xfrm>
                  <a:off x="6781225" y="3986412"/>
                  <a:ext cx="1284340" cy="554900"/>
                </a:xfrm>
                <a:custGeom>
                  <a:avLst/>
                  <a:gdLst>
                    <a:gd name="connsiteX0" fmla="*/ 0 w 2155031"/>
                    <a:gd name="connsiteY0" fmla="*/ 542927 h 547690"/>
                    <a:gd name="connsiteX1" fmla="*/ 723900 w 2155031"/>
                    <a:gd name="connsiteY1" fmla="*/ 185740 h 547690"/>
                    <a:gd name="connsiteX2" fmla="*/ 1073944 w 2155031"/>
                    <a:gd name="connsiteY2" fmla="*/ 2 h 547690"/>
                    <a:gd name="connsiteX3" fmla="*/ 1428750 w 2155031"/>
                    <a:gd name="connsiteY3" fmla="*/ 180977 h 547690"/>
                    <a:gd name="connsiteX4" fmla="*/ 2155031 w 2155031"/>
                    <a:gd name="connsiteY4" fmla="*/ 547690 h 547690"/>
                    <a:gd name="connsiteX5" fmla="*/ 2155031 w 2155031"/>
                    <a:gd name="connsiteY5" fmla="*/ 547690 h 547690"/>
                    <a:gd name="connsiteX0" fmla="*/ 0 w 2155031"/>
                    <a:gd name="connsiteY0" fmla="*/ 542927 h 547690"/>
                    <a:gd name="connsiteX1" fmla="*/ 723900 w 2155031"/>
                    <a:gd name="connsiteY1" fmla="*/ 185740 h 547690"/>
                    <a:gd name="connsiteX2" fmla="*/ 1073944 w 2155031"/>
                    <a:gd name="connsiteY2" fmla="*/ 2 h 547690"/>
                    <a:gd name="connsiteX3" fmla="*/ 1428750 w 2155031"/>
                    <a:gd name="connsiteY3" fmla="*/ 180977 h 547690"/>
                    <a:gd name="connsiteX4" fmla="*/ 2155031 w 2155031"/>
                    <a:gd name="connsiteY4" fmla="*/ 547690 h 547690"/>
                    <a:gd name="connsiteX5" fmla="*/ 2155031 w 2155031"/>
                    <a:gd name="connsiteY5" fmla="*/ 547690 h 547690"/>
                    <a:gd name="connsiteX0" fmla="*/ 0 w 2155031"/>
                    <a:gd name="connsiteY0" fmla="*/ 542927 h 547690"/>
                    <a:gd name="connsiteX1" fmla="*/ 723900 w 2155031"/>
                    <a:gd name="connsiteY1" fmla="*/ 185740 h 547690"/>
                    <a:gd name="connsiteX2" fmla="*/ 1073944 w 2155031"/>
                    <a:gd name="connsiteY2" fmla="*/ 2 h 547690"/>
                    <a:gd name="connsiteX3" fmla="*/ 1428750 w 2155031"/>
                    <a:gd name="connsiteY3" fmla="*/ 180977 h 547690"/>
                    <a:gd name="connsiteX4" fmla="*/ 2155031 w 2155031"/>
                    <a:gd name="connsiteY4" fmla="*/ 547690 h 547690"/>
                    <a:gd name="connsiteX5" fmla="*/ 2155031 w 2155031"/>
                    <a:gd name="connsiteY5" fmla="*/ 547690 h 547690"/>
                    <a:gd name="connsiteX0" fmla="*/ 0 w 2157412"/>
                    <a:gd name="connsiteY0" fmla="*/ 547689 h 547750"/>
                    <a:gd name="connsiteX1" fmla="*/ 726281 w 2157412"/>
                    <a:gd name="connsiteY1" fmla="*/ 185740 h 547750"/>
                    <a:gd name="connsiteX2" fmla="*/ 1076325 w 2157412"/>
                    <a:gd name="connsiteY2" fmla="*/ 2 h 547750"/>
                    <a:gd name="connsiteX3" fmla="*/ 1431131 w 2157412"/>
                    <a:gd name="connsiteY3" fmla="*/ 180977 h 547750"/>
                    <a:gd name="connsiteX4" fmla="*/ 2157412 w 2157412"/>
                    <a:gd name="connsiteY4" fmla="*/ 547690 h 547750"/>
                    <a:gd name="connsiteX5" fmla="*/ 2157412 w 2157412"/>
                    <a:gd name="connsiteY5" fmla="*/ 547690 h 547750"/>
                    <a:gd name="connsiteX0" fmla="*/ 0 w 2157412"/>
                    <a:gd name="connsiteY0" fmla="*/ 547689 h 547690"/>
                    <a:gd name="connsiteX1" fmla="*/ 726281 w 2157412"/>
                    <a:gd name="connsiteY1" fmla="*/ 185740 h 547690"/>
                    <a:gd name="connsiteX2" fmla="*/ 1076325 w 2157412"/>
                    <a:gd name="connsiteY2" fmla="*/ 2 h 547690"/>
                    <a:gd name="connsiteX3" fmla="*/ 1431131 w 2157412"/>
                    <a:gd name="connsiteY3" fmla="*/ 180977 h 547690"/>
                    <a:gd name="connsiteX4" fmla="*/ 2157412 w 2157412"/>
                    <a:gd name="connsiteY4" fmla="*/ 547690 h 547690"/>
                    <a:gd name="connsiteX5" fmla="*/ 2157412 w 2157412"/>
                    <a:gd name="connsiteY5" fmla="*/ 547690 h 547690"/>
                    <a:gd name="connsiteX0" fmla="*/ 0 w 2157412"/>
                    <a:gd name="connsiteY0" fmla="*/ 547689 h 547690"/>
                    <a:gd name="connsiteX1" fmla="*/ 726281 w 2157412"/>
                    <a:gd name="connsiteY1" fmla="*/ 185740 h 547690"/>
                    <a:gd name="connsiteX2" fmla="*/ 1076325 w 2157412"/>
                    <a:gd name="connsiteY2" fmla="*/ 2 h 547690"/>
                    <a:gd name="connsiteX3" fmla="*/ 1431131 w 2157412"/>
                    <a:gd name="connsiteY3" fmla="*/ 180977 h 547690"/>
                    <a:gd name="connsiteX4" fmla="*/ 2157412 w 2157412"/>
                    <a:gd name="connsiteY4" fmla="*/ 547690 h 547690"/>
                    <a:gd name="connsiteX5" fmla="*/ 2157412 w 2157412"/>
                    <a:gd name="connsiteY5" fmla="*/ 547690 h 547690"/>
                    <a:gd name="connsiteX0" fmla="*/ 0 w 2157412"/>
                    <a:gd name="connsiteY0" fmla="*/ 547727 h 547728"/>
                    <a:gd name="connsiteX1" fmla="*/ 726281 w 2157412"/>
                    <a:gd name="connsiteY1" fmla="*/ 185778 h 547728"/>
                    <a:gd name="connsiteX2" fmla="*/ 1076325 w 2157412"/>
                    <a:gd name="connsiteY2" fmla="*/ 40 h 547728"/>
                    <a:gd name="connsiteX3" fmla="*/ 1431131 w 2157412"/>
                    <a:gd name="connsiteY3" fmla="*/ 181015 h 547728"/>
                    <a:gd name="connsiteX4" fmla="*/ 2157412 w 2157412"/>
                    <a:gd name="connsiteY4" fmla="*/ 547728 h 547728"/>
                    <a:gd name="connsiteX5" fmla="*/ 2157412 w 2157412"/>
                    <a:gd name="connsiteY5" fmla="*/ 547728 h 547728"/>
                    <a:gd name="connsiteX0" fmla="*/ 0 w 2157412"/>
                    <a:gd name="connsiteY0" fmla="*/ 547727 h 547728"/>
                    <a:gd name="connsiteX1" fmla="*/ 726281 w 2157412"/>
                    <a:gd name="connsiteY1" fmla="*/ 185778 h 547728"/>
                    <a:gd name="connsiteX2" fmla="*/ 1076325 w 2157412"/>
                    <a:gd name="connsiteY2" fmla="*/ 40 h 547728"/>
                    <a:gd name="connsiteX3" fmla="*/ 1431131 w 2157412"/>
                    <a:gd name="connsiteY3" fmla="*/ 181015 h 547728"/>
                    <a:gd name="connsiteX4" fmla="*/ 2157412 w 2157412"/>
                    <a:gd name="connsiteY4" fmla="*/ 547728 h 547728"/>
                    <a:gd name="connsiteX5" fmla="*/ 2157412 w 2157412"/>
                    <a:gd name="connsiteY5" fmla="*/ 547728 h 547728"/>
                    <a:gd name="connsiteX0" fmla="*/ 0 w 2157412"/>
                    <a:gd name="connsiteY0" fmla="*/ 547727 h 547728"/>
                    <a:gd name="connsiteX1" fmla="*/ 726281 w 2157412"/>
                    <a:gd name="connsiteY1" fmla="*/ 185778 h 547728"/>
                    <a:gd name="connsiteX2" fmla="*/ 1076325 w 2157412"/>
                    <a:gd name="connsiteY2" fmla="*/ 40 h 547728"/>
                    <a:gd name="connsiteX3" fmla="*/ 1431131 w 2157412"/>
                    <a:gd name="connsiteY3" fmla="*/ 181015 h 547728"/>
                    <a:gd name="connsiteX4" fmla="*/ 2157412 w 2157412"/>
                    <a:gd name="connsiteY4" fmla="*/ 547728 h 547728"/>
                    <a:gd name="connsiteX5" fmla="*/ 2157412 w 2157412"/>
                    <a:gd name="connsiteY5" fmla="*/ 547728 h 547728"/>
                    <a:gd name="connsiteX0" fmla="*/ 0 w 2157412"/>
                    <a:gd name="connsiteY0" fmla="*/ 547727 h 547790"/>
                    <a:gd name="connsiteX1" fmla="*/ 726281 w 2157412"/>
                    <a:gd name="connsiteY1" fmla="*/ 185778 h 547790"/>
                    <a:gd name="connsiteX2" fmla="*/ 1076325 w 2157412"/>
                    <a:gd name="connsiteY2" fmla="*/ 40 h 547790"/>
                    <a:gd name="connsiteX3" fmla="*/ 1431131 w 2157412"/>
                    <a:gd name="connsiteY3" fmla="*/ 181015 h 547790"/>
                    <a:gd name="connsiteX4" fmla="*/ 2157412 w 2157412"/>
                    <a:gd name="connsiteY4" fmla="*/ 547728 h 547790"/>
                    <a:gd name="connsiteX5" fmla="*/ 2157412 w 2157412"/>
                    <a:gd name="connsiteY5" fmla="*/ 547728 h 547790"/>
                    <a:gd name="connsiteX0" fmla="*/ 0 w 2157412"/>
                    <a:gd name="connsiteY0" fmla="*/ 547727 h 547728"/>
                    <a:gd name="connsiteX1" fmla="*/ 726281 w 2157412"/>
                    <a:gd name="connsiteY1" fmla="*/ 185778 h 547728"/>
                    <a:gd name="connsiteX2" fmla="*/ 1076325 w 2157412"/>
                    <a:gd name="connsiteY2" fmla="*/ 40 h 547728"/>
                    <a:gd name="connsiteX3" fmla="*/ 1431131 w 2157412"/>
                    <a:gd name="connsiteY3" fmla="*/ 181015 h 547728"/>
                    <a:gd name="connsiteX4" fmla="*/ 2157412 w 2157412"/>
                    <a:gd name="connsiteY4" fmla="*/ 547728 h 547728"/>
                    <a:gd name="connsiteX5" fmla="*/ 2157412 w 2157412"/>
                    <a:gd name="connsiteY5" fmla="*/ 547728 h 547728"/>
                    <a:gd name="connsiteX0" fmla="*/ 0 w 2255043"/>
                    <a:gd name="connsiteY0" fmla="*/ 547727 h 576158"/>
                    <a:gd name="connsiteX1" fmla="*/ 726281 w 2255043"/>
                    <a:gd name="connsiteY1" fmla="*/ 185778 h 576158"/>
                    <a:gd name="connsiteX2" fmla="*/ 1076325 w 2255043"/>
                    <a:gd name="connsiteY2" fmla="*/ 40 h 576158"/>
                    <a:gd name="connsiteX3" fmla="*/ 1431131 w 2255043"/>
                    <a:gd name="connsiteY3" fmla="*/ 181015 h 576158"/>
                    <a:gd name="connsiteX4" fmla="*/ 2157412 w 2255043"/>
                    <a:gd name="connsiteY4" fmla="*/ 547728 h 576158"/>
                    <a:gd name="connsiteX5" fmla="*/ 2255043 w 2255043"/>
                    <a:gd name="connsiteY5" fmla="*/ 552491 h 576158"/>
                    <a:gd name="connsiteX0" fmla="*/ 0 w 2255043"/>
                    <a:gd name="connsiteY0" fmla="*/ 547767 h 581488"/>
                    <a:gd name="connsiteX1" fmla="*/ 726281 w 2255043"/>
                    <a:gd name="connsiteY1" fmla="*/ 185818 h 581488"/>
                    <a:gd name="connsiteX2" fmla="*/ 1076325 w 2255043"/>
                    <a:gd name="connsiteY2" fmla="*/ 80 h 581488"/>
                    <a:gd name="connsiteX3" fmla="*/ 1431131 w 2255043"/>
                    <a:gd name="connsiteY3" fmla="*/ 181055 h 581488"/>
                    <a:gd name="connsiteX4" fmla="*/ 2159793 w 2255043"/>
                    <a:gd name="connsiteY4" fmla="*/ 554912 h 581488"/>
                    <a:gd name="connsiteX5" fmla="*/ 2255043 w 2255043"/>
                    <a:gd name="connsiteY5" fmla="*/ 552531 h 581488"/>
                    <a:gd name="connsiteX0" fmla="*/ 0 w 2159793"/>
                    <a:gd name="connsiteY0" fmla="*/ 547767 h 554912"/>
                    <a:gd name="connsiteX1" fmla="*/ 726281 w 2159793"/>
                    <a:gd name="connsiteY1" fmla="*/ 185818 h 554912"/>
                    <a:gd name="connsiteX2" fmla="*/ 1076325 w 2159793"/>
                    <a:gd name="connsiteY2" fmla="*/ 80 h 554912"/>
                    <a:gd name="connsiteX3" fmla="*/ 1431131 w 2159793"/>
                    <a:gd name="connsiteY3" fmla="*/ 181055 h 554912"/>
                    <a:gd name="connsiteX4" fmla="*/ 2159793 w 2159793"/>
                    <a:gd name="connsiteY4" fmla="*/ 554912 h 554912"/>
                    <a:gd name="connsiteX0" fmla="*/ 0 w 2159793"/>
                    <a:gd name="connsiteY0" fmla="*/ 547767 h 554912"/>
                    <a:gd name="connsiteX1" fmla="*/ 726281 w 2159793"/>
                    <a:gd name="connsiteY1" fmla="*/ 185818 h 554912"/>
                    <a:gd name="connsiteX2" fmla="*/ 1076325 w 2159793"/>
                    <a:gd name="connsiteY2" fmla="*/ 80 h 554912"/>
                    <a:gd name="connsiteX3" fmla="*/ 1431131 w 2159793"/>
                    <a:gd name="connsiteY3" fmla="*/ 181055 h 554912"/>
                    <a:gd name="connsiteX4" fmla="*/ 2159793 w 2159793"/>
                    <a:gd name="connsiteY4" fmla="*/ 554912 h 554912"/>
                    <a:gd name="connsiteX0" fmla="*/ 0 w 2159793"/>
                    <a:gd name="connsiteY0" fmla="*/ 547886 h 555031"/>
                    <a:gd name="connsiteX1" fmla="*/ 726281 w 2159793"/>
                    <a:gd name="connsiteY1" fmla="*/ 185937 h 555031"/>
                    <a:gd name="connsiteX2" fmla="*/ 1076325 w 2159793"/>
                    <a:gd name="connsiteY2" fmla="*/ 199 h 555031"/>
                    <a:gd name="connsiteX3" fmla="*/ 1431131 w 2159793"/>
                    <a:gd name="connsiteY3" fmla="*/ 181174 h 555031"/>
                    <a:gd name="connsiteX4" fmla="*/ 2159793 w 2159793"/>
                    <a:gd name="connsiteY4" fmla="*/ 555031 h 555031"/>
                    <a:gd name="connsiteX0" fmla="*/ 0 w 2159793"/>
                    <a:gd name="connsiteY0" fmla="*/ 547755 h 554900"/>
                    <a:gd name="connsiteX1" fmla="*/ 726281 w 2159793"/>
                    <a:gd name="connsiteY1" fmla="*/ 185806 h 554900"/>
                    <a:gd name="connsiteX2" fmla="*/ 1076325 w 2159793"/>
                    <a:gd name="connsiteY2" fmla="*/ 68 h 554900"/>
                    <a:gd name="connsiteX3" fmla="*/ 1431131 w 2159793"/>
                    <a:gd name="connsiteY3" fmla="*/ 181043 h 554900"/>
                    <a:gd name="connsiteX4" fmla="*/ 2159793 w 2159793"/>
                    <a:gd name="connsiteY4" fmla="*/ 554900 h 554900"/>
                    <a:gd name="connsiteX0" fmla="*/ 0 w 2159793"/>
                    <a:gd name="connsiteY0" fmla="*/ 547755 h 554900"/>
                    <a:gd name="connsiteX1" fmla="*/ 726281 w 2159793"/>
                    <a:gd name="connsiteY1" fmla="*/ 185806 h 554900"/>
                    <a:gd name="connsiteX2" fmla="*/ 1076325 w 2159793"/>
                    <a:gd name="connsiteY2" fmla="*/ 68 h 554900"/>
                    <a:gd name="connsiteX3" fmla="*/ 1431131 w 2159793"/>
                    <a:gd name="connsiteY3" fmla="*/ 181043 h 554900"/>
                    <a:gd name="connsiteX4" fmla="*/ 2159793 w 2159793"/>
                    <a:gd name="connsiteY4" fmla="*/ 554900 h 5549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159793" h="554900">
                      <a:moveTo>
                        <a:pt x="0" y="547755"/>
                      </a:moveTo>
                      <a:cubicBezTo>
                        <a:pt x="386556" y="542993"/>
                        <a:pt x="630238" y="284230"/>
                        <a:pt x="726281" y="185806"/>
                      </a:cubicBezTo>
                      <a:cubicBezTo>
                        <a:pt x="822324" y="87382"/>
                        <a:pt x="908844" y="3243"/>
                        <a:pt x="1076325" y="68"/>
                      </a:cubicBezTo>
                      <a:cubicBezTo>
                        <a:pt x="1243806" y="-3107"/>
                        <a:pt x="1364223" y="106667"/>
                        <a:pt x="1431131" y="181043"/>
                      </a:cubicBezTo>
                      <a:cubicBezTo>
                        <a:pt x="1563810" y="328531"/>
                        <a:pt x="1696243" y="550137"/>
                        <a:pt x="2159793" y="554900"/>
                      </a:cubicBezTo>
                    </a:path>
                  </a:pathLst>
                </a:custGeom>
                <a:solidFill>
                  <a:srgbClr val="FFD9E6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AU"/>
                </a:p>
              </p:txBody>
            </p:sp>
            <p:sp>
              <p:nvSpPr>
                <p:cNvPr id="72" name="Line 96"/>
                <p:cNvSpPr>
                  <a:spLocks noChangeShapeType="1"/>
                </p:cNvSpPr>
                <p:nvPr/>
              </p:nvSpPr>
              <p:spPr bwMode="auto">
                <a:xfrm>
                  <a:off x="6300913" y="4551117"/>
                  <a:ext cx="2311348" cy="0"/>
                </a:xfrm>
                <a:prstGeom prst="line">
                  <a:avLst/>
                </a:prstGeom>
                <a:solidFill>
                  <a:srgbClr val="FFD9E6"/>
                </a:solidFill>
                <a:ln>
                  <a:solidFill>
                    <a:schemeClr val="tx1"/>
                  </a:solidFill>
                  <a:headEnd type="none" w="med" len="med"/>
                  <a:tailEnd type="arrow" w="med" len="med"/>
                </a:ln>
                <a:ex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AU"/>
                </a:p>
              </p:txBody>
            </p:sp>
            <p:sp>
              <p:nvSpPr>
                <p:cNvPr id="74" name="Freeform 73"/>
                <p:cNvSpPr/>
                <p:nvPr/>
              </p:nvSpPr>
              <p:spPr>
                <a:xfrm>
                  <a:off x="6911732" y="3986412"/>
                  <a:ext cx="1033764" cy="554900"/>
                </a:xfrm>
                <a:custGeom>
                  <a:avLst/>
                  <a:gdLst>
                    <a:gd name="connsiteX0" fmla="*/ 0 w 2155031"/>
                    <a:gd name="connsiteY0" fmla="*/ 542927 h 547690"/>
                    <a:gd name="connsiteX1" fmla="*/ 723900 w 2155031"/>
                    <a:gd name="connsiteY1" fmla="*/ 185740 h 547690"/>
                    <a:gd name="connsiteX2" fmla="*/ 1073944 w 2155031"/>
                    <a:gd name="connsiteY2" fmla="*/ 2 h 547690"/>
                    <a:gd name="connsiteX3" fmla="*/ 1428750 w 2155031"/>
                    <a:gd name="connsiteY3" fmla="*/ 180977 h 547690"/>
                    <a:gd name="connsiteX4" fmla="*/ 2155031 w 2155031"/>
                    <a:gd name="connsiteY4" fmla="*/ 547690 h 547690"/>
                    <a:gd name="connsiteX5" fmla="*/ 2155031 w 2155031"/>
                    <a:gd name="connsiteY5" fmla="*/ 547690 h 547690"/>
                    <a:gd name="connsiteX0" fmla="*/ 0 w 2155031"/>
                    <a:gd name="connsiteY0" fmla="*/ 542927 h 547690"/>
                    <a:gd name="connsiteX1" fmla="*/ 723900 w 2155031"/>
                    <a:gd name="connsiteY1" fmla="*/ 185740 h 547690"/>
                    <a:gd name="connsiteX2" fmla="*/ 1073944 w 2155031"/>
                    <a:gd name="connsiteY2" fmla="*/ 2 h 547690"/>
                    <a:gd name="connsiteX3" fmla="*/ 1428750 w 2155031"/>
                    <a:gd name="connsiteY3" fmla="*/ 180977 h 547690"/>
                    <a:gd name="connsiteX4" fmla="*/ 2155031 w 2155031"/>
                    <a:gd name="connsiteY4" fmla="*/ 547690 h 547690"/>
                    <a:gd name="connsiteX5" fmla="*/ 2155031 w 2155031"/>
                    <a:gd name="connsiteY5" fmla="*/ 547690 h 547690"/>
                    <a:gd name="connsiteX0" fmla="*/ 0 w 2155031"/>
                    <a:gd name="connsiteY0" fmla="*/ 542927 h 547690"/>
                    <a:gd name="connsiteX1" fmla="*/ 723900 w 2155031"/>
                    <a:gd name="connsiteY1" fmla="*/ 185740 h 547690"/>
                    <a:gd name="connsiteX2" fmla="*/ 1073944 w 2155031"/>
                    <a:gd name="connsiteY2" fmla="*/ 2 h 547690"/>
                    <a:gd name="connsiteX3" fmla="*/ 1428750 w 2155031"/>
                    <a:gd name="connsiteY3" fmla="*/ 180977 h 547690"/>
                    <a:gd name="connsiteX4" fmla="*/ 2155031 w 2155031"/>
                    <a:gd name="connsiteY4" fmla="*/ 547690 h 547690"/>
                    <a:gd name="connsiteX5" fmla="*/ 2155031 w 2155031"/>
                    <a:gd name="connsiteY5" fmla="*/ 547690 h 547690"/>
                    <a:gd name="connsiteX0" fmla="*/ 0 w 2157412"/>
                    <a:gd name="connsiteY0" fmla="*/ 547689 h 547750"/>
                    <a:gd name="connsiteX1" fmla="*/ 726281 w 2157412"/>
                    <a:gd name="connsiteY1" fmla="*/ 185740 h 547750"/>
                    <a:gd name="connsiteX2" fmla="*/ 1076325 w 2157412"/>
                    <a:gd name="connsiteY2" fmla="*/ 2 h 547750"/>
                    <a:gd name="connsiteX3" fmla="*/ 1431131 w 2157412"/>
                    <a:gd name="connsiteY3" fmla="*/ 180977 h 547750"/>
                    <a:gd name="connsiteX4" fmla="*/ 2157412 w 2157412"/>
                    <a:gd name="connsiteY4" fmla="*/ 547690 h 547750"/>
                    <a:gd name="connsiteX5" fmla="*/ 2157412 w 2157412"/>
                    <a:gd name="connsiteY5" fmla="*/ 547690 h 547750"/>
                    <a:gd name="connsiteX0" fmla="*/ 0 w 2157412"/>
                    <a:gd name="connsiteY0" fmla="*/ 547689 h 547690"/>
                    <a:gd name="connsiteX1" fmla="*/ 726281 w 2157412"/>
                    <a:gd name="connsiteY1" fmla="*/ 185740 h 547690"/>
                    <a:gd name="connsiteX2" fmla="*/ 1076325 w 2157412"/>
                    <a:gd name="connsiteY2" fmla="*/ 2 h 547690"/>
                    <a:gd name="connsiteX3" fmla="*/ 1431131 w 2157412"/>
                    <a:gd name="connsiteY3" fmla="*/ 180977 h 547690"/>
                    <a:gd name="connsiteX4" fmla="*/ 2157412 w 2157412"/>
                    <a:gd name="connsiteY4" fmla="*/ 547690 h 547690"/>
                    <a:gd name="connsiteX5" fmla="*/ 2157412 w 2157412"/>
                    <a:gd name="connsiteY5" fmla="*/ 547690 h 547690"/>
                    <a:gd name="connsiteX0" fmla="*/ 0 w 2157412"/>
                    <a:gd name="connsiteY0" fmla="*/ 547689 h 547690"/>
                    <a:gd name="connsiteX1" fmla="*/ 726281 w 2157412"/>
                    <a:gd name="connsiteY1" fmla="*/ 185740 h 547690"/>
                    <a:gd name="connsiteX2" fmla="*/ 1076325 w 2157412"/>
                    <a:gd name="connsiteY2" fmla="*/ 2 h 547690"/>
                    <a:gd name="connsiteX3" fmla="*/ 1431131 w 2157412"/>
                    <a:gd name="connsiteY3" fmla="*/ 180977 h 547690"/>
                    <a:gd name="connsiteX4" fmla="*/ 2157412 w 2157412"/>
                    <a:gd name="connsiteY4" fmla="*/ 547690 h 547690"/>
                    <a:gd name="connsiteX5" fmla="*/ 2157412 w 2157412"/>
                    <a:gd name="connsiteY5" fmla="*/ 547690 h 547690"/>
                    <a:gd name="connsiteX0" fmla="*/ 0 w 2157412"/>
                    <a:gd name="connsiteY0" fmla="*/ 547727 h 547728"/>
                    <a:gd name="connsiteX1" fmla="*/ 726281 w 2157412"/>
                    <a:gd name="connsiteY1" fmla="*/ 185778 h 547728"/>
                    <a:gd name="connsiteX2" fmla="*/ 1076325 w 2157412"/>
                    <a:gd name="connsiteY2" fmla="*/ 40 h 547728"/>
                    <a:gd name="connsiteX3" fmla="*/ 1431131 w 2157412"/>
                    <a:gd name="connsiteY3" fmla="*/ 181015 h 547728"/>
                    <a:gd name="connsiteX4" fmla="*/ 2157412 w 2157412"/>
                    <a:gd name="connsiteY4" fmla="*/ 547728 h 547728"/>
                    <a:gd name="connsiteX5" fmla="*/ 2157412 w 2157412"/>
                    <a:gd name="connsiteY5" fmla="*/ 547728 h 547728"/>
                    <a:gd name="connsiteX0" fmla="*/ 0 w 2157412"/>
                    <a:gd name="connsiteY0" fmla="*/ 547727 h 547728"/>
                    <a:gd name="connsiteX1" fmla="*/ 726281 w 2157412"/>
                    <a:gd name="connsiteY1" fmla="*/ 185778 h 547728"/>
                    <a:gd name="connsiteX2" fmla="*/ 1076325 w 2157412"/>
                    <a:gd name="connsiteY2" fmla="*/ 40 h 547728"/>
                    <a:gd name="connsiteX3" fmla="*/ 1431131 w 2157412"/>
                    <a:gd name="connsiteY3" fmla="*/ 181015 h 547728"/>
                    <a:gd name="connsiteX4" fmla="*/ 2157412 w 2157412"/>
                    <a:gd name="connsiteY4" fmla="*/ 547728 h 547728"/>
                    <a:gd name="connsiteX5" fmla="*/ 2157412 w 2157412"/>
                    <a:gd name="connsiteY5" fmla="*/ 547728 h 547728"/>
                    <a:gd name="connsiteX0" fmla="*/ 0 w 2157412"/>
                    <a:gd name="connsiteY0" fmla="*/ 547727 h 547728"/>
                    <a:gd name="connsiteX1" fmla="*/ 726281 w 2157412"/>
                    <a:gd name="connsiteY1" fmla="*/ 185778 h 547728"/>
                    <a:gd name="connsiteX2" fmla="*/ 1076325 w 2157412"/>
                    <a:gd name="connsiteY2" fmla="*/ 40 h 547728"/>
                    <a:gd name="connsiteX3" fmla="*/ 1431131 w 2157412"/>
                    <a:gd name="connsiteY3" fmla="*/ 181015 h 547728"/>
                    <a:gd name="connsiteX4" fmla="*/ 2157412 w 2157412"/>
                    <a:gd name="connsiteY4" fmla="*/ 547728 h 547728"/>
                    <a:gd name="connsiteX5" fmla="*/ 2157412 w 2157412"/>
                    <a:gd name="connsiteY5" fmla="*/ 547728 h 547728"/>
                    <a:gd name="connsiteX0" fmla="*/ 0 w 2157412"/>
                    <a:gd name="connsiteY0" fmla="*/ 547727 h 547790"/>
                    <a:gd name="connsiteX1" fmla="*/ 726281 w 2157412"/>
                    <a:gd name="connsiteY1" fmla="*/ 185778 h 547790"/>
                    <a:gd name="connsiteX2" fmla="*/ 1076325 w 2157412"/>
                    <a:gd name="connsiteY2" fmla="*/ 40 h 547790"/>
                    <a:gd name="connsiteX3" fmla="*/ 1431131 w 2157412"/>
                    <a:gd name="connsiteY3" fmla="*/ 181015 h 547790"/>
                    <a:gd name="connsiteX4" fmla="*/ 2157412 w 2157412"/>
                    <a:gd name="connsiteY4" fmla="*/ 547728 h 547790"/>
                    <a:gd name="connsiteX5" fmla="*/ 2157412 w 2157412"/>
                    <a:gd name="connsiteY5" fmla="*/ 547728 h 547790"/>
                    <a:gd name="connsiteX0" fmla="*/ 0 w 2157412"/>
                    <a:gd name="connsiteY0" fmla="*/ 547727 h 547728"/>
                    <a:gd name="connsiteX1" fmla="*/ 726281 w 2157412"/>
                    <a:gd name="connsiteY1" fmla="*/ 185778 h 547728"/>
                    <a:gd name="connsiteX2" fmla="*/ 1076325 w 2157412"/>
                    <a:gd name="connsiteY2" fmla="*/ 40 h 547728"/>
                    <a:gd name="connsiteX3" fmla="*/ 1431131 w 2157412"/>
                    <a:gd name="connsiteY3" fmla="*/ 181015 h 547728"/>
                    <a:gd name="connsiteX4" fmla="*/ 2157412 w 2157412"/>
                    <a:gd name="connsiteY4" fmla="*/ 547728 h 547728"/>
                    <a:gd name="connsiteX5" fmla="*/ 2157412 w 2157412"/>
                    <a:gd name="connsiteY5" fmla="*/ 547728 h 547728"/>
                    <a:gd name="connsiteX0" fmla="*/ 0 w 2255043"/>
                    <a:gd name="connsiteY0" fmla="*/ 547727 h 576158"/>
                    <a:gd name="connsiteX1" fmla="*/ 726281 w 2255043"/>
                    <a:gd name="connsiteY1" fmla="*/ 185778 h 576158"/>
                    <a:gd name="connsiteX2" fmla="*/ 1076325 w 2255043"/>
                    <a:gd name="connsiteY2" fmla="*/ 40 h 576158"/>
                    <a:gd name="connsiteX3" fmla="*/ 1431131 w 2255043"/>
                    <a:gd name="connsiteY3" fmla="*/ 181015 h 576158"/>
                    <a:gd name="connsiteX4" fmla="*/ 2157412 w 2255043"/>
                    <a:gd name="connsiteY4" fmla="*/ 547728 h 576158"/>
                    <a:gd name="connsiteX5" fmla="*/ 2255043 w 2255043"/>
                    <a:gd name="connsiteY5" fmla="*/ 552491 h 576158"/>
                    <a:gd name="connsiteX0" fmla="*/ 0 w 2255043"/>
                    <a:gd name="connsiteY0" fmla="*/ 547767 h 581488"/>
                    <a:gd name="connsiteX1" fmla="*/ 726281 w 2255043"/>
                    <a:gd name="connsiteY1" fmla="*/ 185818 h 581488"/>
                    <a:gd name="connsiteX2" fmla="*/ 1076325 w 2255043"/>
                    <a:gd name="connsiteY2" fmla="*/ 80 h 581488"/>
                    <a:gd name="connsiteX3" fmla="*/ 1431131 w 2255043"/>
                    <a:gd name="connsiteY3" fmla="*/ 181055 h 581488"/>
                    <a:gd name="connsiteX4" fmla="*/ 2159793 w 2255043"/>
                    <a:gd name="connsiteY4" fmla="*/ 554912 h 581488"/>
                    <a:gd name="connsiteX5" fmla="*/ 2255043 w 2255043"/>
                    <a:gd name="connsiteY5" fmla="*/ 552531 h 581488"/>
                    <a:gd name="connsiteX0" fmla="*/ 0 w 2159793"/>
                    <a:gd name="connsiteY0" fmla="*/ 547767 h 554912"/>
                    <a:gd name="connsiteX1" fmla="*/ 726281 w 2159793"/>
                    <a:gd name="connsiteY1" fmla="*/ 185818 h 554912"/>
                    <a:gd name="connsiteX2" fmla="*/ 1076325 w 2159793"/>
                    <a:gd name="connsiteY2" fmla="*/ 80 h 554912"/>
                    <a:gd name="connsiteX3" fmla="*/ 1431131 w 2159793"/>
                    <a:gd name="connsiteY3" fmla="*/ 181055 h 554912"/>
                    <a:gd name="connsiteX4" fmla="*/ 2159793 w 2159793"/>
                    <a:gd name="connsiteY4" fmla="*/ 554912 h 554912"/>
                    <a:gd name="connsiteX0" fmla="*/ 0 w 2159793"/>
                    <a:gd name="connsiteY0" fmla="*/ 547767 h 554912"/>
                    <a:gd name="connsiteX1" fmla="*/ 726281 w 2159793"/>
                    <a:gd name="connsiteY1" fmla="*/ 185818 h 554912"/>
                    <a:gd name="connsiteX2" fmla="*/ 1076325 w 2159793"/>
                    <a:gd name="connsiteY2" fmla="*/ 80 h 554912"/>
                    <a:gd name="connsiteX3" fmla="*/ 1431131 w 2159793"/>
                    <a:gd name="connsiteY3" fmla="*/ 181055 h 554912"/>
                    <a:gd name="connsiteX4" fmla="*/ 2159793 w 2159793"/>
                    <a:gd name="connsiteY4" fmla="*/ 554912 h 554912"/>
                    <a:gd name="connsiteX0" fmla="*/ 0 w 2159793"/>
                    <a:gd name="connsiteY0" fmla="*/ 547886 h 555031"/>
                    <a:gd name="connsiteX1" fmla="*/ 726281 w 2159793"/>
                    <a:gd name="connsiteY1" fmla="*/ 185937 h 555031"/>
                    <a:gd name="connsiteX2" fmla="*/ 1076325 w 2159793"/>
                    <a:gd name="connsiteY2" fmla="*/ 199 h 555031"/>
                    <a:gd name="connsiteX3" fmla="*/ 1431131 w 2159793"/>
                    <a:gd name="connsiteY3" fmla="*/ 181174 h 555031"/>
                    <a:gd name="connsiteX4" fmla="*/ 2159793 w 2159793"/>
                    <a:gd name="connsiteY4" fmla="*/ 555031 h 555031"/>
                    <a:gd name="connsiteX0" fmla="*/ 0 w 2159793"/>
                    <a:gd name="connsiteY0" fmla="*/ 547755 h 554900"/>
                    <a:gd name="connsiteX1" fmla="*/ 726281 w 2159793"/>
                    <a:gd name="connsiteY1" fmla="*/ 185806 h 554900"/>
                    <a:gd name="connsiteX2" fmla="*/ 1076325 w 2159793"/>
                    <a:gd name="connsiteY2" fmla="*/ 68 h 554900"/>
                    <a:gd name="connsiteX3" fmla="*/ 1431131 w 2159793"/>
                    <a:gd name="connsiteY3" fmla="*/ 181043 h 554900"/>
                    <a:gd name="connsiteX4" fmla="*/ 2159793 w 2159793"/>
                    <a:gd name="connsiteY4" fmla="*/ 554900 h 554900"/>
                    <a:gd name="connsiteX0" fmla="*/ 0 w 2159793"/>
                    <a:gd name="connsiteY0" fmla="*/ 547755 h 554900"/>
                    <a:gd name="connsiteX1" fmla="*/ 726281 w 2159793"/>
                    <a:gd name="connsiteY1" fmla="*/ 185806 h 554900"/>
                    <a:gd name="connsiteX2" fmla="*/ 1076325 w 2159793"/>
                    <a:gd name="connsiteY2" fmla="*/ 68 h 554900"/>
                    <a:gd name="connsiteX3" fmla="*/ 1431131 w 2159793"/>
                    <a:gd name="connsiteY3" fmla="*/ 181043 h 554900"/>
                    <a:gd name="connsiteX4" fmla="*/ 2159793 w 2159793"/>
                    <a:gd name="connsiteY4" fmla="*/ 554900 h 5549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159793" h="554900">
                      <a:moveTo>
                        <a:pt x="0" y="547755"/>
                      </a:moveTo>
                      <a:cubicBezTo>
                        <a:pt x="386556" y="542993"/>
                        <a:pt x="630238" y="284230"/>
                        <a:pt x="726281" y="185806"/>
                      </a:cubicBezTo>
                      <a:cubicBezTo>
                        <a:pt x="822324" y="87382"/>
                        <a:pt x="908844" y="3243"/>
                        <a:pt x="1076325" y="68"/>
                      </a:cubicBezTo>
                      <a:cubicBezTo>
                        <a:pt x="1243806" y="-3107"/>
                        <a:pt x="1364223" y="106667"/>
                        <a:pt x="1431131" y="181043"/>
                      </a:cubicBezTo>
                      <a:cubicBezTo>
                        <a:pt x="1563810" y="328531"/>
                        <a:pt x="1696243" y="550137"/>
                        <a:pt x="2159793" y="554900"/>
                      </a:cubicBezTo>
                    </a:path>
                  </a:pathLst>
                </a:custGeom>
                <a:solidFill>
                  <a:srgbClr val="FFD9E6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AU"/>
                </a:p>
              </p:txBody>
            </p:sp>
            <p:sp>
              <p:nvSpPr>
                <p:cNvPr id="73" name="Line 97"/>
                <p:cNvSpPr>
                  <a:spLocks noChangeShapeType="1"/>
                </p:cNvSpPr>
                <p:nvPr/>
              </p:nvSpPr>
              <p:spPr bwMode="auto">
                <a:xfrm>
                  <a:off x="7423006" y="3764546"/>
                  <a:ext cx="0" cy="799630"/>
                </a:xfrm>
                <a:prstGeom prst="line">
                  <a:avLst/>
                </a:prstGeom>
                <a:solidFill>
                  <a:srgbClr val="FFD9E6"/>
                </a:solidFill>
                <a:ln>
                  <a:solidFill>
                    <a:schemeClr val="tx1"/>
                  </a:solidFill>
                  <a:headEnd type="arrow" w="med" len="med"/>
                  <a:tailEnd type="none" w="med" len="med"/>
                </a:ln>
                <a:ex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AU"/>
                </a:p>
              </p:txBody>
            </p:sp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76" name="TextBox 75"/>
                    <p:cNvSpPr txBox="1"/>
                    <p:nvPr/>
                  </p:nvSpPr>
                  <p:spPr>
                    <a:xfrm>
                      <a:off x="6643775" y="3633420"/>
                      <a:ext cx="693651" cy="276999"/>
                    </a:xfrm>
                    <a:prstGeom prst="rect">
                      <a:avLst/>
                    </a:prstGeom>
                    <a:noFill/>
                  </p:spPr>
                  <p:txBody>
                    <a:bodyPr wrap="none" lIns="0" tIns="0" rIns="0" bIns="0" rtlCol="0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d>
                              <m:dPr>
                                <m:begChr m:val="{"/>
                                <m:endChr m:val="}"/>
                                <m:ctrlPr>
                                  <a:rPr lang="en-AU" b="0" i="1" smtClean="0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sSub>
                                  <m:sSubPr>
                                    <m:ctrlPr>
                                      <a:rPr lang="en-AU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d>
                                      <m:dPr>
                                        <m:begChr m:val="|"/>
                                        <m:endChr m:val="⟩"/>
                                        <m:ctrlPr>
                                          <a:rPr lang="en-AU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dPr>
                                      <m:e>
                                        <m:r>
                                          <a:rPr lang="en-AU" i="1">
                                            <a:latin typeface="Cambria Math" panose="02040503050406030204" pitchFamily="18" charset="0"/>
                                          </a:rPr>
                                          <m:t>𝜓</m:t>
                                        </m:r>
                                      </m:e>
                                    </m:d>
                                  </m:e>
                                  <m:sub>
                                    <m:r>
                                      <a:rPr lang="en-AU" i="1">
                                        <a:latin typeface="Cambria Math" panose="02040503050406030204" pitchFamily="18" charset="0"/>
                                      </a:rPr>
                                      <m:t>𝑛</m:t>
                                    </m:r>
                                  </m:sub>
                                </m:sSub>
                              </m:e>
                            </m:d>
                          </m:oMath>
                        </m:oMathPara>
                      </a14:m>
                      <a:endParaRPr lang="en-AU"/>
                    </a:p>
                  </p:txBody>
                </p:sp>
              </mc:Choice>
              <mc:Fallback xmlns="">
                <p:sp>
                  <p:nvSpPr>
                    <p:cNvPr id="76" name="TextBox 75"/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6643775" y="3633420"/>
                      <a:ext cx="693651" cy="276999"/>
                    </a:xfrm>
                    <a:prstGeom prst="rect">
                      <a:avLst/>
                    </a:prstGeom>
                    <a:blipFill rotWithShape="0">
                      <a:blip r:embed="rId30"/>
                      <a:stretch>
                        <a:fillRect b="-40000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AU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78" name="TextBox 77"/>
                    <p:cNvSpPr txBox="1"/>
                    <p:nvPr/>
                  </p:nvSpPr>
                  <p:spPr>
                    <a:xfrm>
                      <a:off x="8439257" y="4511265"/>
                      <a:ext cx="202555" cy="276999"/>
                    </a:xfrm>
                    <a:prstGeom prst="rect">
                      <a:avLst/>
                    </a:prstGeom>
                    <a:noFill/>
                  </p:spPr>
                  <p:txBody>
                    <a:bodyPr wrap="none" lIns="0" tIns="0" rIns="0" bIns="0" rtlCol="0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r>
                              <a:rPr lang="en-AU" b="0" i="1" smtClean="0">
                                <a:latin typeface="Cambria Math" panose="02040503050406030204" pitchFamily="18" charset="0"/>
                              </a:rPr>
                              <m:t>𝑥</m:t>
                            </m:r>
                          </m:oMath>
                        </m:oMathPara>
                      </a14:m>
                      <a:endParaRPr lang="en-AU"/>
                    </a:p>
                  </p:txBody>
                </p:sp>
              </mc:Choice>
              <mc:Fallback xmlns="">
                <p:sp>
                  <p:nvSpPr>
                    <p:cNvPr id="78" name="TextBox 77"/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8439257" y="4511265"/>
                      <a:ext cx="202555" cy="276999"/>
                    </a:xfrm>
                    <a:prstGeom prst="rect">
                      <a:avLst/>
                    </a:prstGeom>
                    <a:blipFill rotWithShape="0">
                      <a:blip r:embed="rId31"/>
                      <a:stretch>
                        <a:fillRect l="-11765" r="-5882" b="-4444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AU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</p:grpSp>
      </p:grpSp>
      <p:grpSp>
        <p:nvGrpSpPr>
          <p:cNvPr id="5" name="Group 4"/>
          <p:cNvGrpSpPr/>
          <p:nvPr/>
        </p:nvGrpSpPr>
        <p:grpSpPr>
          <a:xfrm>
            <a:off x="6300913" y="768710"/>
            <a:ext cx="2782497" cy="2437511"/>
            <a:chOff x="6300913" y="768710"/>
            <a:chExt cx="2782497" cy="2437511"/>
          </a:xfrm>
        </p:grpSpPr>
        <p:pic>
          <p:nvPicPr>
            <p:cNvPr id="49" name="Picture 48"/>
            <p:cNvPicPr>
              <a:picLocks noChangeAspect="1"/>
            </p:cNvPicPr>
            <p:nvPr/>
          </p:nvPicPr>
          <p:blipFill>
            <a:blip r:embed="rId24"/>
            <a:stretch>
              <a:fillRect/>
            </a:stretch>
          </p:blipFill>
          <p:spPr>
            <a:xfrm>
              <a:off x="7025751" y="1707742"/>
              <a:ext cx="859611" cy="1115665"/>
            </a:xfrm>
            <a:prstGeom prst="rect">
              <a:avLst/>
            </a:prstGeom>
          </p:spPr>
        </p:pic>
        <p:grpSp>
          <p:nvGrpSpPr>
            <p:cNvPr id="13" name="Group 12"/>
            <p:cNvGrpSpPr/>
            <p:nvPr/>
          </p:nvGrpSpPr>
          <p:grpSpPr>
            <a:xfrm>
              <a:off x="6300913" y="768710"/>
              <a:ext cx="2782497" cy="2437511"/>
              <a:chOff x="6300913" y="768710"/>
              <a:chExt cx="2782497" cy="2437511"/>
            </a:xfrm>
          </p:grpSpPr>
          <p:sp>
            <p:nvSpPr>
              <p:cNvPr id="52" name="Freeform 51"/>
              <p:cNvSpPr/>
              <p:nvPr/>
            </p:nvSpPr>
            <p:spPr>
              <a:xfrm>
                <a:off x="6781225" y="1136143"/>
                <a:ext cx="1284340" cy="554900"/>
              </a:xfrm>
              <a:custGeom>
                <a:avLst/>
                <a:gdLst>
                  <a:gd name="connsiteX0" fmla="*/ 0 w 2155031"/>
                  <a:gd name="connsiteY0" fmla="*/ 542927 h 547690"/>
                  <a:gd name="connsiteX1" fmla="*/ 723900 w 2155031"/>
                  <a:gd name="connsiteY1" fmla="*/ 185740 h 547690"/>
                  <a:gd name="connsiteX2" fmla="*/ 1073944 w 2155031"/>
                  <a:gd name="connsiteY2" fmla="*/ 2 h 547690"/>
                  <a:gd name="connsiteX3" fmla="*/ 1428750 w 2155031"/>
                  <a:gd name="connsiteY3" fmla="*/ 180977 h 547690"/>
                  <a:gd name="connsiteX4" fmla="*/ 2155031 w 2155031"/>
                  <a:gd name="connsiteY4" fmla="*/ 547690 h 547690"/>
                  <a:gd name="connsiteX5" fmla="*/ 2155031 w 2155031"/>
                  <a:gd name="connsiteY5" fmla="*/ 547690 h 547690"/>
                  <a:gd name="connsiteX0" fmla="*/ 0 w 2155031"/>
                  <a:gd name="connsiteY0" fmla="*/ 542927 h 547690"/>
                  <a:gd name="connsiteX1" fmla="*/ 723900 w 2155031"/>
                  <a:gd name="connsiteY1" fmla="*/ 185740 h 547690"/>
                  <a:gd name="connsiteX2" fmla="*/ 1073944 w 2155031"/>
                  <a:gd name="connsiteY2" fmla="*/ 2 h 547690"/>
                  <a:gd name="connsiteX3" fmla="*/ 1428750 w 2155031"/>
                  <a:gd name="connsiteY3" fmla="*/ 180977 h 547690"/>
                  <a:gd name="connsiteX4" fmla="*/ 2155031 w 2155031"/>
                  <a:gd name="connsiteY4" fmla="*/ 547690 h 547690"/>
                  <a:gd name="connsiteX5" fmla="*/ 2155031 w 2155031"/>
                  <a:gd name="connsiteY5" fmla="*/ 547690 h 547690"/>
                  <a:gd name="connsiteX0" fmla="*/ 0 w 2155031"/>
                  <a:gd name="connsiteY0" fmla="*/ 542927 h 547690"/>
                  <a:gd name="connsiteX1" fmla="*/ 723900 w 2155031"/>
                  <a:gd name="connsiteY1" fmla="*/ 185740 h 547690"/>
                  <a:gd name="connsiteX2" fmla="*/ 1073944 w 2155031"/>
                  <a:gd name="connsiteY2" fmla="*/ 2 h 547690"/>
                  <a:gd name="connsiteX3" fmla="*/ 1428750 w 2155031"/>
                  <a:gd name="connsiteY3" fmla="*/ 180977 h 547690"/>
                  <a:gd name="connsiteX4" fmla="*/ 2155031 w 2155031"/>
                  <a:gd name="connsiteY4" fmla="*/ 547690 h 547690"/>
                  <a:gd name="connsiteX5" fmla="*/ 2155031 w 2155031"/>
                  <a:gd name="connsiteY5" fmla="*/ 547690 h 547690"/>
                  <a:gd name="connsiteX0" fmla="*/ 0 w 2157412"/>
                  <a:gd name="connsiteY0" fmla="*/ 547689 h 547750"/>
                  <a:gd name="connsiteX1" fmla="*/ 726281 w 2157412"/>
                  <a:gd name="connsiteY1" fmla="*/ 185740 h 547750"/>
                  <a:gd name="connsiteX2" fmla="*/ 1076325 w 2157412"/>
                  <a:gd name="connsiteY2" fmla="*/ 2 h 547750"/>
                  <a:gd name="connsiteX3" fmla="*/ 1431131 w 2157412"/>
                  <a:gd name="connsiteY3" fmla="*/ 180977 h 547750"/>
                  <a:gd name="connsiteX4" fmla="*/ 2157412 w 2157412"/>
                  <a:gd name="connsiteY4" fmla="*/ 547690 h 547750"/>
                  <a:gd name="connsiteX5" fmla="*/ 2157412 w 2157412"/>
                  <a:gd name="connsiteY5" fmla="*/ 547690 h 547750"/>
                  <a:gd name="connsiteX0" fmla="*/ 0 w 2157412"/>
                  <a:gd name="connsiteY0" fmla="*/ 547689 h 547690"/>
                  <a:gd name="connsiteX1" fmla="*/ 726281 w 2157412"/>
                  <a:gd name="connsiteY1" fmla="*/ 185740 h 547690"/>
                  <a:gd name="connsiteX2" fmla="*/ 1076325 w 2157412"/>
                  <a:gd name="connsiteY2" fmla="*/ 2 h 547690"/>
                  <a:gd name="connsiteX3" fmla="*/ 1431131 w 2157412"/>
                  <a:gd name="connsiteY3" fmla="*/ 180977 h 547690"/>
                  <a:gd name="connsiteX4" fmla="*/ 2157412 w 2157412"/>
                  <a:gd name="connsiteY4" fmla="*/ 547690 h 547690"/>
                  <a:gd name="connsiteX5" fmla="*/ 2157412 w 2157412"/>
                  <a:gd name="connsiteY5" fmla="*/ 547690 h 547690"/>
                  <a:gd name="connsiteX0" fmla="*/ 0 w 2157412"/>
                  <a:gd name="connsiteY0" fmla="*/ 547689 h 547690"/>
                  <a:gd name="connsiteX1" fmla="*/ 726281 w 2157412"/>
                  <a:gd name="connsiteY1" fmla="*/ 185740 h 547690"/>
                  <a:gd name="connsiteX2" fmla="*/ 1076325 w 2157412"/>
                  <a:gd name="connsiteY2" fmla="*/ 2 h 547690"/>
                  <a:gd name="connsiteX3" fmla="*/ 1431131 w 2157412"/>
                  <a:gd name="connsiteY3" fmla="*/ 180977 h 547690"/>
                  <a:gd name="connsiteX4" fmla="*/ 2157412 w 2157412"/>
                  <a:gd name="connsiteY4" fmla="*/ 547690 h 547690"/>
                  <a:gd name="connsiteX5" fmla="*/ 2157412 w 2157412"/>
                  <a:gd name="connsiteY5" fmla="*/ 547690 h 547690"/>
                  <a:gd name="connsiteX0" fmla="*/ 0 w 2157412"/>
                  <a:gd name="connsiteY0" fmla="*/ 547727 h 547728"/>
                  <a:gd name="connsiteX1" fmla="*/ 726281 w 2157412"/>
                  <a:gd name="connsiteY1" fmla="*/ 185778 h 547728"/>
                  <a:gd name="connsiteX2" fmla="*/ 1076325 w 2157412"/>
                  <a:gd name="connsiteY2" fmla="*/ 40 h 547728"/>
                  <a:gd name="connsiteX3" fmla="*/ 1431131 w 2157412"/>
                  <a:gd name="connsiteY3" fmla="*/ 181015 h 547728"/>
                  <a:gd name="connsiteX4" fmla="*/ 2157412 w 2157412"/>
                  <a:gd name="connsiteY4" fmla="*/ 547728 h 547728"/>
                  <a:gd name="connsiteX5" fmla="*/ 2157412 w 2157412"/>
                  <a:gd name="connsiteY5" fmla="*/ 547728 h 547728"/>
                  <a:gd name="connsiteX0" fmla="*/ 0 w 2157412"/>
                  <a:gd name="connsiteY0" fmla="*/ 547727 h 547728"/>
                  <a:gd name="connsiteX1" fmla="*/ 726281 w 2157412"/>
                  <a:gd name="connsiteY1" fmla="*/ 185778 h 547728"/>
                  <a:gd name="connsiteX2" fmla="*/ 1076325 w 2157412"/>
                  <a:gd name="connsiteY2" fmla="*/ 40 h 547728"/>
                  <a:gd name="connsiteX3" fmla="*/ 1431131 w 2157412"/>
                  <a:gd name="connsiteY3" fmla="*/ 181015 h 547728"/>
                  <a:gd name="connsiteX4" fmla="*/ 2157412 w 2157412"/>
                  <a:gd name="connsiteY4" fmla="*/ 547728 h 547728"/>
                  <a:gd name="connsiteX5" fmla="*/ 2157412 w 2157412"/>
                  <a:gd name="connsiteY5" fmla="*/ 547728 h 547728"/>
                  <a:gd name="connsiteX0" fmla="*/ 0 w 2157412"/>
                  <a:gd name="connsiteY0" fmla="*/ 547727 h 547728"/>
                  <a:gd name="connsiteX1" fmla="*/ 726281 w 2157412"/>
                  <a:gd name="connsiteY1" fmla="*/ 185778 h 547728"/>
                  <a:gd name="connsiteX2" fmla="*/ 1076325 w 2157412"/>
                  <a:gd name="connsiteY2" fmla="*/ 40 h 547728"/>
                  <a:gd name="connsiteX3" fmla="*/ 1431131 w 2157412"/>
                  <a:gd name="connsiteY3" fmla="*/ 181015 h 547728"/>
                  <a:gd name="connsiteX4" fmla="*/ 2157412 w 2157412"/>
                  <a:gd name="connsiteY4" fmla="*/ 547728 h 547728"/>
                  <a:gd name="connsiteX5" fmla="*/ 2157412 w 2157412"/>
                  <a:gd name="connsiteY5" fmla="*/ 547728 h 547728"/>
                  <a:gd name="connsiteX0" fmla="*/ 0 w 2157412"/>
                  <a:gd name="connsiteY0" fmla="*/ 547727 h 547790"/>
                  <a:gd name="connsiteX1" fmla="*/ 726281 w 2157412"/>
                  <a:gd name="connsiteY1" fmla="*/ 185778 h 547790"/>
                  <a:gd name="connsiteX2" fmla="*/ 1076325 w 2157412"/>
                  <a:gd name="connsiteY2" fmla="*/ 40 h 547790"/>
                  <a:gd name="connsiteX3" fmla="*/ 1431131 w 2157412"/>
                  <a:gd name="connsiteY3" fmla="*/ 181015 h 547790"/>
                  <a:gd name="connsiteX4" fmla="*/ 2157412 w 2157412"/>
                  <a:gd name="connsiteY4" fmla="*/ 547728 h 547790"/>
                  <a:gd name="connsiteX5" fmla="*/ 2157412 w 2157412"/>
                  <a:gd name="connsiteY5" fmla="*/ 547728 h 547790"/>
                  <a:gd name="connsiteX0" fmla="*/ 0 w 2157412"/>
                  <a:gd name="connsiteY0" fmla="*/ 547727 h 547728"/>
                  <a:gd name="connsiteX1" fmla="*/ 726281 w 2157412"/>
                  <a:gd name="connsiteY1" fmla="*/ 185778 h 547728"/>
                  <a:gd name="connsiteX2" fmla="*/ 1076325 w 2157412"/>
                  <a:gd name="connsiteY2" fmla="*/ 40 h 547728"/>
                  <a:gd name="connsiteX3" fmla="*/ 1431131 w 2157412"/>
                  <a:gd name="connsiteY3" fmla="*/ 181015 h 547728"/>
                  <a:gd name="connsiteX4" fmla="*/ 2157412 w 2157412"/>
                  <a:gd name="connsiteY4" fmla="*/ 547728 h 547728"/>
                  <a:gd name="connsiteX5" fmla="*/ 2157412 w 2157412"/>
                  <a:gd name="connsiteY5" fmla="*/ 547728 h 547728"/>
                  <a:gd name="connsiteX0" fmla="*/ 0 w 2255043"/>
                  <a:gd name="connsiteY0" fmla="*/ 547727 h 576158"/>
                  <a:gd name="connsiteX1" fmla="*/ 726281 w 2255043"/>
                  <a:gd name="connsiteY1" fmla="*/ 185778 h 576158"/>
                  <a:gd name="connsiteX2" fmla="*/ 1076325 w 2255043"/>
                  <a:gd name="connsiteY2" fmla="*/ 40 h 576158"/>
                  <a:gd name="connsiteX3" fmla="*/ 1431131 w 2255043"/>
                  <a:gd name="connsiteY3" fmla="*/ 181015 h 576158"/>
                  <a:gd name="connsiteX4" fmla="*/ 2157412 w 2255043"/>
                  <a:gd name="connsiteY4" fmla="*/ 547728 h 576158"/>
                  <a:gd name="connsiteX5" fmla="*/ 2255043 w 2255043"/>
                  <a:gd name="connsiteY5" fmla="*/ 552491 h 576158"/>
                  <a:gd name="connsiteX0" fmla="*/ 0 w 2255043"/>
                  <a:gd name="connsiteY0" fmla="*/ 547767 h 581488"/>
                  <a:gd name="connsiteX1" fmla="*/ 726281 w 2255043"/>
                  <a:gd name="connsiteY1" fmla="*/ 185818 h 581488"/>
                  <a:gd name="connsiteX2" fmla="*/ 1076325 w 2255043"/>
                  <a:gd name="connsiteY2" fmla="*/ 80 h 581488"/>
                  <a:gd name="connsiteX3" fmla="*/ 1431131 w 2255043"/>
                  <a:gd name="connsiteY3" fmla="*/ 181055 h 581488"/>
                  <a:gd name="connsiteX4" fmla="*/ 2159793 w 2255043"/>
                  <a:gd name="connsiteY4" fmla="*/ 554912 h 581488"/>
                  <a:gd name="connsiteX5" fmla="*/ 2255043 w 2255043"/>
                  <a:gd name="connsiteY5" fmla="*/ 552531 h 581488"/>
                  <a:gd name="connsiteX0" fmla="*/ 0 w 2159793"/>
                  <a:gd name="connsiteY0" fmla="*/ 547767 h 554912"/>
                  <a:gd name="connsiteX1" fmla="*/ 726281 w 2159793"/>
                  <a:gd name="connsiteY1" fmla="*/ 185818 h 554912"/>
                  <a:gd name="connsiteX2" fmla="*/ 1076325 w 2159793"/>
                  <a:gd name="connsiteY2" fmla="*/ 80 h 554912"/>
                  <a:gd name="connsiteX3" fmla="*/ 1431131 w 2159793"/>
                  <a:gd name="connsiteY3" fmla="*/ 181055 h 554912"/>
                  <a:gd name="connsiteX4" fmla="*/ 2159793 w 2159793"/>
                  <a:gd name="connsiteY4" fmla="*/ 554912 h 554912"/>
                  <a:gd name="connsiteX0" fmla="*/ 0 w 2159793"/>
                  <a:gd name="connsiteY0" fmla="*/ 547767 h 554912"/>
                  <a:gd name="connsiteX1" fmla="*/ 726281 w 2159793"/>
                  <a:gd name="connsiteY1" fmla="*/ 185818 h 554912"/>
                  <a:gd name="connsiteX2" fmla="*/ 1076325 w 2159793"/>
                  <a:gd name="connsiteY2" fmla="*/ 80 h 554912"/>
                  <a:gd name="connsiteX3" fmla="*/ 1431131 w 2159793"/>
                  <a:gd name="connsiteY3" fmla="*/ 181055 h 554912"/>
                  <a:gd name="connsiteX4" fmla="*/ 2159793 w 2159793"/>
                  <a:gd name="connsiteY4" fmla="*/ 554912 h 554912"/>
                  <a:gd name="connsiteX0" fmla="*/ 0 w 2159793"/>
                  <a:gd name="connsiteY0" fmla="*/ 547886 h 555031"/>
                  <a:gd name="connsiteX1" fmla="*/ 726281 w 2159793"/>
                  <a:gd name="connsiteY1" fmla="*/ 185937 h 555031"/>
                  <a:gd name="connsiteX2" fmla="*/ 1076325 w 2159793"/>
                  <a:gd name="connsiteY2" fmla="*/ 199 h 555031"/>
                  <a:gd name="connsiteX3" fmla="*/ 1431131 w 2159793"/>
                  <a:gd name="connsiteY3" fmla="*/ 181174 h 555031"/>
                  <a:gd name="connsiteX4" fmla="*/ 2159793 w 2159793"/>
                  <a:gd name="connsiteY4" fmla="*/ 555031 h 555031"/>
                  <a:gd name="connsiteX0" fmla="*/ 0 w 2159793"/>
                  <a:gd name="connsiteY0" fmla="*/ 547755 h 554900"/>
                  <a:gd name="connsiteX1" fmla="*/ 726281 w 2159793"/>
                  <a:gd name="connsiteY1" fmla="*/ 185806 h 554900"/>
                  <a:gd name="connsiteX2" fmla="*/ 1076325 w 2159793"/>
                  <a:gd name="connsiteY2" fmla="*/ 68 h 554900"/>
                  <a:gd name="connsiteX3" fmla="*/ 1431131 w 2159793"/>
                  <a:gd name="connsiteY3" fmla="*/ 181043 h 554900"/>
                  <a:gd name="connsiteX4" fmla="*/ 2159793 w 2159793"/>
                  <a:gd name="connsiteY4" fmla="*/ 554900 h 554900"/>
                  <a:gd name="connsiteX0" fmla="*/ 0 w 2159793"/>
                  <a:gd name="connsiteY0" fmla="*/ 547755 h 554900"/>
                  <a:gd name="connsiteX1" fmla="*/ 726281 w 2159793"/>
                  <a:gd name="connsiteY1" fmla="*/ 185806 h 554900"/>
                  <a:gd name="connsiteX2" fmla="*/ 1076325 w 2159793"/>
                  <a:gd name="connsiteY2" fmla="*/ 68 h 554900"/>
                  <a:gd name="connsiteX3" fmla="*/ 1431131 w 2159793"/>
                  <a:gd name="connsiteY3" fmla="*/ 181043 h 554900"/>
                  <a:gd name="connsiteX4" fmla="*/ 2159793 w 2159793"/>
                  <a:gd name="connsiteY4" fmla="*/ 554900 h 5549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159793" h="554900">
                    <a:moveTo>
                      <a:pt x="0" y="547755"/>
                    </a:moveTo>
                    <a:cubicBezTo>
                      <a:pt x="386556" y="542993"/>
                      <a:pt x="630238" y="284230"/>
                      <a:pt x="726281" y="185806"/>
                    </a:cubicBezTo>
                    <a:cubicBezTo>
                      <a:pt x="822324" y="87382"/>
                      <a:pt x="908844" y="3243"/>
                      <a:pt x="1076325" y="68"/>
                    </a:cubicBezTo>
                    <a:cubicBezTo>
                      <a:pt x="1243806" y="-3107"/>
                      <a:pt x="1364223" y="106667"/>
                      <a:pt x="1431131" y="181043"/>
                    </a:cubicBezTo>
                    <a:cubicBezTo>
                      <a:pt x="1563810" y="328531"/>
                      <a:pt x="1696243" y="550137"/>
                      <a:pt x="2159793" y="554900"/>
                    </a:cubicBezTo>
                  </a:path>
                </a:pathLst>
              </a:custGeom>
              <a:solidFill>
                <a:srgbClr val="FFD9E6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AU"/>
              </a:p>
            </p:txBody>
          </p:sp>
          <p:sp>
            <p:nvSpPr>
              <p:cNvPr id="53" name="Line 96"/>
              <p:cNvSpPr>
                <a:spLocks noChangeShapeType="1"/>
              </p:cNvSpPr>
              <p:nvPr/>
            </p:nvSpPr>
            <p:spPr bwMode="auto">
              <a:xfrm>
                <a:off x="6300913" y="1700848"/>
                <a:ext cx="2311348" cy="0"/>
              </a:xfrm>
              <a:prstGeom prst="line">
                <a:avLst/>
              </a:prstGeom>
              <a:solidFill>
                <a:srgbClr val="FFD9E6"/>
              </a:solidFill>
              <a:ln>
                <a:solidFill>
                  <a:schemeClr val="tx1"/>
                </a:solidFill>
                <a:headEnd type="none" w="med" len="med"/>
                <a:tailEnd type="arrow" w="med" len="med"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AU"/>
              </a:p>
            </p:txBody>
          </p:sp>
          <p:sp>
            <p:nvSpPr>
              <p:cNvPr id="54" name="Line 97"/>
              <p:cNvSpPr>
                <a:spLocks noChangeShapeType="1"/>
              </p:cNvSpPr>
              <p:nvPr/>
            </p:nvSpPr>
            <p:spPr bwMode="auto">
              <a:xfrm>
                <a:off x="7423006" y="914277"/>
                <a:ext cx="0" cy="799630"/>
              </a:xfrm>
              <a:prstGeom prst="line">
                <a:avLst/>
              </a:prstGeom>
              <a:solidFill>
                <a:srgbClr val="FFD9E6"/>
              </a:solidFill>
              <a:ln>
                <a:solidFill>
                  <a:schemeClr val="tx1"/>
                </a:solidFill>
                <a:headEnd type="arrow" w="med" len="med"/>
                <a:tailEnd type="none" w="med" len="med"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AU"/>
              </a:p>
            </p:txBody>
          </p:sp>
          <p:sp>
            <p:nvSpPr>
              <p:cNvPr id="41" name="Rectangle 160"/>
              <p:cNvSpPr>
                <a:spLocks noChangeArrowheads="1"/>
              </p:cNvSpPr>
              <p:nvPr/>
            </p:nvSpPr>
            <p:spPr bwMode="auto">
              <a:xfrm>
                <a:off x="6647298" y="2776879"/>
                <a:ext cx="1342799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9pPr>
              </a:lstStyle>
              <a:p>
                <a:pPr eaLnBrk="1" hangingPunct="1">
                  <a:spcBef>
                    <a:spcPct val="20000"/>
                  </a:spcBef>
                </a:pPr>
                <a:r>
                  <a:rPr lang="en-AU" altLang="en-US" sz="1400" smtClean="0"/>
                  <a:t>step size</a:t>
                </a:r>
                <a:endParaRPr lang="en-AU" altLang="en-US" sz="1400"/>
              </a:p>
            </p:txBody>
          </p:sp>
          <p:grpSp>
            <p:nvGrpSpPr>
              <p:cNvPr id="42" name="Group 41"/>
              <p:cNvGrpSpPr/>
              <p:nvPr/>
            </p:nvGrpSpPr>
            <p:grpSpPr>
              <a:xfrm>
                <a:off x="7495452" y="2809894"/>
                <a:ext cx="1299957" cy="396327"/>
                <a:chOff x="7407275" y="4246971"/>
                <a:chExt cx="1299957" cy="396327"/>
              </a:xfrm>
            </p:grpSpPr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44" name="TextBox 43"/>
                    <p:cNvSpPr txBox="1"/>
                    <p:nvPr/>
                  </p:nvSpPr>
                  <p:spPr>
                    <a:xfrm>
                      <a:off x="7857319" y="4246971"/>
                      <a:ext cx="849913" cy="396327"/>
                    </a:xfrm>
                    <a:prstGeom prst="rect">
                      <a:avLst/>
                    </a:prstGeom>
                    <a:noFill/>
                  </p:spPr>
                  <p:txBody>
                    <a:bodyPr wrap="none" lIns="0" tIns="0" rIns="0" bIns="0" rtlCol="0">
                      <a:spAutoFit/>
                    </a:bodyPr>
                    <a:lstStyle/>
                    <a:p>
                      <a14:m>
                        <m:oMath xmlns:m="http://schemas.openxmlformats.org/officeDocument/2006/math">
                          <m:r>
                            <a:rPr lang="en-AU" b="0" i="1" smtClean="0">
                              <a:latin typeface="Cambria Math" panose="02040503050406030204" pitchFamily="18" charset="0"/>
                            </a:rPr>
                            <m:t>𝛿</m:t>
                          </m:r>
                          <m:r>
                            <a:rPr lang="en-AU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  <m:r>
                            <a:rPr lang="en-AU" b="0" i="1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f>
                            <m:fPr>
                              <m:ctrlPr>
                                <a:rPr lang="en-AU" b="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AU" b="0" i="1" smtClean="0">
                                  <a:latin typeface="Cambria Math" panose="02040503050406030204" pitchFamily="18" charset="0"/>
                                </a:rPr>
                                <m:t>𝜎</m:t>
                              </m:r>
                            </m:num>
                            <m:den>
                              <m:rad>
                                <m:radPr>
                                  <m:degHide m:val="on"/>
                                  <m:ctrlPr>
                                    <a:rPr lang="en-AU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en-AU" b="0" i="1" smtClean="0">
                                      <a:latin typeface="Cambria Math" panose="02040503050406030204" pitchFamily="18" charset="0"/>
                                    </a:rPr>
                                    <m:t>𝑛</m:t>
                                  </m:r>
                                </m:e>
                              </m:rad>
                            </m:den>
                          </m:f>
                        </m:oMath>
                      </a14:m>
                      <a:r>
                        <a:rPr lang="en-AU" smtClean="0"/>
                        <a:t> </a:t>
                      </a:r>
                      <a:endParaRPr lang="en-AU"/>
                    </a:p>
                  </p:txBody>
                </p:sp>
              </mc:Choice>
              <mc:Fallback xmlns="">
                <p:sp>
                  <p:nvSpPr>
                    <p:cNvPr id="10" name="TextBox 9"/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7857319" y="4246971"/>
                      <a:ext cx="849913" cy="396327"/>
                    </a:xfrm>
                    <a:prstGeom prst="rect">
                      <a:avLst/>
                    </a:prstGeom>
                    <a:blipFill rotWithShape="0">
                      <a:blip r:embed="rId25"/>
                      <a:stretch>
                        <a:fillRect l="-10072" b="-4615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AU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p:cxnSp>
              <p:nvCxnSpPr>
                <p:cNvPr id="45" name="Straight Arrow Connector 44"/>
                <p:cNvCxnSpPr/>
                <p:nvPr/>
              </p:nvCxnSpPr>
              <p:spPr>
                <a:xfrm>
                  <a:off x="7407275" y="4397212"/>
                  <a:ext cx="171450" cy="0"/>
                </a:xfrm>
                <a:prstGeom prst="straightConnector1">
                  <a:avLst/>
                </a:prstGeom>
                <a:ln w="19050">
                  <a:solidFill>
                    <a:srgbClr val="FF0000"/>
                  </a:solidFill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6" name="Straight Arrow Connector 45"/>
                <p:cNvCxnSpPr/>
                <p:nvPr/>
              </p:nvCxnSpPr>
              <p:spPr>
                <a:xfrm>
                  <a:off x="7625735" y="4397212"/>
                  <a:ext cx="171450" cy="0"/>
                </a:xfrm>
                <a:prstGeom prst="straightConnector1">
                  <a:avLst/>
                </a:prstGeom>
                <a:ln w="19050">
                  <a:solidFill>
                    <a:srgbClr val="FF0000"/>
                  </a:solidFill>
                  <a:headEnd type="triangle" w="med" len="med"/>
                  <a:tailEnd type="none" w="med" len="me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7" name="Straight Connector 46"/>
                <p:cNvCxnSpPr/>
                <p:nvPr/>
              </p:nvCxnSpPr>
              <p:spPr>
                <a:xfrm>
                  <a:off x="7578725" y="4271797"/>
                  <a:ext cx="0" cy="210633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8" name="Straight Connector 47"/>
                <p:cNvCxnSpPr/>
                <p:nvPr/>
              </p:nvCxnSpPr>
              <p:spPr>
                <a:xfrm>
                  <a:off x="7625735" y="4271797"/>
                  <a:ext cx="0" cy="210633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6" name="TextBox 5"/>
                  <p:cNvSpPr txBox="1"/>
                  <p:nvPr/>
                </p:nvSpPr>
                <p:spPr>
                  <a:xfrm>
                    <a:off x="6925315" y="768710"/>
                    <a:ext cx="394531" cy="276999"/>
                  </a:xfrm>
                  <a:prstGeom prst="rect">
                    <a:avLst/>
                  </a:prstGeom>
                  <a:noFill/>
                </p:spPr>
                <p:txBody>
                  <a:bodyPr wrap="none" lIns="0" tIns="0" rIns="0" bIns="0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en-AU" b="0" i="1" smtClean="0">
                              <a:latin typeface="Cambria Math" panose="02040503050406030204" pitchFamily="18" charset="0"/>
                            </a:rPr>
                            <m:t>|</m:t>
                          </m:r>
                          <m:r>
                            <a:rPr lang="en-AU" b="0" i="1" smtClean="0">
                              <a:latin typeface="Cambria Math" panose="02040503050406030204" pitchFamily="18" charset="0"/>
                            </a:rPr>
                            <m:t>𝜓</m:t>
                          </m:r>
                          <m:r>
                            <a:rPr lang="en-AU" b="0" i="1" smtClean="0">
                              <a:latin typeface="Cambria Math" panose="02040503050406030204" pitchFamily="18" charset="0"/>
                            </a:rPr>
                            <m:t>⟩</m:t>
                          </m:r>
                        </m:oMath>
                      </m:oMathPara>
                    </a14:m>
                    <a:endParaRPr lang="en-AU"/>
                  </a:p>
                </p:txBody>
              </p:sp>
            </mc:Choice>
            <mc:Fallback xmlns="">
              <p:sp>
                <p:nvSpPr>
                  <p:cNvPr id="6" name="TextBox 5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6925315" y="768710"/>
                    <a:ext cx="394531" cy="276999"/>
                  </a:xfrm>
                  <a:prstGeom prst="rect">
                    <a:avLst/>
                  </a:prstGeom>
                  <a:blipFill rotWithShape="0">
                    <a:blip r:embed="rId26"/>
                    <a:stretch>
                      <a:fillRect l="-18462" r="-18462" b="-36957"/>
                    </a:stretch>
                  </a:blipFill>
                </p:spPr>
                <p:txBody>
                  <a:bodyPr/>
                  <a:lstStyle/>
                  <a:p>
                    <a:r>
                      <a:rPr lang="en-AU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9" name="TextBox 8"/>
                  <p:cNvSpPr txBox="1"/>
                  <p:nvPr/>
                </p:nvSpPr>
                <p:spPr>
                  <a:xfrm>
                    <a:off x="7740611" y="1268544"/>
                    <a:ext cx="212429" cy="276999"/>
                  </a:xfrm>
                  <a:prstGeom prst="rect">
                    <a:avLst/>
                  </a:prstGeom>
                  <a:noFill/>
                </p:spPr>
                <p:txBody>
                  <a:bodyPr wrap="none" lIns="0" tIns="0" rIns="0" bIns="0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en-AU" b="0" i="1" smtClean="0">
                              <a:latin typeface="Cambria Math" panose="02040503050406030204" pitchFamily="18" charset="0"/>
                            </a:rPr>
                            <m:t>𝜎</m:t>
                          </m:r>
                        </m:oMath>
                      </m:oMathPara>
                    </a14:m>
                    <a:endParaRPr lang="en-AU"/>
                  </a:p>
                </p:txBody>
              </p:sp>
            </mc:Choice>
            <mc:Fallback xmlns="">
              <p:sp>
                <p:nvSpPr>
                  <p:cNvPr id="9" name="TextBox 8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7740611" y="1268544"/>
                    <a:ext cx="212429" cy="276999"/>
                  </a:xfrm>
                  <a:prstGeom prst="rect">
                    <a:avLst/>
                  </a:prstGeom>
                  <a:blipFill rotWithShape="0">
                    <a:blip r:embed="rId27"/>
                    <a:stretch>
                      <a:fillRect l="-11429" r="-8571" b="-2174"/>
                    </a:stretch>
                  </a:blipFill>
                </p:spPr>
                <p:txBody>
                  <a:bodyPr/>
                  <a:lstStyle/>
                  <a:p>
                    <a:r>
                      <a:rPr lang="en-AU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cxnSp>
            <p:nvCxnSpPr>
              <p:cNvPr id="12" name="Straight Arrow Connector 11"/>
              <p:cNvCxnSpPr/>
              <p:nvPr/>
            </p:nvCxnSpPr>
            <p:spPr>
              <a:xfrm>
                <a:off x="7122580" y="1445812"/>
                <a:ext cx="591332" cy="0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headEnd type="triangle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77" name="TextBox 76"/>
                  <p:cNvSpPr txBox="1"/>
                  <p:nvPr/>
                </p:nvSpPr>
                <p:spPr>
                  <a:xfrm>
                    <a:off x="8393311" y="1671672"/>
                    <a:ext cx="202555" cy="276999"/>
                  </a:xfrm>
                  <a:prstGeom prst="rect">
                    <a:avLst/>
                  </a:prstGeom>
                  <a:noFill/>
                </p:spPr>
                <p:txBody>
                  <a:bodyPr wrap="none" lIns="0" tIns="0" rIns="0" bIns="0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en-AU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oMath>
                      </m:oMathPara>
                    </a14:m>
                    <a:endParaRPr lang="en-AU"/>
                  </a:p>
                </p:txBody>
              </p:sp>
            </mc:Choice>
            <mc:Fallback xmlns="">
              <p:sp>
                <p:nvSpPr>
                  <p:cNvPr id="77" name="TextBox 76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8393311" y="1671672"/>
                    <a:ext cx="202555" cy="276999"/>
                  </a:xfrm>
                  <a:prstGeom prst="rect">
                    <a:avLst/>
                  </a:prstGeom>
                  <a:blipFill rotWithShape="0">
                    <a:blip r:embed="rId28"/>
                    <a:stretch>
                      <a:fillRect l="-12121" r="-9091" b="-2174"/>
                    </a:stretch>
                  </a:blipFill>
                </p:spPr>
                <p:txBody>
                  <a:bodyPr/>
                  <a:lstStyle/>
                  <a:p>
                    <a:r>
                      <a:rPr lang="en-AU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sp>
            <p:nvSpPr>
              <p:cNvPr id="43" name="Rectangle 160"/>
              <p:cNvSpPr>
                <a:spLocks noChangeArrowheads="1"/>
              </p:cNvSpPr>
              <p:nvPr/>
            </p:nvSpPr>
            <p:spPr bwMode="auto">
              <a:xfrm>
                <a:off x="7740611" y="2133153"/>
                <a:ext cx="1342799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9pPr>
              </a:lstStyle>
              <a:p>
                <a:pPr eaLnBrk="1" hangingPunct="1">
                  <a:spcBef>
                    <a:spcPct val="20000"/>
                  </a:spcBef>
                </a:pPr>
                <a:r>
                  <a:rPr lang="en-AU" altLang="en-US" sz="1400" dirty="0" smtClean="0"/>
                  <a:t>random paths</a:t>
                </a:r>
                <a:endParaRPr lang="en-AU" altLang="en-US" sz="1400" dirty="0"/>
              </a:p>
            </p:txBody>
          </p:sp>
        </p:grpSp>
      </p:grpSp>
      <p:sp>
        <p:nvSpPr>
          <p:cNvPr id="57" name="Rectangle 56"/>
          <p:cNvSpPr/>
          <p:nvPr/>
        </p:nvSpPr>
        <p:spPr>
          <a:xfrm>
            <a:off x="6208108" y="2394704"/>
            <a:ext cx="912420" cy="184666"/>
          </a:xfrm>
          <a:prstGeom prst="rect">
            <a:avLst/>
          </a:prstGeom>
          <a:solidFill>
            <a:schemeClr val="bg1"/>
          </a:solidFill>
        </p:spPr>
        <p:txBody>
          <a:bodyPr wrap="none" lIns="36000" tIns="0" rIns="36000" bIns="0">
            <a:spAutoFit/>
          </a:bodyPr>
          <a:lstStyle/>
          <a:p>
            <a:r>
              <a:rPr lang="en-AU" sz="1200" dirty="0" smtClean="0">
                <a:solidFill>
                  <a:srgbClr val="000000"/>
                </a:solidFill>
                <a:sym typeface="Wingdings" panose="05000000000000000000" pitchFamily="2" charset="2"/>
              </a:rPr>
              <a:t>for reversals</a:t>
            </a:r>
            <a:endParaRPr lang="en-AU" sz="1200" dirty="0"/>
          </a:p>
        </p:txBody>
      </p:sp>
      <p:sp>
        <p:nvSpPr>
          <p:cNvPr id="58" name="Rectangle 57"/>
          <p:cNvSpPr/>
          <p:nvPr/>
        </p:nvSpPr>
        <p:spPr>
          <a:xfrm>
            <a:off x="6495460" y="1954660"/>
            <a:ext cx="309948" cy="184666"/>
          </a:xfrm>
          <a:prstGeom prst="rect">
            <a:avLst/>
          </a:prstGeom>
          <a:solidFill>
            <a:schemeClr val="bg1"/>
          </a:solidFill>
        </p:spPr>
        <p:txBody>
          <a:bodyPr wrap="none" lIns="36000" tIns="0" rIns="36000" bIns="0">
            <a:spAutoFit/>
          </a:bodyPr>
          <a:lstStyle/>
          <a:p>
            <a:r>
              <a:rPr lang="en-AU" sz="1200" dirty="0" smtClean="0">
                <a:solidFill>
                  <a:srgbClr val="000000"/>
                </a:solidFill>
                <a:sym typeface="Wingdings" panose="05000000000000000000" pitchFamily="2" charset="2"/>
              </a:rPr>
              <a:t>use</a:t>
            </a:r>
            <a:endParaRPr lang="en-AU" sz="1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9" name="Rectangle 58"/>
              <p:cNvSpPr/>
              <p:nvPr/>
            </p:nvSpPr>
            <p:spPr>
              <a:xfrm>
                <a:off x="6442206" y="2084754"/>
                <a:ext cx="412292" cy="37677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̂"/>
                          <m:ctrlPr>
                            <a:rPr lang="en-AU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AU" b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ℙ</m:t>
                          </m:r>
                        </m:e>
                      </m:acc>
                    </m:oMath>
                  </m:oMathPara>
                </a14:m>
                <a:endParaRPr lang="en-AU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59" name="Rectangle 5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42206" y="2084754"/>
                <a:ext cx="412292" cy="376770"/>
              </a:xfrm>
              <a:prstGeom prst="rect">
                <a:avLst/>
              </a:prstGeom>
              <a:blipFill rotWithShape="0">
                <a:blip r:embed="rId32"/>
                <a:stretch>
                  <a:fillRect r="-7463"/>
                </a:stretch>
              </a:blipFill>
            </p:spPr>
            <p:txBody>
              <a:bodyPr/>
              <a:lstStyle/>
              <a:p>
                <a:r>
                  <a:rPr lang="en-A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8" name="TextBox 67"/>
          <p:cNvSpPr txBox="1"/>
          <p:nvPr>
            <p:custDataLst>
              <p:tags r:id="rId2"/>
            </p:custDataLst>
          </p:nvPr>
        </p:nvSpPr>
        <p:spPr>
          <a:xfrm>
            <a:off x="240752" y="5294327"/>
            <a:ext cx="6960148" cy="548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none" lIns="88900" tIns="88900" rIns="88900" bIns="88900" rtlCol="0">
            <a:noAutofit/>
          </a:bodyPr>
          <a:lstStyle/>
          <a:p>
            <a:r>
              <a:rPr lang="en-AU" sz="2400" b="1" dirty="0" smtClean="0">
                <a:solidFill>
                  <a:srgbClr val="0000A0"/>
                </a:solidFill>
              </a:rPr>
              <a:t>3 Consider parity violation</a:t>
            </a:r>
            <a:endParaRPr lang="en-AU" sz="2400" b="1" dirty="0">
              <a:solidFill>
                <a:srgbClr val="0000A0"/>
              </a:solidFill>
            </a:endParaRPr>
          </a:p>
        </p:txBody>
      </p:sp>
      <p:sp>
        <p:nvSpPr>
          <p:cNvPr id="69" name="Rectangle 160"/>
          <p:cNvSpPr>
            <a:spLocks noChangeArrowheads="1"/>
          </p:cNvSpPr>
          <p:nvPr/>
        </p:nvSpPr>
        <p:spPr bwMode="auto">
          <a:xfrm>
            <a:off x="240752" y="5769456"/>
            <a:ext cx="848811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AU" altLang="en-US" b="1" dirty="0" smtClean="0"/>
              <a:t>No change.</a:t>
            </a:r>
            <a:endParaRPr lang="en-AU" alt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AU" smtClean="0"/>
              <a:t> 13 / 17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309092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Rectangle 59"/>
          <p:cNvSpPr/>
          <p:nvPr/>
        </p:nvSpPr>
        <p:spPr>
          <a:xfrm>
            <a:off x="6118674" y="4003040"/>
            <a:ext cx="2760013" cy="2226351"/>
          </a:xfrm>
          <a:prstGeom prst="rect">
            <a:avLst/>
          </a:prstGeom>
          <a:solidFill>
            <a:schemeClr val="bg1"/>
          </a:solidFill>
          <a:ln w="12700">
            <a:solidFill>
              <a:srgbClr val="FFABC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>
              <a:solidFill>
                <a:schemeClr val="bg1"/>
              </a:solidFill>
            </a:endParaRPr>
          </a:p>
        </p:txBody>
      </p:sp>
      <p:sp>
        <p:nvSpPr>
          <p:cNvPr id="52" name="Rectangle 51"/>
          <p:cNvSpPr/>
          <p:nvPr/>
        </p:nvSpPr>
        <p:spPr>
          <a:xfrm>
            <a:off x="6118674" y="1438234"/>
            <a:ext cx="2760013" cy="2184296"/>
          </a:xfrm>
          <a:prstGeom prst="rect">
            <a:avLst/>
          </a:prstGeom>
          <a:solidFill>
            <a:schemeClr val="bg1"/>
          </a:solidFill>
          <a:ln w="12700">
            <a:solidFill>
              <a:srgbClr val="FFABC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>
              <a:solidFill>
                <a:schemeClr val="bg1"/>
              </a:solidFill>
            </a:endParaRPr>
          </a:p>
        </p:txBody>
      </p:sp>
      <p:sp>
        <p:nvSpPr>
          <p:cNvPr id="14" name="Rectangle 87"/>
          <p:cNvSpPr>
            <a:spLocks noChangeArrowheads="1"/>
          </p:cNvSpPr>
          <p:nvPr/>
        </p:nvSpPr>
        <p:spPr bwMode="auto">
          <a:xfrm>
            <a:off x="152400" y="388938"/>
            <a:ext cx="8829675" cy="700087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50000">
                <a:srgbClr val="000092"/>
              </a:gs>
              <a:gs pos="100000">
                <a:srgbClr val="000000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5" name="Rectangle 8"/>
          <p:cNvSpPr>
            <a:spLocks noChangeArrowheads="1"/>
          </p:cNvSpPr>
          <p:nvPr/>
        </p:nvSpPr>
        <p:spPr bwMode="auto">
          <a:xfrm>
            <a:off x="100973" y="483171"/>
            <a:ext cx="8397875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72000" tIns="0" rIns="7200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AU" altLang="en-US" sz="3200" b="1" smtClean="0">
                <a:solidFill>
                  <a:schemeClr val="bg1"/>
                </a:solidFill>
              </a:rPr>
              <a:t>Quantum states in time</a:t>
            </a:r>
            <a:endParaRPr lang="en-US" altLang="en-US" sz="3200" b="1">
              <a:solidFill>
                <a:schemeClr val="bg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 16"/>
              <p:cNvSpPr/>
              <p:nvPr/>
            </p:nvSpPr>
            <p:spPr>
              <a:xfrm>
                <a:off x="1051038" y="2257510"/>
                <a:ext cx="3031535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eaLnBrk="1" hangingPunct="1">
                  <a:spcBef>
                    <a:spcPct val="2000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AU" altLang="en-US" sz="2400" b="1" i="0" smtClean="0">
                          <a:latin typeface="Cambria Math" panose="02040503050406030204" pitchFamily="18" charset="0"/>
                        </a:rPr>
                        <m:t>𝚼</m:t>
                      </m:r>
                      <m:r>
                        <a:rPr lang="en-AU" altLang="en-US" sz="2400" b="0" i="0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{"/>
                          <m:endChr m:val="}"/>
                          <m:ctrlPr>
                            <a:rPr lang="en-AU" altLang="en-US" sz="240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AU" altLang="en-US" sz="240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AU" altLang="en-US" sz="2400" b="0" i="1" smtClean="0">
                                  <a:latin typeface="Cambria Math" panose="02040503050406030204" pitchFamily="18" charset="0"/>
                                </a:rPr>
                                <m:t>|</m:t>
                              </m:r>
                              <m:r>
                                <m:rPr>
                                  <m:sty m:val="p"/>
                                </m:rPr>
                                <a:rPr lang="en-AU" altLang="en-US" sz="2400" b="0" i="0" smtClean="0">
                                  <a:latin typeface="Cambria Math" panose="02040503050406030204" pitchFamily="18" charset="0"/>
                                </a:rPr>
                                <m:t>Υ</m:t>
                              </m:r>
                              <m:r>
                                <a:rPr lang="en-AU" altLang="en-US" sz="2400" b="0" i="1" smtClean="0">
                                  <a:latin typeface="Cambria Math" panose="02040503050406030204" pitchFamily="18" charset="0"/>
                                </a:rPr>
                                <m:t>〉</m:t>
                              </m:r>
                            </m:e>
                            <m:sub>
                              <m:r>
                                <a:rPr lang="en-AU" altLang="en-US" sz="2400" b="0" i="1" smtClean="0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</m:sub>
                          </m:sSub>
                          <m:r>
                            <a:rPr lang="en-AU" altLang="en-US" sz="2400" b="0" i="1" smtClean="0">
                              <a:latin typeface="Cambria Math" panose="02040503050406030204" pitchFamily="18" charset="0"/>
                            </a:rPr>
                            <m:t>  :  </m:t>
                          </m:r>
                          <m:r>
                            <a:rPr lang="en-AU" altLang="en-US" sz="2400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AU" altLang="en-US" sz="2400" b="0" i="1" smtClean="0">
                              <a:latin typeface="Cambria Math" panose="02040503050406030204" pitchFamily="18" charset="0"/>
                            </a:rPr>
                            <m:t>&gt;</m:t>
                          </m:r>
                          <m:r>
                            <a:rPr lang="en-AU" altLang="en-US" sz="2400" b="0" i="1" smtClean="0">
                              <a:latin typeface="Cambria Math" panose="02040503050406030204" pitchFamily="18" charset="0"/>
                            </a:rPr>
                            <m:t>𝑁</m:t>
                          </m:r>
                          <m:r>
                            <a:rPr lang="en-AU" altLang="en-US" sz="2400" b="0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</m:e>
                      </m:d>
                    </m:oMath>
                  </m:oMathPara>
                </a14:m>
                <a:endParaRPr lang="en-AU" altLang="en-US" sz="2400"/>
              </a:p>
            </p:txBody>
          </p:sp>
        </mc:Choice>
        <mc:Fallback xmlns="">
          <p:sp>
            <p:nvSpPr>
              <p:cNvPr id="17" name="Rectangle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51038" y="2257510"/>
                <a:ext cx="3031535" cy="461665"/>
              </a:xfrm>
              <a:prstGeom prst="rect">
                <a:avLst/>
              </a:prstGeom>
              <a:blipFill rotWithShape="0">
                <a:blip r:embed="rId6"/>
                <a:stretch>
                  <a:fillRect b="-19737"/>
                </a:stretch>
              </a:blipFill>
            </p:spPr>
            <p:txBody>
              <a:bodyPr/>
              <a:lstStyle/>
              <a:p>
                <a:r>
                  <a:rPr lang="en-A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Rectangle 160"/>
              <p:cNvSpPr>
                <a:spLocks noChangeArrowheads="1"/>
              </p:cNvSpPr>
              <p:nvPr/>
            </p:nvSpPr>
            <p:spPr bwMode="auto">
              <a:xfrm>
                <a:off x="1874023" y="3519675"/>
                <a:ext cx="2485224" cy="6748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9pPr>
              </a:lstStyle>
              <a:p>
                <a:pPr eaLnBrk="1" hangingPunct="1">
                  <a:spcBef>
                    <a:spcPct val="20000"/>
                  </a:spcBef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AU" altLang="en-US" sz="2000" b="0" i="1" smtClean="0">
                          <a:latin typeface="Cambria Math" panose="02040503050406030204" pitchFamily="18" charset="0"/>
                        </a:rPr>
                        <m:t>𝛿</m:t>
                      </m:r>
                      <m:r>
                        <a:rPr lang="en-AU" altLang="en-US" sz="2000" b="0" i="1" smtClean="0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en-AU" altLang="en-US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AU" altLang="en-US" sz="20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AU" altLang="en-US" sz="2000" b="0" i="1" smtClean="0">
                              <a:latin typeface="Cambria Math" panose="02040503050406030204" pitchFamily="18" charset="0"/>
                            </a:rPr>
                            <m:t>𝜎</m:t>
                          </m:r>
                        </m:num>
                        <m:den>
                          <m:rad>
                            <m:radPr>
                              <m:degHide m:val="on"/>
                              <m:ctrlPr>
                                <a:rPr lang="en-AU" altLang="en-US" sz="2000" b="0" i="1" smtClean="0">
                                  <a:latin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AU" altLang="en-US" sz="2000" b="0" i="1" smtClean="0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</m:e>
                          </m:rad>
                        </m:den>
                      </m:f>
                      <m:r>
                        <a:rPr lang="en-AU" altLang="en-US" sz="2000" b="0" i="1" smtClean="0">
                          <a:latin typeface="Cambria Math" panose="02040503050406030204" pitchFamily="18" charset="0"/>
                        </a:rPr>
                        <m:t>&lt;</m:t>
                      </m:r>
                      <m:r>
                        <m:rPr>
                          <m:sty m:val="p"/>
                        </m:rPr>
                        <a:rPr lang="en-AU" altLang="en-US" sz="2000" b="0" i="0" smtClean="0">
                          <a:latin typeface="Cambria Math" panose="02040503050406030204" pitchFamily="18" charset="0"/>
                        </a:rPr>
                        <m:t>Δ</m:t>
                      </m:r>
                      <m:r>
                        <a:rPr lang="en-AU" altLang="en-US" sz="2000" b="0" i="1" smtClean="0">
                          <a:latin typeface="Cambria Math" panose="02040503050406030204" pitchFamily="18" charset="0"/>
                        </a:rPr>
                        <m:t>𝑡</m:t>
                      </m:r>
                    </m:oMath>
                  </m:oMathPara>
                </a14:m>
                <a:endParaRPr lang="en-AU" altLang="en-US" sz="2000"/>
              </a:p>
            </p:txBody>
          </p:sp>
        </mc:Choice>
        <mc:Fallback xmlns="">
          <p:sp>
            <p:nvSpPr>
              <p:cNvPr id="21" name="Rectangle 16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1874023" y="3519675"/>
                <a:ext cx="2485224" cy="674865"/>
              </a:xfrm>
              <a:prstGeom prst="rect">
                <a:avLst/>
              </a:prstGeom>
              <a:blipFill rotWithShape="0">
                <a:blip r:embed="rId7"/>
                <a:stretch>
                  <a:fillRect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en-A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Rectangle 160"/>
              <p:cNvSpPr>
                <a:spLocks noChangeArrowheads="1"/>
              </p:cNvSpPr>
              <p:nvPr/>
            </p:nvSpPr>
            <p:spPr bwMode="auto">
              <a:xfrm>
                <a:off x="3792853" y="3671631"/>
                <a:ext cx="2875345" cy="3385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9pPr>
              </a:lstStyle>
              <a:p>
                <a:pPr eaLnBrk="1" hangingPunct="1">
                  <a:spcBef>
                    <a:spcPct val="20000"/>
                  </a:spcBef>
                </a:pPr>
                <a:r>
                  <a:rPr lang="en-AU" altLang="en-US" sz="1600" smtClean="0"/>
                  <a:t>e.g. 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AU" altLang="en-US" sz="1600">
                        <a:latin typeface="Cambria Math" panose="02040503050406030204" pitchFamily="18" charset="0"/>
                      </a:rPr>
                      <m:t>Δ</m:t>
                    </m:r>
                    <m:r>
                      <a:rPr lang="en-AU" altLang="en-US" sz="1600" i="1"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AU" altLang="en-US" sz="1600" i="1">
                        <a:latin typeface="Cambria Math" panose="02040503050406030204" pitchFamily="18" charset="0"/>
                      </a:rPr>
                      <m:t>≈5.4×</m:t>
                    </m:r>
                    <m:sSup>
                      <m:sSupPr>
                        <m:ctrlPr>
                          <a:rPr lang="en-AU" altLang="en-US" sz="16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AU" altLang="en-US" sz="1600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AU" altLang="en-US" sz="1600" b="0" i="1" smtClean="0">
                            <a:latin typeface="Cambria Math" panose="02040503050406030204" pitchFamily="18" charset="0"/>
                          </a:rPr>
                          <m:t>−44</m:t>
                        </m:r>
                      </m:sup>
                    </m:sSup>
                  </m:oMath>
                </a14:m>
                <a:r>
                  <a:rPr lang="en-AU" altLang="en-US" sz="1600" smtClean="0"/>
                  <a:t> s  </a:t>
                </a:r>
                <a:endParaRPr lang="en-AU" altLang="en-US" sz="1600"/>
              </a:p>
            </p:txBody>
          </p:sp>
        </mc:Choice>
        <mc:Fallback xmlns="">
          <p:sp>
            <p:nvSpPr>
              <p:cNvPr id="32" name="Rectangle 16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3792853" y="3671631"/>
                <a:ext cx="2875345" cy="338554"/>
              </a:xfrm>
              <a:prstGeom prst="rect">
                <a:avLst/>
              </a:prstGeom>
              <a:blipFill rotWithShape="0">
                <a:blip r:embed="rId8"/>
                <a:stretch>
                  <a:fillRect l="-1059" t="-5357" b="-21429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en-A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8" name="Rectangle 160"/>
          <p:cNvSpPr>
            <a:spLocks noChangeArrowheads="1"/>
          </p:cNvSpPr>
          <p:nvPr/>
        </p:nvSpPr>
        <p:spPr bwMode="auto">
          <a:xfrm>
            <a:off x="155942" y="1397792"/>
            <a:ext cx="5851311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AU" altLang="en-US" dirty="0" smtClean="0"/>
              <a:t>Use the same construction for a galaxy distributed over </a:t>
            </a:r>
            <a:r>
              <a:rPr lang="en-AU" altLang="en-US" b="1" dirty="0" smtClean="0"/>
              <a:t>time. </a:t>
            </a:r>
            <a:br>
              <a:rPr lang="en-AU" altLang="en-US" b="1" dirty="0" smtClean="0"/>
            </a:br>
            <a:r>
              <a:rPr lang="en-AU" altLang="en-US" b="1" dirty="0" smtClean="0"/>
              <a:t>I.e. we </a:t>
            </a:r>
            <a:r>
              <a:rPr lang="en-AU" altLang="en-US" b="1" dirty="0"/>
              <a:t>have a set of states, all of equal status</a:t>
            </a:r>
            <a:r>
              <a:rPr lang="en-AU" altLang="en-US" b="1" dirty="0" smtClean="0"/>
              <a:t>:</a:t>
            </a:r>
            <a:endParaRPr lang="en-AU" altLang="en-US" b="1" dirty="0"/>
          </a:p>
        </p:txBody>
      </p:sp>
      <p:sp>
        <p:nvSpPr>
          <p:cNvPr id="40" name="Rectangle 160"/>
          <p:cNvSpPr>
            <a:spLocks noChangeArrowheads="1"/>
          </p:cNvSpPr>
          <p:nvPr/>
        </p:nvSpPr>
        <p:spPr bwMode="auto">
          <a:xfrm>
            <a:off x="746142" y="3634655"/>
            <a:ext cx="134279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AU" altLang="en-US" smtClean="0"/>
              <a:t>step size</a:t>
            </a:r>
            <a:endParaRPr lang="en-AU" altLang="en-US"/>
          </a:p>
        </p:txBody>
      </p:sp>
      <p:sp>
        <p:nvSpPr>
          <p:cNvPr id="50" name="Rectangle 49"/>
          <p:cNvSpPr/>
          <p:nvPr/>
        </p:nvSpPr>
        <p:spPr>
          <a:xfrm>
            <a:off x="288879" y="2607238"/>
            <a:ext cx="8102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hangingPunct="1">
              <a:spcBef>
                <a:spcPct val="20000"/>
              </a:spcBef>
            </a:pPr>
            <a:r>
              <a:rPr lang="en-AU" altLang="en-US" dirty="0" smtClean="0"/>
              <a:t>where</a:t>
            </a:r>
            <a:endParaRPr lang="en-AU" altLang="en-US" dirty="0"/>
          </a:p>
        </p:txBody>
      </p:sp>
      <p:grpSp>
        <p:nvGrpSpPr>
          <p:cNvPr id="2" name="Group 1"/>
          <p:cNvGrpSpPr/>
          <p:nvPr/>
        </p:nvGrpSpPr>
        <p:grpSpPr>
          <a:xfrm>
            <a:off x="886914" y="2586148"/>
            <a:ext cx="5260961" cy="1022885"/>
            <a:chOff x="1029836" y="3095689"/>
            <a:chExt cx="5260961" cy="1022885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2" name="Rectangle 160"/>
                <p:cNvSpPr>
                  <a:spLocks noChangeArrowheads="1"/>
                </p:cNvSpPr>
                <p:nvPr/>
              </p:nvSpPr>
              <p:spPr bwMode="auto">
                <a:xfrm>
                  <a:off x="1029836" y="3196398"/>
                  <a:ext cx="5260961" cy="92217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w="9525" algn="ctr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>
                  <a:spAutoFit/>
                </a:bodyPr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Tahoma" pitchFamily="34" charset="0"/>
                      <a:cs typeface="Arial" charset="0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Tahoma" pitchFamily="34" charset="0"/>
                      <a:cs typeface="Arial" charset="0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Tahoma" pitchFamily="34" charset="0"/>
                      <a:cs typeface="Arial" charset="0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Tahoma" pitchFamily="34" charset="0"/>
                      <a:cs typeface="Arial" charset="0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Tahoma" pitchFamily="34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ahoma" pitchFamily="34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ahoma" pitchFamily="34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ahoma" pitchFamily="34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ahoma" pitchFamily="34" charset="0"/>
                      <a:cs typeface="Arial" charset="0"/>
                    </a:defRPr>
                  </a:lvl9pPr>
                </a:lstStyle>
                <a:p>
                  <a:pPr eaLnBrk="1" hangingPunct="1">
                    <a:spcBef>
                      <a:spcPct val="20000"/>
                    </a:spcBef>
                  </a:pPr>
                  <a14:m>
                    <m:oMathPara xmlns:m="http://schemas.openxmlformats.org/officeDocument/2006/math">
                      <m:oMathParaPr>
                        <m:jc m:val="left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AU" altLang="en-US" sz="24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d>
                              <m:dPr>
                                <m:begChr m:val="|"/>
                                <m:endChr m:val="〉"/>
                                <m:ctrlPr>
                                  <a:rPr lang="en-AU" altLang="en-US" sz="24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m:rPr>
                                    <m:sty m:val="p"/>
                                  </m:rPr>
                                  <a:rPr lang="en-AU" altLang="en-US" sz="2400" b="0" i="0" smtClean="0">
                                    <a:latin typeface="Cambria Math" panose="02040503050406030204" pitchFamily="18" charset="0"/>
                                  </a:rPr>
                                  <m:t>Υ</m:t>
                                </m:r>
                              </m:e>
                            </m:d>
                          </m:e>
                          <m:sub>
                            <m:r>
                              <a:rPr lang="en-AU" altLang="en-US" sz="2400" b="0" i="1" smtClean="0">
                                <a:latin typeface="Cambria Math" panose="02040503050406030204" pitchFamily="18" charset="0"/>
                              </a:rPr>
                              <m:t>𝑛</m:t>
                            </m:r>
                          </m:sub>
                        </m:sSub>
                        <m:r>
                          <a:rPr lang="en-AU" altLang="en-US" sz="2400" b="0" i="1" smtClean="0">
                            <a:latin typeface="Cambria Math" panose="02040503050406030204" pitchFamily="18" charset="0"/>
                          </a:rPr>
                          <m:t>∝</m:t>
                        </m:r>
                        <m:d>
                          <m:dPr>
                            <m:ctrlPr>
                              <a:rPr lang="en-AU" altLang="en-US" sz="24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AU" altLang="en-US" sz="24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func>
                                  <m:funcPr>
                                    <m:ctrlPr>
                                      <a:rPr lang="en-AU" altLang="en-US" sz="2400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funcPr>
                                  <m:fName>
                                    <m:acc>
                                      <m:accPr>
                                        <m:chr m:val="̂"/>
                                        <m:ctrlPr>
                                          <a:rPr lang="en-AU" altLang="en-US" sz="2400" b="1" i="1" smtClean="0">
                                            <a:solidFill>
                                              <a:srgbClr val="FF0000"/>
                                            </a:solidFill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</m:ctrlPr>
                                      </m:accPr>
                                      <m:e>
                                        <m:r>
                                          <a:rPr lang="en-AU" altLang="en-US" sz="2400" b="1" i="1" smtClean="0">
                                            <a:solidFill>
                                              <a:srgbClr val="FF0000"/>
                                            </a:solidFill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  <m:t>𝕋</m:t>
                                        </m:r>
                                      </m:e>
                                    </m:acc>
                                  </m:fName>
                                  <m:e>
                                    <m:sSup>
                                      <m:sSupPr>
                                        <m:ctrlPr>
                                          <a:rPr lang="en-AU" altLang="en-US" sz="2400" i="1">
                                            <a:solidFill>
                                              <a:srgbClr val="FF0000"/>
                                            </a:solidFill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m:rPr>
                                            <m:sty m:val="p"/>
                                          </m:rPr>
                                          <a:rPr lang="en-AU" altLang="en-US" sz="2400"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  <m:t>e</m:t>
                                        </m:r>
                                      </m:e>
                                      <m:sup>
                                        <m:r>
                                          <a:rPr lang="en-AU" altLang="en-US" sz="2400" i="1"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  <m:t>−</m:t>
                                        </m:r>
                                        <m:r>
                                          <a:rPr lang="en-AU" altLang="en-US" sz="2400" i="1"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  <m:t>𝑖</m:t>
                                        </m:r>
                                        <m:acc>
                                          <m:accPr>
                                            <m:chr m:val="̂"/>
                                            <m:ctrlPr>
                                              <a:rPr lang="en-AU" altLang="en-US" sz="2400" i="1">
                                                <a:latin typeface="Cambria Math" panose="02040503050406030204" pitchFamily="18" charset="0"/>
                                                <a:ea typeface="Cambria Math" panose="02040503050406030204" pitchFamily="18" charset="0"/>
                                              </a:rPr>
                                            </m:ctrlPr>
                                          </m:accPr>
                                          <m:e>
                                            <m:r>
                                              <a:rPr lang="en-AU" altLang="en-US" sz="2400" i="1">
                                                <a:latin typeface="Cambria Math" panose="02040503050406030204" pitchFamily="18" charset="0"/>
                                                <a:ea typeface="Cambria Math" panose="02040503050406030204" pitchFamily="18" charset="0"/>
                                              </a:rPr>
                                              <m:t>𝐻</m:t>
                                            </m:r>
                                          </m:e>
                                        </m:acc>
                                        <m:r>
                                          <a:rPr lang="en-AU" altLang="en-US" sz="2400" i="1"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  <m:t>𝛿</m:t>
                                        </m:r>
                                        <m:r>
                                          <a:rPr lang="en-AU" altLang="en-US" sz="2400" i="1"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  <m:t>𝑡</m:t>
                                        </m:r>
                                      </m:sup>
                                    </m:sSup>
                                    <m:sSup>
                                      <m:sSupPr>
                                        <m:ctrlPr>
                                          <a:rPr lang="en-AU" altLang="en-US" sz="2400" b="1" i="1">
                                            <a:solidFill>
                                              <a:srgbClr val="FF0000"/>
                                            </a:solidFill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acc>
                                          <m:accPr>
                                            <m:chr m:val="̂"/>
                                            <m:ctrlPr>
                                              <a:rPr lang="en-AU" altLang="en-US" sz="2400" b="1" i="1" smtClean="0">
                                                <a:solidFill>
                                                  <a:srgbClr val="FF0000"/>
                                                </a:solidFill>
                                                <a:latin typeface="Cambria Math" panose="02040503050406030204" pitchFamily="18" charset="0"/>
                                                <a:ea typeface="Cambria Math" panose="02040503050406030204" pitchFamily="18" charset="0"/>
                                              </a:rPr>
                                            </m:ctrlPr>
                                          </m:accPr>
                                          <m:e>
                                            <m:r>
                                              <a:rPr lang="en-AU" altLang="en-US" sz="2400" b="1" i="1" smtClean="0">
                                                <a:solidFill>
                                                  <a:srgbClr val="FF0000"/>
                                                </a:solidFill>
                                                <a:latin typeface="Cambria Math" panose="02040503050406030204" pitchFamily="18" charset="0"/>
                                                <a:ea typeface="Cambria Math" panose="02040503050406030204" pitchFamily="18" charset="0"/>
                                              </a:rPr>
                                              <m:t>𝕋</m:t>
                                            </m:r>
                                          </m:e>
                                        </m:acc>
                                      </m:e>
                                      <m:sup>
                                        <m:r>
                                          <a:rPr lang="en-AU" altLang="en-US" sz="2400" b="1" i="1">
                                            <a:solidFill>
                                              <a:srgbClr val="FF0000"/>
                                            </a:solidFill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  <m:t>−</m:t>
                                        </m:r>
                                        <m:r>
                                          <a:rPr lang="en-AU" altLang="en-US" sz="2400" b="1" i="1">
                                            <a:solidFill>
                                              <a:srgbClr val="FF0000"/>
                                            </a:solidFill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  <m:t>𝟏</m:t>
                                        </m:r>
                                      </m:sup>
                                    </m:sSup>
                                    <m:r>
                                      <a:rPr lang="en-AU" altLang="en-US" sz="2400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 +</m:t>
                                    </m:r>
                                    <m:sSup>
                                      <m:sSupPr>
                                        <m:ctrlPr>
                                          <a:rPr lang="en-AU" altLang="en-US" sz="2400" i="1">
                                            <a:solidFill>
                                              <a:srgbClr val="FF0000"/>
                                            </a:solidFill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m:rPr>
                                            <m:sty m:val="p"/>
                                          </m:rPr>
                                          <a:rPr lang="en-AU" altLang="en-US" sz="2400"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  <m:t>e</m:t>
                                        </m:r>
                                      </m:e>
                                      <m:sup>
                                        <m:r>
                                          <a:rPr lang="en-AU" altLang="en-US" sz="2400" i="1"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  <m:t>−</m:t>
                                        </m:r>
                                        <m:r>
                                          <a:rPr lang="en-AU" altLang="en-US" sz="2400" i="1"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  <m:t>𝑖</m:t>
                                        </m:r>
                                        <m:acc>
                                          <m:accPr>
                                            <m:chr m:val="̂"/>
                                            <m:ctrlPr>
                                              <a:rPr lang="en-AU" altLang="en-US" sz="2400" i="1">
                                                <a:latin typeface="Cambria Math" panose="02040503050406030204" pitchFamily="18" charset="0"/>
                                                <a:ea typeface="Cambria Math" panose="02040503050406030204" pitchFamily="18" charset="0"/>
                                              </a:rPr>
                                            </m:ctrlPr>
                                          </m:accPr>
                                          <m:e>
                                            <m:r>
                                              <a:rPr lang="en-AU" altLang="en-US" sz="2400" i="1">
                                                <a:latin typeface="Cambria Math" panose="02040503050406030204" pitchFamily="18" charset="0"/>
                                                <a:ea typeface="Cambria Math" panose="02040503050406030204" pitchFamily="18" charset="0"/>
                                              </a:rPr>
                                              <m:t>𝐻</m:t>
                                            </m:r>
                                          </m:e>
                                        </m:acc>
                                        <m:r>
                                          <a:rPr lang="en-AU" altLang="en-US" sz="2400" i="1"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  <m:t>𝛿</m:t>
                                        </m:r>
                                        <m:r>
                                          <a:rPr lang="en-AU" altLang="en-US" sz="2400" i="1"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  <m:t>𝑡</m:t>
                                        </m:r>
                                      </m:sup>
                                    </m:sSup>
                                  </m:e>
                                </m:func>
                              </m:num>
                              <m:den>
                                <m:r>
                                  <a:rPr lang="en-AU" altLang="en-US" sz="24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2</m:t>
                                </m:r>
                              </m:den>
                            </m:f>
                          </m:e>
                        </m:d>
                        <m:r>
                          <a:rPr lang="en-AU" altLang="en-US" sz="2400" b="0" i="1" smtClean="0">
                            <a:latin typeface="Cambria Math" panose="02040503050406030204" pitchFamily="18" charset="0"/>
                          </a:rPr>
                          <m:t>  </m:t>
                        </m:r>
                        <m:sSub>
                          <m:sSubPr>
                            <m:ctrlPr>
                              <a:rPr lang="en-AU" altLang="en-US" sz="2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d>
                              <m:dPr>
                                <m:begChr m:val="|"/>
                                <m:endChr m:val="〉"/>
                                <m:ctrlPr>
                                  <a:rPr lang="en-AU" altLang="en-US" sz="24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AU" altLang="en-US" sz="24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𝜙</m:t>
                                </m:r>
                              </m:e>
                            </m:d>
                          </m:e>
                          <m:sub>
                            <m:r>
                              <m:rPr>
                                <m:sty m:val="p"/>
                              </m:rPr>
                              <a:rPr lang="en-AU" altLang="en-US" sz="2400" b="0" i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T</m:t>
                            </m:r>
                          </m:sub>
                        </m:sSub>
                      </m:oMath>
                    </m:oMathPara>
                  </a14:m>
                  <a:endParaRPr lang="en-AU" altLang="en-US" sz="2400" dirty="0">
                    <a:latin typeface="Cambria Math" panose="02040503050406030204" pitchFamily="18" charset="0"/>
                    <a:ea typeface="Cambria Math" panose="02040503050406030204" pitchFamily="18" charset="0"/>
                  </a:endParaRPr>
                </a:p>
              </p:txBody>
            </p:sp>
          </mc:Choice>
          <mc:Fallback xmlns="">
            <p:sp>
              <p:nvSpPr>
                <p:cNvPr id="22" name="Rectangle 160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 bwMode="auto">
                <a:xfrm>
                  <a:off x="1029836" y="3196398"/>
                  <a:ext cx="5260961" cy="922176"/>
                </a:xfrm>
                <a:prstGeom prst="rect">
                  <a:avLst/>
                </a:prstGeom>
                <a:blipFill rotWithShape="0">
                  <a:blip r:embed="rId9"/>
                  <a:stretch>
                    <a:fillRect/>
                  </a:stretch>
                </a:blipFill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 algn="ctr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r>
                    <a:rPr lang="en-AU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2" name="TextBox 41"/>
                <p:cNvSpPr txBox="1"/>
                <p:nvPr/>
              </p:nvSpPr>
              <p:spPr>
                <a:xfrm>
                  <a:off x="5205899" y="3095689"/>
                  <a:ext cx="277768" cy="369332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AU" sz="2400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oMath>
                    </m:oMathPara>
                  </a14:m>
                  <a:endParaRPr lang="en-AU" sz="2400" dirty="0"/>
                </a:p>
              </p:txBody>
            </p:sp>
          </mc:Choice>
          <mc:Fallback xmlns="">
            <p:sp>
              <p:nvSpPr>
                <p:cNvPr id="42" name="TextBox 41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205899" y="3095689"/>
                  <a:ext cx="277768" cy="369332"/>
                </a:xfrm>
                <a:prstGeom prst="rect">
                  <a:avLst/>
                </a:prstGeom>
                <a:blipFill rotWithShape="0">
                  <a:blip r:embed="rId10"/>
                  <a:stretch>
                    <a:fillRect l="-11111" r="-8889" b="-1639"/>
                  </a:stretch>
                </a:blipFill>
              </p:spPr>
              <p:txBody>
                <a:bodyPr/>
                <a:lstStyle/>
                <a:p>
                  <a:r>
                    <a:rPr lang="en-AU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77" name="Rectangle 76"/>
          <p:cNvSpPr/>
          <p:nvPr/>
        </p:nvSpPr>
        <p:spPr>
          <a:xfrm>
            <a:off x="240752" y="6183725"/>
            <a:ext cx="873180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spcBef>
                <a:spcPct val="20000"/>
              </a:spcBef>
            </a:pPr>
            <a:r>
              <a:rPr lang="en-AU" altLang="en-US" sz="2000" b="1" dirty="0">
                <a:solidFill>
                  <a:srgbClr val="FF0000"/>
                </a:solidFill>
              </a:rPr>
              <a:t>The galaxy is </a:t>
            </a:r>
            <a:r>
              <a:rPr lang="en-AU" altLang="en-US" sz="2000" b="1" u="sng" dirty="0">
                <a:solidFill>
                  <a:srgbClr val="FF0000"/>
                </a:solidFill>
              </a:rPr>
              <a:t>localised</a:t>
            </a:r>
            <a:r>
              <a:rPr lang="en-AU" altLang="en-US" sz="2000" b="1" dirty="0">
                <a:solidFill>
                  <a:srgbClr val="FF0000"/>
                </a:solidFill>
              </a:rPr>
              <a:t> in </a:t>
            </a:r>
            <a:r>
              <a:rPr lang="en-AU" altLang="en-US" sz="2000" b="1" u="sng" dirty="0" smtClean="0"/>
              <a:t>time</a:t>
            </a:r>
            <a:r>
              <a:rPr lang="en-AU" altLang="en-US" sz="2000" b="1" dirty="0" smtClean="0"/>
              <a:t>,</a:t>
            </a:r>
            <a:r>
              <a:rPr lang="en-AU" altLang="en-US" sz="2000" b="1" dirty="0" smtClean="0">
                <a:solidFill>
                  <a:srgbClr val="FF0000"/>
                </a:solidFill>
              </a:rPr>
              <a:t> has </a:t>
            </a:r>
            <a:r>
              <a:rPr lang="en-AU" altLang="en-US" sz="2000" b="1" u="sng" dirty="0" smtClean="0">
                <a:solidFill>
                  <a:srgbClr val="FF0000"/>
                </a:solidFill>
              </a:rPr>
              <a:t>zi</a:t>
            </a:r>
            <a:r>
              <a:rPr lang="en-AU" altLang="en-US" sz="2000" b="1" dirty="0" smtClean="0">
                <a:solidFill>
                  <a:srgbClr val="FF0000"/>
                </a:solidFill>
              </a:rPr>
              <a:t>g</a:t>
            </a:r>
            <a:r>
              <a:rPr lang="en-AU" altLang="en-US" sz="2000" b="1" u="sng" dirty="0" smtClean="0">
                <a:solidFill>
                  <a:srgbClr val="FF0000"/>
                </a:solidFill>
              </a:rPr>
              <a:t>za</a:t>
            </a:r>
            <a:r>
              <a:rPr lang="en-AU" altLang="en-US" sz="2000" b="1" dirty="0" smtClean="0">
                <a:solidFill>
                  <a:srgbClr val="FF0000"/>
                </a:solidFill>
              </a:rPr>
              <a:t>g</a:t>
            </a:r>
            <a:r>
              <a:rPr lang="en-AU" altLang="en-US" sz="2000" b="1" u="sng" dirty="0" smtClean="0">
                <a:solidFill>
                  <a:srgbClr val="FF0000"/>
                </a:solidFill>
              </a:rPr>
              <a:t> </a:t>
            </a:r>
            <a:r>
              <a:rPr lang="en-AU" altLang="en-US" sz="2000" b="1" dirty="0" smtClean="0">
                <a:solidFill>
                  <a:srgbClr val="FF0000"/>
                </a:solidFill>
              </a:rPr>
              <a:t>p</a:t>
            </a:r>
            <a:r>
              <a:rPr lang="en-AU" altLang="en-US" sz="2000" b="1" u="sng" dirty="0" smtClean="0">
                <a:solidFill>
                  <a:srgbClr val="FF0000"/>
                </a:solidFill>
              </a:rPr>
              <a:t>aths</a:t>
            </a:r>
            <a:r>
              <a:rPr lang="en-AU" altLang="en-US" sz="2000" b="1" dirty="0" smtClean="0">
                <a:solidFill>
                  <a:srgbClr val="FF0000"/>
                </a:solidFill>
              </a:rPr>
              <a:t>, &amp; </a:t>
            </a:r>
            <a:r>
              <a:rPr lang="en-AU" altLang="en-US" sz="2000" b="1" u="sng" dirty="0" smtClean="0">
                <a:solidFill>
                  <a:srgbClr val="FF0000"/>
                </a:solidFill>
              </a:rPr>
              <a:t>finite </a:t>
            </a:r>
            <a:r>
              <a:rPr lang="en-AU" altLang="en-US" sz="2000" b="1" dirty="0" smtClean="0">
                <a:solidFill>
                  <a:srgbClr val="FF0000"/>
                </a:solidFill>
              </a:rPr>
              <a:t>p</a:t>
            </a:r>
            <a:r>
              <a:rPr lang="en-AU" altLang="en-US" sz="2000" b="1" u="sng" dirty="0" smtClean="0">
                <a:solidFill>
                  <a:srgbClr val="FF0000"/>
                </a:solidFill>
              </a:rPr>
              <a:t>recision</a:t>
            </a:r>
            <a:endParaRPr lang="en-AU" altLang="en-US" sz="2000" b="1" u="sng" dirty="0">
              <a:solidFill>
                <a:srgbClr val="FF0000"/>
              </a:solidFill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6164802" y="4145436"/>
            <a:ext cx="2782497" cy="2041115"/>
            <a:chOff x="6247251" y="3420289"/>
            <a:chExt cx="2782497" cy="2041115"/>
          </a:xfrm>
        </p:grpSpPr>
        <p:pic>
          <p:nvPicPr>
            <p:cNvPr id="46" name="Picture 45"/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6973120" y="4345739"/>
              <a:ext cx="859611" cy="1115665"/>
            </a:xfrm>
            <a:prstGeom prst="rect">
              <a:avLst/>
            </a:prstGeom>
          </p:spPr>
        </p:pic>
        <p:sp>
          <p:nvSpPr>
            <p:cNvPr id="54" name="Rectangle 160"/>
            <p:cNvSpPr>
              <a:spLocks noChangeArrowheads="1"/>
            </p:cNvSpPr>
            <p:nvPr/>
          </p:nvSpPr>
          <p:spPr bwMode="auto">
            <a:xfrm>
              <a:off x="7686949" y="4770291"/>
              <a:ext cx="1342799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Tahoma" pitchFamily="34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itchFamily="34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itchFamily="34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itchFamily="34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itchFamily="34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20000"/>
                </a:spcBef>
              </a:pPr>
              <a:r>
                <a:rPr lang="en-AU" altLang="en-US" sz="1400" smtClean="0"/>
                <a:t>random paths</a:t>
              </a:r>
              <a:endParaRPr lang="en-AU" altLang="en-US" sz="1400"/>
            </a:p>
          </p:txBody>
        </p:sp>
        <p:grpSp>
          <p:nvGrpSpPr>
            <p:cNvPr id="55" name="Group 54"/>
            <p:cNvGrpSpPr/>
            <p:nvPr/>
          </p:nvGrpSpPr>
          <p:grpSpPr>
            <a:xfrm>
              <a:off x="6247251" y="3420289"/>
              <a:ext cx="2417637" cy="1184891"/>
              <a:chOff x="6300913" y="3633420"/>
              <a:chExt cx="2417637" cy="1184891"/>
            </a:xfrm>
          </p:grpSpPr>
          <p:sp>
            <p:nvSpPr>
              <p:cNvPr id="56" name="Freeform 55"/>
              <p:cNvSpPr/>
              <p:nvPr/>
            </p:nvSpPr>
            <p:spPr>
              <a:xfrm>
                <a:off x="6649952" y="3986412"/>
                <a:ext cx="1546030" cy="554900"/>
              </a:xfrm>
              <a:custGeom>
                <a:avLst/>
                <a:gdLst>
                  <a:gd name="connsiteX0" fmla="*/ 0 w 2155031"/>
                  <a:gd name="connsiteY0" fmla="*/ 542927 h 547690"/>
                  <a:gd name="connsiteX1" fmla="*/ 723900 w 2155031"/>
                  <a:gd name="connsiteY1" fmla="*/ 185740 h 547690"/>
                  <a:gd name="connsiteX2" fmla="*/ 1073944 w 2155031"/>
                  <a:gd name="connsiteY2" fmla="*/ 2 h 547690"/>
                  <a:gd name="connsiteX3" fmla="*/ 1428750 w 2155031"/>
                  <a:gd name="connsiteY3" fmla="*/ 180977 h 547690"/>
                  <a:gd name="connsiteX4" fmla="*/ 2155031 w 2155031"/>
                  <a:gd name="connsiteY4" fmla="*/ 547690 h 547690"/>
                  <a:gd name="connsiteX5" fmla="*/ 2155031 w 2155031"/>
                  <a:gd name="connsiteY5" fmla="*/ 547690 h 547690"/>
                  <a:gd name="connsiteX0" fmla="*/ 0 w 2155031"/>
                  <a:gd name="connsiteY0" fmla="*/ 542927 h 547690"/>
                  <a:gd name="connsiteX1" fmla="*/ 723900 w 2155031"/>
                  <a:gd name="connsiteY1" fmla="*/ 185740 h 547690"/>
                  <a:gd name="connsiteX2" fmla="*/ 1073944 w 2155031"/>
                  <a:gd name="connsiteY2" fmla="*/ 2 h 547690"/>
                  <a:gd name="connsiteX3" fmla="*/ 1428750 w 2155031"/>
                  <a:gd name="connsiteY3" fmla="*/ 180977 h 547690"/>
                  <a:gd name="connsiteX4" fmla="*/ 2155031 w 2155031"/>
                  <a:gd name="connsiteY4" fmla="*/ 547690 h 547690"/>
                  <a:gd name="connsiteX5" fmla="*/ 2155031 w 2155031"/>
                  <a:gd name="connsiteY5" fmla="*/ 547690 h 547690"/>
                  <a:gd name="connsiteX0" fmla="*/ 0 w 2155031"/>
                  <a:gd name="connsiteY0" fmla="*/ 542927 h 547690"/>
                  <a:gd name="connsiteX1" fmla="*/ 723900 w 2155031"/>
                  <a:gd name="connsiteY1" fmla="*/ 185740 h 547690"/>
                  <a:gd name="connsiteX2" fmla="*/ 1073944 w 2155031"/>
                  <a:gd name="connsiteY2" fmla="*/ 2 h 547690"/>
                  <a:gd name="connsiteX3" fmla="*/ 1428750 w 2155031"/>
                  <a:gd name="connsiteY3" fmla="*/ 180977 h 547690"/>
                  <a:gd name="connsiteX4" fmla="*/ 2155031 w 2155031"/>
                  <a:gd name="connsiteY4" fmla="*/ 547690 h 547690"/>
                  <a:gd name="connsiteX5" fmla="*/ 2155031 w 2155031"/>
                  <a:gd name="connsiteY5" fmla="*/ 547690 h 547690"/>
                  <a:gd name="connsiteX0" fmla="*/ 0 w 2157412"/>
                  <a:gd name="connsiteY0" fmla="*/ 547689 h 547750"/>
                  <a:gd name="connsiteX1" fmla="*/ 726281 w 2157412"/>
                  <a:gd name="connsiteY1" fmla="*/ 185740 h 547750"/>
                  <a:gd name="connsiteX2" fmla="*/ 1076325 w 2157412"/>
                  <a:gd name="connsiteY2" fmla="*/ 2 h 547750"/>
                  <a:gd name="connsiteX3" fmla="*/ 1431131 w 2157412"/>
                  <a:gd name="connsiteY3" fmla="*/ 180977 h 547750"/>
                  <a:gd name="connsiteX4" fmla="*/ 2157412 w 2157412"/>
                  <a:gd name="connsiteY4" fmla="*/ 547690 h 547750"/>
                  <a:gd name="connsiteX5" fmla="*/ 2157412 w 2157412"/>
                  <a:gd name="connsiteY5" fmla="*/ 547690 h 547750"/>
                  <a:gd name="connsiteX0" fmla="*/ 0 w 2157412"/>
                  <a:gd name="connsiteY0" fmla="*/ 547689 h 547690"/>
                  <a:gd name="connsiteX1" fmla="*/ 726281 w 2157412"/>
                  <a:gd name="connsiteY1" fmla="*/ 185740 h 547690"/>
                  <a:gd name="connsiteX2" fmla="*/ 1076325 w 2157412"/>
                  <a:gd name="connsiteY2" fmla="*/ 2 h 547690"/>
                  <a:gd name="connsiteX3" fmla="*/ 1431131 w 2157412"/>
                  <a:gd name="connsiteY3" fmla="*/ 180977 h 547690"/>
                  <a:gd name="connsiteX4" fmla="*/ 2157412 w 2157412"/>
                  <a:gd name="connsiteY4" fmla="*/ 547690 h 547690"/>
                  <a:gd name="connsiteX5" fmla="*/ 2157412 w 2157412"/>
                  <a:gd name="connsiteY5" fmla="*/ 547690 h 547690"/>
                  <a:gd name="connsiteX0" fmla="*/ 0 w 2157412"/>
                  <a:gd name="connsiteY0" fmla="*/ 547689 h 547690"/>
                  <a:gd name="connsiteX1" fmla="*/ 726281 w 2157412"/>
                  <a:gd name="connsiteY1" fmla="*/ 185740 h 547690"/>
                  <a:gd name="connsiteX2" fmla="*/ 1076325 w 2157412"/>
                  <a:gd name="connsiteY2" fmla="*/ 2 h 547690"/>
                  <a:gd name="connsiteX3" fmla="*/ 1431131 w 2157412"/>
                  <a:gd name="connsiteY3" fmla="*/ 180977 h 547690"/>
                  <a:gd name="connsiteX4" fmla="*/ 2157412 w 2157412"/>
                  <a:gd name="connsiteY4" fmla="*/ 547690 h 547690"/>
                  <a:gd name="connsiteX5" fmla="*/ 2157412 w 2157412"/>
                  <a:gd name="connsiteY5" fmla="*/ 547690 h 547690"/>
                  <a:gd name="connsiteX0" fmla="*/ 0 w 2157412"/>
                  <a:gd name="connsiteY0" fmla="*/ 547727 h 547728"/>
                  <a:gd name="connsiteX1" fmla="*/ 726281 w 2157412"/>
                  <a:gd name="connsiteY1" fmla="*/ 185778 h 547728"/>
                  <a:gd name="connsiteX2" fmla="*/ 1076325 w 2157412"/>
                  <a:gd name="connsiteY2" fmla="*/ 40 h 547728"/>
                  <a:gd name="connsiteX3" fmla="*/ 1431131 w 2157412"/>
                  <a:gd name="connsiteY3" fmla="*/ 181015 h 547728"/>
                  <a:gd name="connsiteX4" fmla="*/ 2157412 w 2157412"/>
                  <a:gd name="connsiteY4" fmla="*/ 547728 h 547728"/>
                  <a:gd name="connsiteX5" fmla="*/ 2157412 w 2157412"/>
                  <a:gd name="connsiteY5" fmla="*/ 547728 h 547728"/>
                  <a:gd name="connsiteX0" fmla="*/ 0 w 2157412"/>
                  <a:gd name="connsiteY0" fmla="*/ 547727 h 547728"/>
                  <a:gd name="connsiteX1" fmla="*/ 726281 w 2157412"/>
                  <a:gd name="connsiteY1" fmla="*/ 185778 h 547728"/>
                  <a:gd name="connsiteX2" fmla="*/ 1076325 w 2157412"/>
                  <a:gd name="connsiteY2" fmla="*/ 40 h 547728"/>
                  <a:gd name="connsiteX3" fmla="*/ 1431131 w 2157412"/>
                  <a:gd name="connsiteY3" fmla="*/ 181015 h 547728"/>
                  <a:gd name="connsiteX4" fmla="*/ 2157412 w 2157412"/>
                  <a:gd name="connsiteY4" fmla="*/ 547728 h 547728"/>
                  <a:gd name="connsiteX5" fmla="*/ 2157412 w 2157412"/>
                  <a:gd name="connsiteY5" fmla="*/ 547728 h 547728"/>
                  <a:gd name="connsiteX0" fmla="*/ 0 w 2157412"/>
                  <a:gd name="connsiteY0" fmla="*/ 547727 h 547728"/>
                  <a:gd name="connsiteX1" fmla="*/ 726281 w 2157412"/>
                  <a:gd name="connsiteY1" fmla="*/ 185778 h 547728"/>
                  <a:gd name="connsiteX2" fmla="*/ 1076325 w 2157412"/>
                  <a:gd name="connsiteY2" fmla="*/ 40 h 547728"/>
                  <a:gd name="connsiteX3" fmla="*/ 1431131 w 2157412"/>
                  <a:gd name="connsiteY3" fmla="*/ 181015 h 547728"/>
                  <a:gd name="connsiteX4" fmla="*/ 2157412 w 2157412"/>
                  <a:gd name="connsiteY4" fmla="*/ 547728 h 547728"/>
                  <a:gd name="connsiteX5" fmla="*/ 2157412 w 2157412"/>
                  <a:gd name="connsiteY5" fmla="*/ 547728 h 547728"/>
                  <a:gd name="connsiteX0" fmla="*/ 0 w 2157412"/>
                  <a:gd name="connsiteY0" fmla="*/ 547727 h 547790"/>
                  <a:gd name="connsiteX1" fmla="*/ 726281 w 2157412"/>
                  <a:gd name="connsiteY1" fmla="*/ 185778 h 547790"/>
                  <a:gd name="connsiteX2" fmla="*/ 1076325 w 2157412"/>
                  <a:gd name="connsiteY2" fmla="*/ 40 h 547790"/>
                  <a:gd name="connsiteX3" fmla="*/ 1431131 w 2157412"/>
                  <a:gd name="connsiteY3" fmla="*/ 181015 h 547790"/>
                  <a:gd name="connsiteX4" fmla="*/ 2157412 w 2157412"/>
                  <a:gd name="connsiteY4" fmla="*/ 547728 h 547790"/>
                  <a:gd name="connsiteX5" fmla="*/ 2157412 w 2157412"/>
                  <a:gd name="connsiteY5" fmla="*/ 547728 h 547790"/>
                  <a:gd name="connsiteX0" fmla="*/ 0 w 2157412"/>
                  <a:gd name="connsiteY0" fmla="*/ 547727 h 547728"/>
                  <a:gd name="connsiteX1" fmla="*/ 726281 w 2157412"/>
                  <a:gd name="connsiteY1" fmla="*/ 185778 h 547728"/>
                  <a:gd name="connsiteX2" fmla="*/ 1076325 w 2157412"/>
                  <a:gd name="connsiteY2" fmla="*/ 40 h 547728"/>
                  <a:gd name="connsiteX3" fmla="*/ 1431131 w 2157412"/>
                  <a:gd name="connsiteY3" fmla="*/ 181015 h 547728"/>
                  <a:gd name="connsiteX4" fmla="*/ 2157412 w 2157412"/>
                  <a:gd name="connsiteY4" fmla="*/ 547728 h 547728"/>
                  <a:gd name="connsiteX5" fmla="*/ 2157412 w 2157412"/>
                  <a:gd name="connsiteY5" fmla="*/ 547728 h 547728"/>
                  <a:gd name="connsiteX0" fmla="*/ 0 w 2255043"/>
                  <a:gd name="connsiteY0" fmla="*/ 547727 h 576158"/>
                  <a:gd name="connsiteX1" fmla="*/ 726281 w 2255043"/>
                  <a:gd name="connsiteY1" fmla="*/ 185778 h 576158"/>
                  <a:gd name="connsiteX2" fmla="*/ 1076325 w 2255043"/>
                  <a:gd name="connsiteY2" fmla="*/ 40 h 576158"/>
                  <a:gd name="connsiteX3" fmla="*/ 1431131 w 2255043"/>
                  <a:gd name="connsiteY3" fmla="*/ 181015 h 576158"/>
                  <a:gd name="connsiteX4" fmla="*/ 2157412 w 2255043"/>
                  <a:gd name="connsiteY4" fmla="*/ 547728 h 576158"/>
                  <a:gd name="connsiteX5" fmla="*/ 2255043 w 2255043"/>
                  <a:gd name="connsiteY5" fmla="*/ 552491 h 576158"/>
                  <a:gd name="connsiteX0" fmla="*/ 0 w 2255043"/>
                  <a:gd name="connsiteY0" fmla="*/ 547767 h 581488"/>
                  <a:gd name="connsiteX1" fmla="*/ 726281 w 2255043"/>
                  <a:gd name="connsiteY1" fmla="*/ 185818 h 581488"/>
                  <a:gd name="connsiteX2" fmla="*/ 1076325 w 2255043"/>
                  <a:gd name="connsiteY2" fmla="*/ 80 h 581488"/>
                  <a:gd name="connsiteX3" fmla="*/ 1431131 w 2255043"/>
                  <a:gd name="connsiteY3" fmla="*/ 181055 h 581488"/>
                  <a:gd name="connsiteX4" fmla="*/ 2159793 w 2255043"/>
                  <a:gd name="connsiteY4" fmla="*/ 554912 h 581488"/>
                  <a:gd name="connsiteX5" fmla="*/ 2255043 w 2255043"/>
                  <a:gd name="connsiteY5" fmla="*/ 552531 h 581488"/>
                  <a:gd name="connsiteX0" fmla="*/ 0 w 2159793"/>
                  <a:gd name="connsiteY0" fmla="*/ 547767 h 554912"/>
                  <a:gd name="connsiteX1" fmla="*/ 726281 w 2159793"/>
                  <a:gd name="connsiteY1" fmla="*/ 185818 h 554912"/>
                  <a:gd name="connsiteX2" fmla="*/ 1076325 w 2159793"/>
                  <a:gd name="connsiteY2" fmla="*/ 80 h 554912"/>
                  <a:gd name="connsiteX3" fmla="*/ 1431131 w 2159793"/>
                  <a:gd name="connsiteY3" fmla="*/ 181055 h 554912"/>
                  <a:gd name="connsiteX4" fmla="*/ 2159793 w 2159793"/>
                  <a:gd name="connsiteY4" fmla="*/ 554912 h 554912"/>
                  <a:gd name="connsiteX0" fmla="*/ 0 w 2159793"/>
                  <a:gd name="connsiteY0" fmla="*/ 547767 h 554912"/>
                  <a:gd name="connsiteX1" fmla="*/ 726281 w 2159793"/>
                  <a:gd name="connsiteY1" fmla="*/ 185818 h 554912"/>
                  <a:gd name="connsiteX2" fmla="*/ 1076325 w 2159793"/>
                  <a:gd name="connsiteY2" fmla="*/ 80 h 554912"/>
                  <a:gd name="connsiteX3" fmla="*/ 1431131 w 2159793"/>
                  <a:gd name="connsiteY3" fmla="*/ 181055 h 554912"/>
                  <a:gd name="connsiteX4" fmla="*/ 2159793 w 2159793"/>
                  <a:gd name="connsiteY4" fmla="*/ 554912 h 554912"/>
                  <a:gd name="connsiteX0" fmla="*/ 0 w 2159793"/>
                  <a:gd name="connsiteY0" fmla="*/ 547886 h 555031"/>
                  <a:gd name="connsiteX1" fmla="*/ 726281 w 2159793"/>
                  <a:gd name="connsiteY1" fmla="*/ 185937 h 555031"/>
                  <a:gd name="connsiteX2" fmla="*/ 1076325 w 2159793"/>
                  <a:gd name="connsiteY2" fmla="*/ 199 h 555031"/>
                  <a:gd name="connsiteX3" fmla="*/ 1431131 w 2159793"/>
                  <a:gd name="connsiteY3" fmla="*/ 181174 h 555031"/>
                  <a:gd name="connsiteX4" fmla="*/ 2159793 w 2159793"/>
                  <a:gd name="connsiteY4" fmla="*/ 555031 h 555031"/>
                  <a:gd name="connsiteX0" fmla="*/ 0 w 2159793"/>
                  <a:gd name="connsiteY0" fmla="*/ 547755 h 554900"/>
                  <a:gd name="connsiteX1" fmla="*/ 726281 w 2159793"/>
                  <a:gd name="connsiteY1" fmla="*/ 185806 h 554900"/>
                  <a:gd name="connsiteX2" fmla="*/ 1076325 w 2159793"/>
                  <a:gd name="connsiteY2" fmla="*/ 68 h 554900"/>
                  <a:gd name="connsiteX3" fmla="*/ 1431131 w 2159793"/>
                  <a:gd name="connsiteY3" fmla="*/ 181043 h 554900"/>
                  <a:gd name="connsiteX4" fmla="*/ 2159793 w 2159793"/>
                  <a:gd name="connsiteY4" fmla="*/ 554900 h 554900"/>
                  <a:gd name="connsiteX0" fmla="*/ 0 w 2159793"/>
                  <a:gd name="connsiteY0" fmla="*/ 547755 h 554900"/>
                  <a:gd name="connsiteX1" fmla="*/ 726281 w 2159793"/>
                  <a:gd name="connsiteY1" fmla="*/ 185806 h 554900"/>
                  <a:gd name="connsiteX2" fmla="*/ 1076325 w 2159793"/>
                  <a:gd name="connsiteY2" fmla="*/ 68 h 554900"/>
                  <a:gd name="connsiteX3" fmla="*/ 1431131 w 2159793"/>
                  <a:gd name="connsiteY3" fmla="*/ 181043 h 554900"/>
                  <a:gd name="connsiteX4" fmla="*/ 2159793 w 2159793"/>
                  <a:gd name="connsiteY4" fmla="*/ 554900 h 5549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159793" h="554900">
                    <a:moveTo>
                      <a:pt x="0" y="547755"/>
                    </a:moveTo>
                    <a:cubicBezTo>
                      <a:pt x="386556" y="542993"/>
                      <a:pt x="630238" y="284230"/>
                      <a:pt x="726281" y="185806"/>
                    </a:cubicBezTo>
                    <a:cubicBezTo>
                      <a:pt x="822324" y="87382"/>
                      <a:pt x="908844" y="3243"/>
                      <a:pt x="1076325" y="68"/>
                    </a:cubicBezTo>
                    <a:cubicBezTo>
                      <a:pt x="1243806" y="-3107"/>
                      <a:pt x="1364223" y="106667"/>
                      <a:pt x="1431131" y="181043"/>
                    </a:cubicBezTo>
                    <a:cubicBezTo>
                      <a:pt x="1563810" y="328531"/>
                      <a:pt x="1696243" y="550137"/>
                      <a:pt x="2159793" y="554900"/>
                    </a:cubicBezTo>
                  </a:path>
                </a:pathLst>
              </a:custGeom>
              <a:solidFill>
                <a:srgbClr val="FFD9E6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AU"/>
              </a:p>
            </p:txBody>
          </p:sp>
          <p:sp>
            <p:nvSpPr>
              <p:cNvPr id="57" name="Freeform 56"/>
              <p:cNvSpPr/>
              <p:nvPr/>
            </p:nvSpPr>
            <p:spPr>
              <a:xfrm>
                <a:off x="6781225" y="3986412"/>
                <a:ext cx="1284340" cy="554900"/>
              </a:xfrm>
              <a:custGeom>
                <a:avLst/>
                <a:gdLst>
                  <a:gd name="connsiteX0" fmla="*/ 0 w 2155031"/>
                  <a:gd name="connsiteY0" fmla="*/ 542927 h 547690"/>
                  <a:gd name="connsiteX1" fmla="*/ 723900 w 2155031"/>
                  <a:gd name="connsiteY1" fmla="*/ 185740 h 547690"/>
                  <a:gd name="connsiteX2" fmla="*/ 1073944 w 2155031"/>
                  <a:gd name="connsiteY2" fmla="*/ 2 h 547690"/>
                  <a:gd name="connsiteX3" fmla="*/ 1428750 w 2155031"/>
                  <a:gd name="connsiteY3" fmla="*/ 180977 h 547690"/>
                  <a:gd name="connsiteX4" fmla="*/ 2155031 w 2155031"/>
                  <a:gd name="connsiteY4" fmla="*/ 547690 h 547690"/>
                  <a:gd name="connsiteX5" fmla="*/ 2155031 w 2155031"/>
                  <a:gd name="connsiteY5" fmla="*/ 547690 h 547690"/>
                  <a:gd name="connsiteX0" fmla="*/ 0 w 2155031"/>
                  <a:gd name="connsiteY0" fmla="*/ 542927 h 547690"/>
                  <a:gd name="connsiteX1" fmla="*/ 723900 w 2155031"/>
                  <a:gd name="connsiteY1" fmla="*/ 185740 h 547690"/>
                  <a:gd name="connsiteX2" fmla="*/ 1073944 w 2155031"/>
                  <a:gd name="connsiteY2" fmla="*/ 2 h 547690"/>
                  <a:gd name="connsiteX3" fmla="*/ 1428750 w 2155031"/>
                  <a:gd name="connsiteY3" fmla="*/ 180977 h 547690"/>
                  <a:gd name="connsiteX4" fmla="*/ 2155031 w 2155031"/>
                  <a:gd name="connsiteY4" fmla="*/ 547690 h 547690"/>
                  <a:gd name="connsiteX5" fmla="*/ 2155031 w 2155031"/>
                  <a:gd name="connsiteY5" fmla="*/ 547690 h 547690"/>
                  <a:gd name="connsiteX0" fmla="*/ 0 w 2155031"/>
                  <a:gd name="connsiteY0" fmla="*/ 542927 h 547690"/>
                  <a:gd name="connsiteX1" fmla="*/ 723900 w 2155031"/>
                  <a:gd name="connsiteY1" fmla="*/ 185740 h 547690"/>
                  <a:gd name="connsiteX2" fmla="*/ 1073944 w 2155031"/>
                  <a:gd name="connsiteY2" fmla="*/ 2 h 547690"/>
                  <a:gd name="connsiteX3" fmla="*/ 1428750 w 2155031"/>
                  <a:gd name="connsiteY3" fmla="*/ 180977 h 547690"/>
                  <a:gd name="connsiteX4" fmla="*/ 2155031 w 2155031"/>
                  <a:gd name="connsiteY4" fmla="*/ 547690 h 547690"/>
                  <a:gd name="connsiteX5" fmla="*/ 2155031 w 2155031"/>
                  <a:gd name="connsiteY5" fmla="*/ 547690 h 547690"/>
                  <a:gd name="connsiteX0" fmla="*/ 0 w 2157412"/>
                  <a:gd name="connsiteY0" fmla="*/ 547689 h 547750"/>
                  <a:gd name="connsiteX1" fmla="*/ 726281 w 2157412"/>
                  <a:gd name="connsiteY1" fmla="*/ 185740 h 547750"/>
                  <a:gd name="connsiteX2" fmla="*/ 1076325 w 2157412"/>
                  <a:gd name="connsiteY2" fmla="*/ 2 h 547750"/>
                  <a:gd name="connsiteX3" fmla="*/ 1431131 w 2157412"/>
                  <a:gd name="connsiteY3" fmla="*/ 180977 h 547750"/>
                  <a:gd name="connsiteX4" fmla="*/ 2157412 w 2157412"/>
                  <a:gd name="connsiteY4" fmla="*/ 547690 h 547750"/>
                  <a:gd name="connsiteX5" fmla="*/ 2157412 w 2157412"/>
                  <a:gd name="connsiteY5" fmla="*/ 547690 h 547750"/>
                  <a:gd name="connsiteX0" fmla="*/ 0 w 2157412"/>
                  <a:gd name="connsiteY0" fmla="*/ 547689 h 547690"/>
                  <a:gd name="connsiteX1" fmla="*/ 726281 w 2157412"/>
                  <a:gd name="connsiteY1" fmla="*/ 185740 h 547690"/>
                  <a:gd name="connsiteX2" fmla="*/ 1076325 w 2157412"/>
                  <a:gd name="connsiteY2" fmla="*/ 2 h 547690"/>
                  <a:gd name="connsiteX3" fmla="*/ 1431131 w 2157412"/>
                  <a:gd name="connsiteY3" fmla="*/ 180977 h 547690"/>
                  <a:gd name="connsiteX4" fmla="*/ 2157412 w 2157412"/>
                  <a:gd name="connsiteY4" fmla="*/ 547690 h 547690"/>
                  <a:gd name="connsiteX5" fmla="*/ 2157412 w 2157412"/>
                  <a:gd name="connsiteY5" fmla="*/ 547690 h 547690"/>
                  <a:gd name="connsiteX0" fmla="*/ 0 w 2157412"/>
                  <a:gd name="connsiteY0" fmla="*/ 547689 h 547690"/>
                  <a:gd name="connsiteX1" fmla="*/ 726281 w 2157412"/>
                  <a:gd name="connsiteY1" fmla="*/ 185740 h 547690"/>
                  <a:gd name="connsiteX2" fmla="*/ 1076325 w 2157412"/>
                  <a:gd name="connsiteY2" fmla="*/ 2 h 547690"/>
                  <a:gd name="connsiteX3" fmla="*/ 1431131 w 2157412"/>
                  <a:gd name="connsiteY3" fmla="*/ 180977 h 547690"/>
                  <a:gd name="connsiteX4" fmla="*/ 2157412 w 2157412"/>
                  <a:gd name="connsiteY4" fmla="*/ 547690 h 547690"/>
                  <a:gd name="connsiteX5" fmla="*/ 2157412 w 2157412"/>
                  <a:gd name="connsiteY5" fmla="*/ 547690 h 547690"/>
                  <a:gd name="connsiteX0" fmla="*/ 0 w 2157412"/>
                  <a:gd name="connsiteY0" fmla="*/ 547727 h 547728"/>
                  <a:gd name="connsiteX1" fmla="*/ 726281 w 2157412"/>
                  <a:gd name="connsiteY1" fmla="*/ 185778 h 547728"/>
                  <a:gd name="connsiteX2" fmla="*/ 1076325 w 2157412"/>
                  <a:gd name="connsiteY2" fmla="*/ 40 h 547728"/>
                  <a:gd name="connsiteX3" fmla="*/ 1431131 w 2157412"/>
                  <a:gd name="connsiteY3" fmla="*/ 181015 h 547728"/>
                  <a:gd name="connsiteX4" fmla="*/ 2157412 w 2157412"/>
                  <a:gd name="connsiteY4" fmla="*/ 547728 h 547728"/>
                  <a:gd name="connsiteX5" fmla="*/ 2157412 w 2157412"/>
                  <a:gd name="connsiteY5" fmla="*/ 547728 h 547728"/>
                  <a:gd name="connsiteX0" fmla="*/ 0 w 2157412"/>
                  <a:gd name="connsiteY0" fmla="*/ 547727 h 547728"/>
                  <a:gd name="connsiteX1" fmla="*/ 726281 w 2157412"/>
                  <a:gd name="connsiteY1" fmla="*/ 185778 h 547728"/>
                  <a:gd name="connsiteX2" fmla="*/ 1076325 w 2157412"/>
                  <a:gd name="connsiteY2" fmla="*/ 40 h 547728"/>
                  <a:gd name="connsiteX3" fmla="*/ 1431131 w 2157412"/>
                  <a:gd name="connsiteY3" fmla="*/ 181015 h 547728"/>
                  <a:gd name="connsiteX4" fmla="*/ 2157412 w 2157412"/>
                  <a:gd name="connsiteY4" fmla="*/ 547728 h 547728"/>
                  <a:gd name="connsiteX5" fmla="*/ 2157412 w 2157412"/>
                  <a:gd name="connsiteY5" fmla="*/ 547728 h 547728"/>
                  <a:gd name="connsiteX0" fmla="*/ 0 w 2157412"/>
                  <a:gd name="connsiteY0" fmla="*/ 547727 h 547728"/>
                  <a:gd name="connsiteX1" fmla="*/ 726281 w 2157412"/>
                  <a:gd name="connsiteY1" fmla="*/ 185778 h 547728"/>
                  <a:gd name="connsiteX2" fmla="*/ 1076325 w 2157412"/>
                  <a:gd name="connsiteY2" fmla="*/ 40 h 547728"/>
                  <a:gd name="connsiteX3" fmla="*/ 1431131 w 2157412"/>
                  <a:gd name="connsiteY3" fmla="*/ 181015 h 547728"/>
                  <a:gd name="connsiteX4" fmla="*/ 2157412 w 2157412"/>
                  <a:gd name="connsiteY4" fmla="*/ 547728 h 547728"/>
                  <a:gd name="connsiteX5" fmla="*/ 2157412 w 2157412"/>
                  <a:gd name="connsiteY5" fmla="*/ 547728 h 547728"/>
                  <a:gd name="connsiteX0" fmla="*/ 0 w 2157412"/>
                  <a:gd name="connsiteY0" fmla="*/ 547727 h 547790"/>
                  <a:gd name="connsiteX1" fmla="*/ 726281 w 2157412"/>
                  <a:gd name="connsiteY1" fmla="*/ 185778 h 547790"/>
                  <a:gd name="connsiteX2" fmla="*/ 1076325 w 2157412"/>
                  <a:gd name="connsiteY2" fmla="*/ 40 h 547790"/>
                  <a:gd name="connsiteX3" fmla="*/ 1431131 w 2157412"/>
                  <a:gd name="connsiteY3" fmla="*/ 181015 h 547790"/>
                  <a:gd name="connsiteX4" fmla="*/ 2157412 w 2157412"/>
                  <a:gd name="connsiteY4" fmla="*/ 547728 h 547790"/>
                  <a:gd name="connsiteX5" fmla="*/ 2157412 w 2157412"/>
                  <a:gd name="connsiteY5" fmla="*/ 547728 h 547790"/>
                  <a:gd name="connsiteX0" fmla="*/ 0 w 2157412"/>
                  <a:gd name="connsiteY0" fmla="*/ 547727 h 547728"/>
                  <a:gd name="connsiteX1" fmla="*/ 726281 w 2157412"/>
                  <a:gd name="connsiteY1" fmla="*/ 185778 h 547728"/>
                  <a:gd name="connsiteX2" fmla="*/ 1076325 w 2157412"/>
                  <a:gd name="connsiteY2" fmla="*/ 40 h 547728"/>
                  <a:gd name="connsiteX3" fmla="*/ 1431131 w 2157412"/>
                  <a:gd name="connsiteY3" fmla="*/ 181015 h 547728"/>
                  <a:gd name="connsiteX4" fmla="*/ 2157412 w 2157412"/>
                  <a:gd name="connsiteY4" fmla="*/ 547728 h 547728"/>
                  <a:gd name="connsiteX5" fmla="*/ 2157412 w 2157412"/>
                  <a:gd name="connsiteY5" fmla="*/ 547728 h 547728"/>
                  <a:gd name="connsiteX0" fmla="*/ 0 w 2255043"/>
                  <a:gd name="connsiteY0" fmla="*/ 547727 h 576158"/>
                  <a:gd name="connsiteX1" fmla="*/ 726281 w 2255043"/>
                  <a:gd name="connsiteY1" fmla="*/ 185778 h 576158"/>
                  <a:gd name="connsiteX2" fmla="*/ 1076325 w 2255043"/>
                  <a:gd name="connsiteY2" fmla="*/ 40 h 576158"/>
                  <a:gd name="connsiteX3" fmla="*/ 1431131 w 2255043"/>
                  <a:gd name="connsiteY3" fmla="*/ 181015 h 576158"/>
                  <a:gd name="connsiteX4" fmla="*/ 2157412 w 2255043"/>
                  <a:gd name="connsiteY4" fmla="*/ 547728 h 576158"/>
                  <a:gd name="connsiteX5" fmla="*/ 2255043 w 2255043"/>
                  <a:gd name="connsiteY5" fmla="*/ 552491 h 576158"/>
                  <a:gd name="connsiteX0" fmla="*/ 0 w 2255043"/>
                  <a:gd name="connsiteY0" fmla="*/ 547767 h 581488"/>
                  <a:gd name="connsiteX1" fmla="*/ 726281 w 2255043"/>
                  <a:gd name="connsiteY1" fmla="*/ 185818 h 581488"/>
                  <a:gd name="connsiteX2" fmla="*/ 1076325 w 2255043"/>
                  <a:gd name="connsiteY2" fmla="*/ 80 h 581488"/>
                  <a:gd name="connsiteX3" fmla="*/ 1431131 w 2255043"/>
                  <a:gd name="connsiteY3" fmla="*/ 181055 h 581488"/>
                  <a:gd name="connsiteX4" fmla="*/ 2159793 w 2255043"/>
                  <a:gd name="connsiteY4" fmla="*/ 554912 h 581488"/>
                  <a:gd name="connsiteX5" fmla="*/ 2255043 w 2255043"/>
                  <a:gd name="connsiteY5" fmla="*/ 552531 h 581488"/>
                  <a:gd name="connsiteX0" fmla="*/ 0 w 2159793"/>
                  <a:gd name="connsiteY0" fmla="*/ 547767 h 554912"/>
                  <a:gd name="connsiteX1" fmla="*/ 726281 w 2159793"/>
                  <a:gd name="connsiteY1" fmla="*/ 185818 h 554912"/>
                  <a:gd name="connsiteX2" fmla="*/ 1076325 w 2159793"/>
                  <a:gd name="connsiteY2" fmla="*/ 80 h 554912"/>
                  <a:gd name="connsiteX3" fmla="*/ 1431131 w 2159793"/>
                  <a:gd name="connsiteY3" fmla="*/ 181055 h 554912"/>
                  <a:gd name="connsiteX4" fmla="*/ 2159793 w 2159793"/>
                  <a:gd name="connsiteY4" fmla="*/ 554912 h 554912"/>
                  <a:gd name="connsiteX0" fmla="*/ 0 w 2159793"/>
                  <a:gd name="connsiteY0" fmla="*/ 547767 h 554912"/>
                  <a:gd name="connsiteX1" fmla="*/ 726281 w 2159793"/>
                  <a:gd name="connsiteY1" fmla="*/ 185818 h 554912"/>
                  <a:gd name="connsiteX2" fmla="*/ 1076325 w 2159793"/>
                  <a:gd name="connsiteY2" fmla="*/ 80 h 554912"/>
                  <a:gd name="connsiteX3" fmla="*/ 1431131 w 2159793"/>
                  <a:gd name="connsiteY3" fmla="*/ 181055 h 554912"/>
                  <a:gd name="connsiteX4" fmla="*/ 2159793 w 2159793"/>
                  <a:gd name="connsiteY4" fmla="*/ 554912 h 554912"/>
                  <a:gd name="connsiteX0" fmla="*/ 0 w 2159793"/>
                  <a:gd name="connsiteY0" fmla="*/ 547886 h 555031"/>
                  <a:gd name="connsiteX1" fmla="*/ 726281 w 2159793"/>
                  <a:gd name="connsiteY1" fmla="*/ 185937 h 555031"/>
                  <a:gd name="connsiteX2" fmla="*/ 1076325 w 2159793"/>
                  <a:gd name="connsiteY2" fmla="*/ 199 h 555031"/>
                  <a:gd name="connsiteX3" fmla="*/ 1431131 w 2159793"/>
                  <a:gd name="connsiteY3" fmla="*/ 181174 h 555031"/>
                  <a:gd name="connsiteX4" fmla="*/ 2159793 w 2159793"/>
                  <a:gd name="connsiteY4" fmla="*/ 555031 h 555031"/>
                  <a:gd name="connsiteX0" fmla="*/ 0 w 2159793"/>
                  <a:gd name="connsiteY0" fmla="*/ 547755 h 554900"/>
                  <a:gd name="connsiteX1" fmla="*/ 726281 w 2159793"/>
                  <a:gd name="connsiteY1" fmla="*/ 185806 h 554900"/>
                  <a:gd name="connsiteX2" fmla="*/ 1076325 w 2159793"/>
                  <a:gd name="connsiteY2" fmla="*/ 68 h 554900"/>
                  <a:gd name="connsiteX3" fmla="*/ 1431131 w 2159793"/>
                  <a:gd name="connsiteY3" fmla="*/ 181043 h 554900"/>
                  <a:gd name="connsiteX4" fmla="*/ 2159793 w 2159793"/>
                  <a:gd name="connsiteY4" fmla="*/ 554900 h 554900"/>
                  <a:gd name="connsiteX0" fmla="*/ 0 w 2159793"/>
                  <a:gd name="connsiteY0" fmla="*/ 547755 h 554900"/>
                  <a:gd name="connsiteX1" fmla="*/ 726281 w 2159793"/>
                  <a:gd name="connsiteY1" fmla="*/ 185806 h 554900"/>
                  <a:gd name="connsiteX2" fmla="*/ 1076325 w 2159793"/>
                  <a:gd name="connsiteY2" fmla="*/ 68 h 554900"/>
                  <a:gd name="connsiteX3" fmla="*/ 1431131 w 2159793"/>
                  <a:gd name="connsiteY3" fmla="*/ 181043 h 554900"/>
                  <a:gd name="connsiteX4" fmla="*/ 2159793 w 2159793"/>
                  <a:gd name="connsiteY4" fmla="*/ 554900 h 5549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159793" h="554900">
                    <a:moveTo>
                      <a:pt x="0" y="547755"/>
                    </a:moveTo>
                    <a:cubicBezTo>
                      <a:pt x="386556" y="542993"/>
                      <a:pt x="630238" y="284230"/>
                      <a:pt x="726281" y="185806"/>
                    </a:cubicBezTo>
                    <a:cubicBezTo>
                      <a:pt x="822324" y="87382"/>
                      <a:pt x="908844" y="3243"/>
                      <a:pt x="1076325" y="68"/>
                    </a:cubicBezTo>
                    <a:cubicBezTo>
                      <a:pt x="1243806" y="-3107"/>
                      <a:pt x="1364223" y="106667"/>
                      <a:pt x="1431131" y="181043"/>
                    </a:cubicBezTo>
                    <a:cubicBezTo>
                      <a:pt x="1563810" y="328531"/>
                      <a:pt x="1696243" y="550137"/>
                      <a:pt x="2159793" y="554900"/>
                    </a:cubicBezTo>
                  </a:path>
                </a:pathLst>
              </a:custGeom>
              <a:solidFill>
                <a:srgbClr val="FFD9E6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AU"/>
              </a:p>
            </p:txBody>
          </p:sp>
          <p:sp>
            <p:nvSpPr>
              <p:cNvPr id="58" name="Line 96"/>
              <p:cNvSpPr>
                <a:spLocks noChangeShapeType="1"/>
              </p:cNvSpPr>
              <p:nvPr/>
            </p:nvSpPr>
            <p:spPr bwMode="auto">
              <a:xfrm>
                <a:off x="6300913" y="4551117"/>
                <a:ext cx="2311348" cy="0"/>
              </a:xfrm>
              <a:prstGeom prst="line">
                <a:avLst/>
              </a:prstGeom>
              <a:solidFill>
                <a:srgbClr val="FFD9E6"/>
              </a:solidFill>
              <a:ln>
                <a:solidFill>
                  <a:schemeClr val="tx1"/>
                </a:solidFill>
                <a:headEnd type="none" w="med" len="med"/>
                <a:tailEnd type="arrow" w="med" len="med"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AU"/>
              </a:p>
            </p:txBody>
          </p:sp>
          <p:sp>
            <p:nvSpPr>
              <p:cNvPr id="59" name="Freeform 58"/>
              <p:cNvSpPr/>
              <p:nvPr/>
            </p:nvSpPr>
            <p:spPr>
              <a:xfrm>
                <a:off x="6911732" y="3986412"/>
                <a:ext cx="1033764" cy="554900"/>
              </a:xfrm>
              <a:custGeom>
                <a:avLst/>
                <a:gdLst>
                  <a:gd name="connsiteX0" fmla="*/ 0 w 2155031"/>
                  <a:gd name="connsiteY0" fmla="*/ 542927 h 547690"/>
                  <a:gd name="connsiteX1" fmla="*/ 723900 w 2155031"/>
                  <a:gd name="connsiteY1" fmla="*/ 185740 h 547690"/>
                  <a:gd name="connsiteX2" fmla="*/ 1073944 w 2155031"/>
                  <a:gd name="connsiteY2" fmla="*/ 2 h 547690"/>
                  <a:gd name="connsiteX3" fmla="*/ 1428750 w 2155031"/>
                  <a:gd name="connsiteY3" fmla="*/ 180977 h 547690"/>
                  <a:gd name="connsiteX4" fmla="*/ 2155031 w 2155031"/>
                  <a:gd name="connsiteY4" fmla="*/ 547690 h 547690"/>
                  <a:gd name="connsiteX5" fmla="*/ 2155031 w 2155031"/>
                  <a:gd name="connsiteY5" fmla="*/ 547690 h 547690"/>
                  <a:gd name="connsiteX0" fmla="*/ 0 w 2155031"/>
                  <a:gd name="connsiteY0" fmla="*/ 542927 h 547690"/>
                  <a:gd name="connsiteX1" fmla="*/ 723900 w 2155031"/>
                  <a:gd name="connsiteY1" fmla="*/ 185740 h 547690"/>
                  <a:gd name="connsiteX2" fmla="*/ 1073944 w 2155031"/>
                  <a:gd name="connsiteY2" fmla="*/ 2 h 547690"/>
                  <a:gd name="connsiteX3" fmla="*/ 1428750 w 2155031"/>
                  <a:gd name="connsiteY3" fmla="*/ 180977 h 547690"/>
                  <a:gd name="connsiteX4" fmla="*/ 2155031 w 2155031"/>
                  <a:gd name="connsiteY4" fmla="*/ 547690 h 547690"/>
                  <a:gd name="connsiteX5" fmla="*/ 2155031 w 2155031"/>
                  <a:gd name="connsiteY5" fmla="*/ 547690 h 547690"/>
                  <a:gd name="connsiteX0" fmla="*/ 0 w 2155031"/>
                  <a:gd name="connsiteY0" fmla="*/ 542927 h 547690"/>
                  <a:gd name="connsiteX1" fmla="*/ 723900 w 2155031"/>
                  <a:gd name="connsiteY1" fmla="*/ 185740 h 547690"/>
                  <a:gd name="connsiteX2" fmla="*/ 1073944 w 2155031"/>
                  <a:gd name="connsiteY2" fmla="*/ 2 h 547690"/>
                  <a:gd name="connsiteX3" fmla="*/ 1428750 w 2155031"/>
                  <a:gd name="connsiteY3" fmla="*/ 180977 h 547690"/>
                  <a:gd name="connsiteX4" fmla="*/ 2155031 w 2155031"/>
                  <a:gd name="connsiteY4" fmla="*/ 547690 h 547690"/>
                  <a:gd name="connsiteX5" fmla="*/ 2155031 w 2155031"/>
                  <a:gd name="connsiteY5" fmla="*/ 547690 h 547690"/>
                  <a:gd name="connsiteX0" fmla="*/ 0 w 2157412"/>
                  <a:gd name="connsiteY0" fmla="*/ 547689 h 547750"/>
                  <a:gd name="connsiteX1" fmla="*/ 726281 w 2157412"/>
                  <a:gd name="connsiteY1" fmla="*/ 185740 h 547750"/>
                  <a:gd name="connsiteX2" fmla="*/ 1076325 w 2157412"/>
                  <a:gd name="connsiteY2" fmla="*/ 2 h 547750"/>
                  <a:gd name="connsiteX3" fmla="*/ 1431131 w 2157412"/>
                  <a:gd name="connsiteY3" fmla="*/ 180977 h 547750"/>
                  <a:gd name="connsiteX4" fmla="*/ 2157412 w 2157412"/>
                  <a:gd name="connsiteY4" fmla="*/ 547690 h 547750"/>
                  <a:gd name="connsiteX5" fmla="*/ 2157412 w 2157412"/>
                  <a:gd name="connsiteY5" fmla="*/ 547690 h 547750"/>
                  <a:gd name="connsiteX0" fmla="*/ 0 w 2157412"/>
                  <a:gd name="connsiteY0" fmla="*/ 547689 h 547690"/>
                  <a:gd name="connsiteX1" fmla="*/ 726281 w 2157412"/>
                  <a:gd name="connsiteY1" fmla="*/ 185740 h 547690"/>
                  <a:gd name="connsiteX2" fmla="*/ 1076325 w 2157412"/>
                  <a:gd name="connsiteY2" fmla="*/ 2 h 547690"/>
                  <a:gd name="connsiteX3" fmla="*/ 1431131 w 2157412"/>
                  <a:gd name="connsiteY3" fmla="*/ 180977 h 547690"/>
                  <a:gd name="connsiteX4" fmla="*/ 2157412 w 2157412"/>
                  <a:gd name="connsiteY4" fmla="*/ 547690 h 547690"/>
                  <a:gd name="connsiteX5" fmla="*/ 2157412 w 2157412"/>
                  <a:gd name="connsiteY5" fmla="*/ 547690 h 547690"/>
                  <a:gd name="connsiteX0" fmla="*/ 0 w 2157412"/>
                  <a:gd name="connsiteY0" fmla="*/ 547689 h 547690"/>
                  <a:gd name="connsiteX1" fmla="*/ 726281 w 2157412"/>
                  <a:gd name="connsiteY1" fmla="*/ 185740 h 547690"/>
                  <a:gd name="connsiteX2" fmla="*/ 1076325 w 2157412"/>
                  <a:gd name="connsiteY2" fmla="*/ 2 h 547690"/>
                  <a:gd name="connsiteX3" fmla="*/ 1431131 w 2157412"/>
                  <a:gd name="connsiteY3" fmla="*/ 180977 h 547690"/>
                  <a:gd name="connsiteX4" fmla="*/ 2157412 w 2157412"/>
                  <a:gd name="connsiteY4" fmla="*/ 547690 h 547690"/>
                  <a:gd name="connsiteX5" fmla="*/ 2157412 w 2157412"/>
                  <a:gd name="connsiteY5" fmla="*/ 547690 h 547690"/>
                  <a:gd name="connsiteX0" fmla="*/ 0 w 2157412"/>
                  <a:gd name="connsiteY0" fmla="*/ 547727 h 547728"/>
                  <a:gd name="connsiteX1" fmla="*/ 726281 w 2157412"/>
                  <a:gd name="connsiteY1" fmla="*/ 185778 h 547728"/>
                  <a:gd name="connsiteX2" fmla="*/ 1076325 w 2157412"/>
                  <a:gd name="connsiteY2" fmla="*/ 40 h 547728"/>
                  <a:gd name="connsiteX3" fmla="*/ 1431131 w 2157412"/>
                  <a:gd name="connsiteY3" fmla="*/ 181015 h 547728"/>
                  <a:gd name="connsiteX4" fmla="*/ 2157412 w 2157412"/>
                  <a:gd name="connsiteY4" fmla="*/ 547728 h 547728"/>
                  <a:gd name="connsiteX5" fmla="*/ 2157412 w 2157412"/>
                  <a:gd name="connsiteY5" fmla="*/ 547728 h 547728"/>
                  <a:gd name="connsiteX0" fmla="*/ 0 w 2157412"/>
                  <a:gd name="connsiteY0" fmla="*/ 547727 h 547728"/>
                  <a:gd name="connsiteX1" fmla="*/ 726281 w 2157412"/>
                  <a:gd name="connsiteY1" fmla="*/ 185778 h 547728"/>
                  <a:gd name="connsiteX2" fmla="*/ 1076325 w 2157412"/>
                  <a:gd name="connsiteY2" fmla="*/ 40 h 547728"/>
                  <a:gd name="connsiteX3" fmla="*/ 1431131 w 2157412"/>
                  <a:gd name="connsiteY3" fmla="*/ 181015 h 547728"/>
                  <a:gd name="connsiteX4" fmla="*/ 2157412 w 2157412"/>
                  <a:gd name="connsiteY4" fmla="*/ 547728 h 547728"/>
                  <a:gd name="connsiteX5" fmla="*/ 2157412 w 2157412"/>
                  <a:gd name="connsiteY5" fmla="*/ 547728 h 547728"/>
                  <a:gd name="connsiteX0" fmla="*/ 0 w 2157412"/>
                  <a:gd name="connsiteY0" fmla="*/ 547727 h 547728"/>
                  <a:gd name="connsiteX1" fmla="*/ 726281 w 2157412"/>
                  <a:gd name="connsiteY1" fmla="*/ 185778 h 547728"/>
                  <a:gd name="connsiteX2" fmla="*/ 1076325 w 2157412"/>
                  <a:gd name="connsiteY2" fmla="*/ 40 h 547728"/>
                  <a:gd name="connsiteX3" fmla="*/ 1431131 w 2157412"/>
                  <a:gd name="connsiteY3" fmla="*/ 181015 h 547728"/>
                  <a:gd name="connsiteX4" fmla="*/ 2157412 w 2157412"/>
                  <a:gd name="connsiteY4" fmla="*/ 547728 h 547728"/>
                  <a:gd name="connsiteX5" fmla="*/ 2157412 w 2157412"/>
                  <a:gd name="connsiteY5" fmla="*/ 547728 h 547728"/>
                  <a:gd name="connsiteX0" fmla="*/ 0 w 2157412"/>
                  <a:gd name="connsiteY0" fmla="*/ 547727 h 547790"/>
                  <a:gd name="connsiteX1" fmla="*/ 726281 w 2157412"/>
                  <a:gd name="connsiteY1" fmla="*/ 185778 h 547790"/>
                  <a:gd name="connsiteX2" fmla="*/ 1076325 w 2157412"/>
                  <a:gd name="connsiteY2" fmla="*/ 40 h 547790"/>
                  <a:gd name="connsiteX3" fmla="*/ 1431131 w 2157412"/>
                  <a:gd name="connsiteY3" fmla="*/ 181015 h 547790"/>
                  <a:gd name="connsiteX4" fmla="*/ 2157412 w 2157412"/>
                  <a:gd name="connsiteY4" fmla="*/ 547728 h 547790"/>
                  <a:gd name="connsiteX5" fmla="*/ 2157412 w 2157412"/>
                  <a:gd name="connsiteY5" fmla="*/ 547728 h 547790"/>
                  <a:gd name="connsiteX0" fmla="*/ 0 w 2157412"/>
                  <a:gd name="connsiteY0" fmla="*/ 547727 h 547728"/>
                  <a:gd name="connsiteX1" fmla="*/ 726281 w 2157412"/>
                  <a:gd name="connsiteY1" fmla="*/ 185778 h 547728"/>
                  <a:gd name="connsiteX2" fmla="*/ 1076325 w 2157412"/>
                  <a:gd name="connsiteY2" fmla="*/ 40 h 547728"/>
                  <a:gd name="connsiteX3" fmla="*/ 1431131 w 2157412"/>
                  <a:gd name="connsiteY3" fmla="*/ 181015 h 547728"/>
                  <a:gd name="connsiteX4" fmla="*/ 2157412 w 2157412"/>
                  <a:gd name="connsiteY4" fmla="*/ 547728 h 547728"/>
                  <a:gd name="connsiteX5" fmla="*/ 2157412 w 2157412"/>
                  <a:gd name="connsiteY5" fmla="*/ 547728 h 547728"/>
                  <a:gd name="connsiteX0" fmla="*/ 0 w 2255043"/>
                  <a:gd name="connsiteY0" fmla="*/ 547727 h 576158"/>
                  <a:gd name="connsiteX1" fmla="*/ 726281 w 2255043"/>
                  <a:gd name="connsiteY1" fmla="*/ 185778 h 576158"/>
                  <a:gd name="connsiteX2" fmla="*/ 1076325 w 2255043"/>
                  <a:gd name="connsiteY2" fmla="*/ 40 h 576158"/>
                  <a:gd name="connsiteX3" fmla="*/ 1431131 w 2255043"/>
                  <a:gd name="connsiteY3" fmla="*/ 181015 h 576158"/>
                  <a:gd name="connsiteX4" fmla="*/ 2157412 w 2255043"/>
                  <a:gd name="connsiteY4" fmla="*/ 547728 h 576158"/>
                  <a:gd name="connsiteX5" fmla="*/ 2255043 w 2255043"/>
                  <a:gd name="connsiteY5" fmla="*/ 552491 h 576158"/>
                  <a:gd name="connsiteX0" fmla="*/ 0 w 2255043"/>
                  <a:gd name="connsiteY0" fmla="*/ 547767 h 581488"/>
                  <a:gd name="connsiteX1" fmla="*/ 726281 w 2255043"/>
                  <a:gd name="connsiteY1" fmla="*/ 185818 h 581488"/>
                  <a:gd name="connsiteX2" fmla="*/ 1076325 w 2255043"/>
                  <a:gd name="connsiteY2" fmla="*/ 80 h 581488"/>
                  <a:gd name="connsiteX3" fmla="*/ 1431131 w 2255043"/>
                  <a:gd name="connsiteY3" fmla="*/ 181055 h 581488"/>
                  <a:gd name="connsiteX4" fmla="*/ 2159793 w 2255043"/>
                  <a:gd name="connsiteY4" fmla="*/ 554912 h 581488"/>
                  <a:gd name="connsiteX5" fmla="*/ 2255043 w 2255043"/>
                  <a:gd name="connsiteY5" fmla="*/ 552531 h 581488"/>
                  <a:gd name="connsiteX0" fmla="*/ 0 w 2159793"/>
                  <a:gd name="connsiteY0" fmla="*/ 547767 h 554912"/>
                  <a:gd name="connsiteX1" fmla="*/ 726281 w 2159793"/>
                  <a:gd name="connsiteY1" fmla="*/ 185818 h 554912"/>
                  <a:gd name="connsiteX2" fmla="*/ 1076325 w 2159793"/>
                  <a:gd name="connsiteY2" fmla="*/ 80 h 554912"/>
                  <a:gd name="connsiteX3" fmla="*/ 1431131 w 2159793"/>
                  <a:gd name="connsiteY3" fmla="*/ 181055 h 554912"/>
                  <a:gd name="connsiteX4" fmla="*/ 2159793 w 2159793"/>
                  <a:gd name="connsiteY4" fmla="*/ 554912 h 554912"/>
                  <a:gd name="connsiteX0" fmla="*/ 0 w 2159793"/>
                  <a:gd name="connsiteY0" fmla="*/ 547767 h 554912"/>
                  <a:gd name="connsiteX1" fmla="*/ 726281 w 2159793"/>
                  <a:gd name="connsiteY1" fmla="*/ 185818 h 554912"/>
                  <a:gd name="connsiteX2" fmla="*/ 1076325 w 2159793"/>
                  <a:gd name="connsiteY2" fmla="*/ 80 h 554912"/>
                  <a:gd name="connsiteX3" fmla="*/ 1431131 w 2159793"/>
                  <a:gd name="connsiteY3" fmla="*/ 181055 h 554912"/>
                  <a:gd name="connsiteX4" fmla="*/ 2159793 w 2159793"/>
                  <a:gd name="connsiteY4" fmla="*/ 554912 h 554912"/>
                  <a:gd name="connsiteX0" fmla="*/ 0 w 2159793"/>
                  <a:gd name="connsiteY0" fmla="*/ 547886 h 555031"/>
                  <a:gd name="connsiteX1" fmla="*/ 726281 w 2159793"/>
                  <a:gd name="connsiteY1" fmla="*/ 185937 h 555031"/>
                  <a:gd name="connsiteX2" fmla="*/ 1076325 w 2159793"/>
                  <a:gd name="connsiteY2" fmla="*/ 199 h 555031"/>
                  <a:gd name="connsiteX3" fmla="*/ 1431131 w 2159793"/>
                  <a:gd name="connsiteY3" fmla="*/ 181174 h 555031"/>
                  <a:gd name="connsiteX4" fmla="*/ 2159793 w 2159793"/>
                  <a:gd name="connsiteY4" fmla="*/ 555031 h 555031"/>
                  <a:gd name="connsiteX0" fmla="*/ 0 w 2159793"/>
                  <a:gd name="connsiteY0" fmla="*/ 547755 h 554900"/>
                  <a:gd name="connsiteX1" fmla="*/ 726281 w 2159793"/>
                  <a:gd name="connsiteY1" fmla="*/ 185806 h 554900"/>
                  <a:gd name="connsiteX2" fmla="*/ 1076325 w 2159793"/>
                  <a:gd name="connsiteY2" fmla="*/ 68 h 554900"/>
                  <a:gd name="connsiteX3" fmla="*/ 1431131 w 2159793"/>
                  <a:gd name="connsiteY3" fmla="*/ 181043 h 554900"/>
                  <a:gd name="connsiteX4" fmla="*/ 2159793 w 2159793"/>
                  <a:gd name="connsiteY4" fmla="*/ 554900 h 554900"/>
                  <a:gd name="connsiteX0" fmla="*/ 0 w 2159793"/>
                  <a:gd name="connsiteY0" fmla="*/ 547755 h 554900"/>
                  <a:gd name="connsiteX1" fmla="*/ 726281 w 2159793"/>
                  <a:gd name="connsiteY1" fmla="*/ 185806 h 554900"/>
                  <a:gd name="connsiteX2" fmla="*/ 1076325 w 2159793"/>
                  <a:gd name="connsiteY2" fmla="*/ 68 h 554900"/>
                  <a:gd name="connsiteX3" fmla="*/ 1431131 w 2159793"/>
                  <a:gd name="connsiteY3" fmla="*/ 181043 h 554900"/>
                  <a:gd name="connsiteX4" fmla="*/ 2159793 w 2159793"/>
                  <a:gd name="connsiteY4" fmla="*/ 554900 h 5549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159793" h="554900">
                    <a:moveTo>
                      <a:pt x="0" y="547755"/>
                    </a:moveTo>
                    <a:cubicBezTo>
                      <a:pt x="386556" y="542993"/>
                      <a:pt x="630238" y="284230"/>
                      <a:pt x="726281" y="185806"/>
                    </a:cubicBezTo>
                    <a:cubicBezTo>
                      <a:pt x="822324" y="87382"/>
                      <a:pt x="908844" y="3243"/>
                      <a:pt x="1076325" y="68"/>
                    </a:cubicBezTo>
                    <a:cubicBezTo>
                      <a:pt x="1243806" y="-3107"/>
                      <a:pt x="1364223" y="106667"/>
                      <a:pt x="1431131" y="181043"/>
                    </a:cubicBezTo>
                    <a:cubicBezTo>
                      <a:pt x="1563810" y="328531"/>
                      <a:pt x="1696243" y="550137"/>
                      <a:pt x="2159793" y="554900"/>
                    </a:cubicBezTo>
                  </a:path>
                </a:pathLst>
              </a:custGeom>
              <a:solidFill>
                <a:srgbClr val="FFD9E6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AU"/>
              </a:p>
            </p:txBody>
          </p:sp>
          <p:sp>
            <p:nvSpPr>
              <p:cNvPr id="63" name="Line 97"/>
              <p:cNvSpPr>
                <a:spLocks noChangeShapeType="1"/>
              </p:cNvSpPr>
              <p:nvPr/>
            </p:nvSpPr>
            <p:spPr bwMode="auto">
              <a:xfrm>
                <a:off x="7423006" y="3764546"/>
                <a:ext cx="0" cy="799630"/>
              </a:xfrm>
              <a:prstGeom prst="line">
                <a:avLst/>
              </a:prstGeom>
              <a:solidFill>
                <a:srgbClr val="FFD9E6"/>
              </a:solidFill>
              <a:ln>
                <a:solidFill>
                  <a:schemeClr val="tx1"/>
                </a:solidFill>
                <a:headEnd type="arrow" w="med" len="med"/>
                <a:tailEnd type="none" w="med" len="med"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AU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64" name="TextBox 63"/>
                  <p:cNvSpPr txBox="1"/>
                  <p:nvPr/>
                </p:nvSpPr>
                <p:spPr>
                  <a:xfrm>
                    <a:off x="6643775" y="3633420"/>
                    <a:ext cx="667811" cy="276999"/>
                  </a:xfrm>
                  <a:prstGeom prst="rect">
                    <a:avLst/>
                  </a:prstGeom>
                  <a:noFill/>
                </p:spPr>
                <p:txBody>
                  <a:bodyPr wrap="none" lIns="0" tIns="0" rIns="0" bIns="0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d>
                            <m:dPr>
                              <m:begChr m:val="{"/>
                              <m:endChr m:val="}"/>
                              <m:ctrlPr>
                                <a:rPr lang="en-AU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AU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d>
                                    <m:dPr>
                                      <m:begChr m:val="|"/>
                                      <m:endChr m:val="⟩"/>
                                      <m:ctrlPr>
                                        <a:rPr lang="en-AU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m:rPr>
                                          <m:sty m:val="p"/>
                                        </m:rPr>
                                        <a:rPr lang="en-AU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Υ</m:t>
                                      </m:r>
                                    </m:e>
                                  </m:d>
                                </m:e>
                                <m:sub>
                                  <m:r>
                                    <a:rPr lang="en-AU" i="1">
                                      <a:latin typeface="Cambria Math" panose="02040503050406030204" pitchFamily="18" charset="0"/>
                                    </a:rPr>
                                    <m:t>𝑛</m:t>
                                  </m:r>
                                </m:sub>
                              </m:sSub>
                            </m:e>
                          </m:d>
                        </m:oMath>
                      </m:oMathPara>
                    </a14:m>
                    <a:endParaRPr lang="en-AU"/>
                  </a:p>
                </p:txBody>
              </p:sp>
            </mc:Choice>
            <mc:Fallback xmlns="">
              <p:sp>
                <p:nvSpPr>
                  <p:cNvPr id="64" name="TextBox 63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6643775" y="3633420"/>
                    <a:ext cx="667811" cy="276999"/>
                  </a:xfrm>
                  <a:prstGeom prst="rect">
                    <a:avLst/>
                  </a:prstGeom>
                  <a:blipFill rotWithShape="0">
                    <a:blip r:embed="rId12"/>
                    <a:stretch>
                      <a:fillRect b="-17778"/>
                    </a:stretch>
                  </a:blipFill>
                </p:spPr>
                <p:txBody>
                  <a:bodyPr/>
                  <a:lstStyle/>
                  <a:p>
                    <a:r>
                      <a:rPr lang="en-AU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65" name="TextBox 64"/>
                  <p:cNvSpPr txBox="1"/>
                  <p:nvPr/>
                </p:nvSpPr>
                <p:spPr>
                  <a:xfrm>
                    <a:off x="8549401" y="4541312"/>
                    <a:ext cx="169149" cy="276999"/>
                  </a:xfrm>
                  <a:prstGeom prst="rect">
                    <a:avLst/>
                  </a:prstGeom>
                  <a:noFill/>
                </p:spPr>
                <p:txBody>
                  <a:bodyPr wrap="none" lIns="0" tIns="0" rIns="0" bIns="0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en-AU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oMath>
                      </m:oMathPara>
                    </a14:m>
                    <a:endParaRPr lang="en-AU"/>
                  </a:p>
                </p:txBody>
              </p:sp>
            </mc:Choice>
            <mc:Fallback xmlns="">
              <p:sp>
                <p:nvSpPr>
                  <p:cNvPr id="65" name="TextBox 64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8549401" y="4541312"/>
                    <a:ext cx="169149" cy="276999"/>
                  </a:xfrm>
                  <a:prstGeom prst="rect">
                    <a:avLst/>
                  </a:prstGeom>
                  <a:blipFill rotWithShape="0">
                    <a:blip r:embed="rId13"/>
                    <a:stretch>
                      <a:fillRect l="-21429" r="-21429" b="-8889"/>
                    </a:stretch>
                  </a:blipFill>
                </p:spPr>
                <p:txBody>
                  <a:bodyPr/>
                  <a:lstStyle/>
                  <a:p>
                    <a:r>
                      <a:rPr lang="en-AU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8" name="TextBox 77"/>
                <p:cNvSpPr txBox="1"/>
                <p:nvPr/>
              </p:nvSpPr>
              <p:spPr>
                <a:xfrm>
                  <a:off x="7701583" y="3879138"/>
                  <a:ext cx="212429" cy="276999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AU" b="0" i="1" smtClean="0">
                            <a:latin typeface="Cambria Math" panose="02040503050406030204" pitchFamily="18" charset="0"/>
                          </a:rPr>
                          <m:t>𝜎</m:t>
                        </m:r>
                      </m:oMath>
                    </m:oMathPara>
                  </a14:m>
                  <a:endParaRPr lang="en-AU"/>
                </a:p>
              </p:txBody>
            </p:sp>
          </mc:Choice>
          <mc:Fallback xmlns="">
            <p:sp>
              <p:nvSpPr>
                <p:cNvPr id="78" name="TextBox 7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701583" y="3879138"/>
                  <a:ext cx="212429" cy="276999"/>
                </a:xfrm>
                <a:prstGeom prst="rect">
                  <a:avLst/>
                </a:prstGeom>
                <a:blipFill rotWithShape="0">
                  <a:blip r:embed="rId14"/>
                  <a:stretch>
                    <a:fillRect l="-11429" r="-8571" b="-2174"/>
                  </a:stretch>
                </a:blipFill>
              </p:spPr>
              <p:txBody>
                <a:bodyPr/>
                <a:lstStyle/>
                <a:p>
                  <a:r>
                    <a:rPr lang="en-AU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79" name="Straight Arrow Connector 78"/>
            <p:cNvCxnSpPr/>
            <p:nvPr/>
          </p:nvCxnSpPr>
          <p:spPr>
            <a:xfrm>
              <a:off x="7083552" y="4056406"/>
              <a:ext cx="591332" cy="0"/>
            </a:xfrm>
            <a:prstGeom prst="straightConnector1">
              <a:avLst/>
            </a:prstGeom>
            <a:ln>
              <a:solidFill>
                <a:schemeClr val="tx1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0" name="Rectangle 79"/>
          <p:cNvSpPr/>
          <p:nvPr/>
        </p:nvSpPr>
        <p:spPr>
          <a:xfrm>
            <a:off x="7350508" y="4066676"/>
            <a:ext cx="161518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spcBef>
                <a:spcPct val="20000"/>
              </a:spcBef>
            </a:pPr>
            <a:r>
              <a:rPr lang="en-AU" altLang="en-US" sz="1600" dirty="0" smtClean="0">
                <a:solidFill>
                  <a:srgbClr val="FF0000"/>
                </a:solidFill>
              </a:rPr>
              <a:t>mass is not</a:t>
            </a:r>
            <a:br>
              <a:rPr lang="en-AU" altLang="en-US" sz="1600" dirty="0" smtClean="0">
                <a:solidFill>
                  <a:srgbClr val="FF0000"/>
                </a:solidFill>
              </a:rPr>
            </a:br>
            <a:r>
              <a:rPr lang="en-AU" altLang="en-US" sz="1600" dirty="0" smtClean="0">
                <a:solidFill>
                  <a:srgbClr val="FF0000"/>
                </a:solidFill>
              </a:rPr>
              <a:t>     conserved</a:t>
            </a:r>
            <a:endParaRPr lang="en-AU" altLang="en-US" sz="1600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2" name="Rectangle 160"/>
              <p:cNvSpPr>
                <a:spLocks noChangeArrowheads="1"/>
              </p:cNvSpPr>
              <p:nvPr/>
            </p:nvSpPr>
            <p:spPr bwMode="auto">
              <a:xfrm>
                <a:off x="2913241" y="5822423"/>
                <a:ext cx="3662236" cy="4363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9pPr>
              </a:lstStyle>
              <a:p>
                <a:pPr eaLnBrk="1" hangingPunct="1">
                  <a:spcBef>
                    <a:spcPct val="20000"/>
                  </a:spcBef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acc>
                        <m:accPr>
                          <m:chr m:val="̂"/>
                          <m:ctrlPr>
                            <a:rPr lang="en-AU" altLang="en-US" sz="20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AU" altLang="en-US" sz="2000" b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𝕋</m:t>
                          </m:r>
                        </m:e>
                      </m:acc>
                      <m:r>
                        <a:rPr lang="en-AU" altLang="en-US" sz="200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sSup>
                        <m:sSupPr>
                          <m:ctrlPr>
                            <a:rPr lang="en-AU" altLang="en-US" sz="2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AU" altLang="en-US" sz="200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e</m:t>
                          </m:r>
                        </m:e>
                        <m:sup>
                          <m:r>
                            <a:rPr lang="en-AU" altLang="en-US" sz="20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</m:t>
                          </m:r>
                          <m:r>
                            <a:rPr lang="en-AU" altLang="en-US" sz="20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𝑖</m:t>
                          </m:r>
                          <m:acc>
                            <m:accPr>
                              <m:chr m:val="̂"/>
                              <m:ctrlPr>
                                <a:rPr lang="en-AU" altLang="en-US" sz="20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AU" altLang="en-US" sz="20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𝐻</m:t>
                              </m:r>
                            </m:e>
                          </m:acc>
                          <m:r>
                            <a:rPr lang="en-AU" altLang="en-US" sz="20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𝛿</m:t>
                          </m:r>
                          <m:r>
                            <a:rPr lang="en-AU" altLang="en-US" sz="20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sup>
                      </m:sSup>
                      <m:sSup>
                        <m:sSupPr>
                          <m:ctrlPr>
                            <a:rPr lang="en-AU" altLang="en-US" sz="20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acc>
                            <m:accPr>
                              <m:chr m:val="̂"/>
                              <m:ctrlPr>
                                <a:rPr lang="en-AU" altLang="en-US" sz="20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AU" altLang="en-US" sz="2000" b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𝕋</m:t>
                              </m:r>
                            </m:e>
                          </m:acc>
                        </m:e>
                        <m:sup>
                          <m:r>
                            <a:rPr lang="en-AU" altLang="en-US" sz="20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en-AU" altLang="en-US" sz="2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AU" altLang="en-US" sz="20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AU" altLang="en-US" sz="200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e</m:t>
                          </m:r>
                        </m:e>
                        <m:sup>
                          <m:r>
                            <a:rPr lang="en-AU" altLang="en-US" sz="20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𝑖</m:t>
                          </m:r>
                          <m:acc>
                            <m:accPr>
                              <m:chr m:val="̂"/>
                              <m:ctrlPr>
                                <a:rPr lang="en-AU" altLang="en-US" sz="20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AU" altLang="en-US" sz="20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𝐻</m:t>
                              </m:r>
                            </m:e>
                          </m:acc>
                          <m:r>
                            <a:rPr lang="en-AU" altLang="en-US" sz="20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𝛿</m:t>
                          </m:r>
                          <m:r>
                            <a:rPr lang="en-AU" altLang="en-US" sz="20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sup>
                      </m:sSup>
                    </m:oMath>
                  </m:oMathPara>
                </a14:m>
                <a:endParaRPr lang="en-AU" altLang="en-US" sz="2000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82" name="Rectangle 16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913241" y="5822423"/>
                <a:ext cx="3662236" cy="436338"/>
              </a:xfrm>
              <a:prstGeom prst="rect">
                <a:avLst/>
              </a:prstGeom>
              <a:blipFill rotWithShape="0">
                <a:blip r:embed="rId15"/>
                <a:stretch>
                  <a:fillRect t="-1389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en-A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3" name="Rectangle 160"/>
              <p:cNvSpPr>
                <a:spLocks noChangeArrowheads="1"/>
              </p:cNvSpPr>
              <p:nvPr/>
            </p:nvSpPr>
            <p:spPr bwMode="auto">
              <a:xfrm>
                <a:off x="3393413" y="4869691"/>
                <a:ext cx="1611762" cy="40844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9pPr>
              </a:lstStyle>
              <a:p>
                <a:pPr eaLnBrk="1" hangingPunct="1">
                  <a:spcBef>
                    <a:spcPct val="20000"/>
                  </a:spcBef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acc>
                        <m:accPr>
                          <m:chr m:val="̂"/>
                          <m:ctrlPr>
                            <a:rPr lang="en-AU" altLang="en-US" sz="20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AU" altLang="en-US" sz="2000" b="1" i="0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𝕋</m:t>
                          </m:r>
                        </m:e>
                      </m:acc>
                      <m:r>
                        <a:rPr lang="en-AU" altLang="en-US" sz="2000" b="1" i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acc>
                        <m:accPr>
                          <m:chr m:val="̂"/>
                          <m:ctrlPr>
                            <a:rPr lang="en-AU" altLang="en-US" sz="20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AU" altLang="en-US" sz="20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𝐻</m:t>
                          </m:r>
                        </m:e>
                      </m:acc>
                      <m:sSup>
                        <m:sSupPr>
                          <m:ctrlPr>
                            <a:rPr lang="en-AU" altLang="en-US" sz="20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AU" altLang="en-US" sz="2000" b="1" i="0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  <m:acc>
                            <m:accPr>
                              <m:chr m:val="̂"/>
                              <m:ctrlPr>
                                <a:rPr lang="en-AU" altLang="en-US" sz="20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AU" altLang="en-US" sz="2000" b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𝕋</m:t>
                              </m:r>
                            </m:e>
                          </m:acc>
                        </m:e>
                        <m:sup>
                          <m:r>
                            <a:rPr lang="en-AU" altLang="en-US" sz="20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</m:t>
                          </m:r>
                          <m:r>
                            <a:rPr lang="en-AU" altLang="en-US" sz="20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𝟏</m:t>
                          </m:r>
                        </m:sup>
                      </m:sSup>
                      <m:r>
                        <a:rPr lang="en-AU" altLang="en-US" sz="2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acc>
                        <m:accPr>
                          <m:chr m:val="̂"/>
                          <m:ctrlPr>
                            <a:rPr lang="en-AU" altLang="en-US" sz="20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AU" altLang="en-US" sz="20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𝐻</m:t>
                          </m:r>
                        </m:e>
                      </m:acc>
                    </m:oMath>
                  </m:oMathPara>
                </a14:m>
                <a:endParaRPr lang="en-AU" altLang="en-US" sz="2000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83" name="Rectangle 16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3393413" y="4869691"/>
                <a:ext cx="1611762" cy="408445"/>
              </a:xfrm>
              <a:prstGeom prst="rect">
                <a:avLst/>
              </a:prstGeom>
              <a:blipFill rotWithShape="0">
                <a:blip r:embed="rId16"/>
                <a:stretch>
                  <a:fillRect t="-7463" r="-26515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en-A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4" name="Rectangle 160"/>
              <p:cNvSpPr>
                <a:spLocks noChangeArrowheads="1"/>
              </p:cNvSpPr>
              <p:nvPr/>
            </p:nvSpPr>
            <p:spPr bwMode="auto">
              <a:xfrm>
                <a:off x="3469881" y="5358302"/>
                <a:ext cx="2408544" cy="40844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9pPr>
              </a:lstStyle>
              <a:p>
                <a:pPr eaLnBrk="1" hangingPunct="1">
                  <a:spcBef>
                    <a:spcPct val="20000"/>
                  </a:spcBef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acc>
                        <m:accPr>
                          <m:chr m:val="̂"/>
                          <m:ctrlPr>
                            <a:rPr lang="en-AU" altLang="en-US" sz="20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AU" altLang="en-US" sz="2000" b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𝕋</m:t>
                          </m:r>
                        </m:e>
                      </m:acc>
                      <m:r>
                        <a:rPr lang="en-AU" altLang="en-US" sz="20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AU" altLang="en-US" sz="2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𝑖</m:t>
                      </m:r>
                      <m:r>
                        <a:rPr lang="en-AU" altLang="en-US" sz="2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sSup>
                        <m:sSupPr>
                          <m:ctrlPr>
                            <a:rPr lang="en-AU" altLang="en-US" sz="20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acc>
                            <m:accPr>
                              <m:chr m:val="̂"/>
                              <m:ctrlPr>
                                <a:rPr lang="en-AU" altLang="en-US" sz="20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AU" altLang="en-US" sz="2000" b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𝕋</m:t>
                              </m:r>
                            </m:e>
                          </m:acc>
                        </m:e>
                        <m:sup>
                          <m:r>
                            <a:rPr lang="en-AU" altLang="en-US" sz="20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en-AU" altLang="en-US" sz="2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=−</m:t>
                      </m:r>
                      <m:r>
                        <a:rPr lang="en-AU" altLang="en-US" sz="2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𝑖</m:t>
                      </m:r>
                    </m:oMath>
                  </m:oMathPara>
                </a14:m>
                <a:endParaRPr lang="en-AU" altLang="en-US" sz="2000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84" name="Rectangle 16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3469881" y="5358302"/>
                <a:ext cx="2408544" cy="408445"/>
              </a:xfrm>
              <a:prstGeom prst="rect">
                <a:avLst/>
              </a:prstGeom>
              <a:blipFill rotWithShape="0">
                <a:blip r:embed="rId17"/>
                <a:stretch>
                  <a:fillRect t="-7463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en-A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6" name="Picture 85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915931" y="2179230"/>
            <a:ext cx="859611" cy="1115665"/>
          </a:xfrm>
          <a:prstGeom prst="rect">
            <a:avLst/>
          </a:prstGeom>
        </p:spPr>
      </p:pic>
      <p:sp>
        <p:nvSpPr>
          <p:cNvPr id="87" name="Rectangle 160"/>
          <p:cNvSpPr>
            <a:spLocks noChangeArrowheads="1"/>
          </p:cNvSpPr>
          <p:nvPr/>
        </p:nvSpPr>
        <p:spPr bwMode="auto">
          <a:xfrm>
            <a:off x="6536447" y="3247508"/>
            <a:ext cx="134279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AU" altLang="en-US" sz="1400" smtClean="0"/>
              <a:t>step size</a:t>
            </a:r>
            <a:endParaRPr lang="en-AU" altLang="en-US" sz="1400"/>
          </a:p>
        </p:txBody>
      </p:sp>
      <p:grpSp>
        <p:nvGrpSpPr>
          <p:cNvPr id="88" name="Group 87"/>
          <p:cNvGrpSpPr/>
          <p:nvPr/>
        </p:nvGrpSpPr>
        <p:grpSpPr>
          <a:xfrm>
            <a:off x="7384601" y="3280523"/>
            <a:ext cx="1278861" cy="276999"/>
            <a:chOff x="7407275" y="4246971"/>
            <a:chExt cx="1278861" cy="276999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00" name="TextBox 99"/>
                <p:cNvSpPr txBox="1"/>
                <p:nvPr/>
              </p:nvSpPr>
              <p:spPr>
                <a:xfrm>
                  <a:off x="7857319" y="4246971"/>
                  <a:ext cx="828817" cy="276999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14:m>
                    <m:oMath xmlns:m="http://schemas.openxmlformats.org/officeDocument/2006/math">
                      <m:r>
                        <a:rPr lang="en-AU" b="0" i="1" smtClean="0">
                          <a:latin typeface="Cambria Math" panose="02040503050406030204" pitchFamily="18" charset="0"/>
                        </a:rPr>
                        <m:t>𝛿</m:t>
                      </m:r>
                      <m:r>
                        <a:rPr lang="en-AU" b="0" i="1" smtClean="0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en-AU" b="0" i="1" smtClean="0">
                          <a:latin typeface="Cambria Math" panose="02040503050406030204" pitchFamily="18" charset="0"/>
                        </a:rPr>
                        <m:t>&lt;</m:t>
                      </m:r>
                      <m:r>
                        <m:rPr>
                          <m:sty m:val="p"/>
                        </m:rPr>
                        <a:rPr lang="en-AU" b="0" i="0" smtClean="0">
                          <a:latin typeface="Cambria Math" panose="02040503050406030204" pitchFamily="18" charset="0"/>
                        </a:rPr>
                        <m:t>Δ</m:t>
                      </m:r>
                      <m:r>
                        <a:rPr lang="en-AU" b="0" i="1" smtClean="0">
                          <a:latin typeface="Cambria Math" panose="02040503050406030204" pitchFamily="18" charset="0"/>
                        </a:rPr>
                        <m:t>𝑡</m:t>
                      </m:r>
                    </m:oMath>
                  </a14:m>
                  <a:r>
                    <a:rPr lang="en-AU" smtClean="0"/>
                    <a:t> </a:t>
                  </a:r>
                  <a:endParaRPr lang="en-AU"/>
                </a:p>
              </p:txBody>
            </p:sp>
          </mc:Choice>
          <mc:Fallback xmlns="">
            <p:sp>
              <p:nvSpPr>
                <p:cNvPr id="100" name="TextBox 99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857319" y="4246971"/>
                  <a:ext cx="828817" cy="276999"/>
                </a:xfrm>
                <a:prstGeom prst="rect">
                  <a:avLst/>
                </a:prstGeom>
                <a:blipFill rotWithShape="0">
                  <a:blip r:embed="rId18"/>
                  <a:stretch>
                    <a:fillRect l="-10294" b="-10870"/>
                  </a:stretch>
                </a:blipFill>
              </p:spPr>
              <p:txBody>
                <a:bodyPr/>
                <a:lstStyle/>
                <a:p>
                  <a:r>
                    <a:rPr lang="en-AU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101" name="Straight Arrow Connector 100"/>
            <p:cNvCxnSpPr/>
            <p:nvPr/>
          </p:nvCxnSpPr>
          <p:spPr>
            <a:xfrm>
              <a:off x="7407275" y="4397212"/>
              <a:ext cx="171450" cy="0"/>
            </a:xfrm>
            <a:prstGeom prst="straightConnector1">
              <a:avLst/>
            </a:prstGeom>
            <a:ln w="190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Arrow Connector 101"/>
            <p:cNvCxnSpPr/>
            <p:nvPr/>
          </p:nvCxnSpPr>
          <p:spPr>
            <a:xfrm>
              <a:off x="7625735" y="4397212"/>
              <a:ext cx="171450" cy="0"/>
            </a:xfrm>
            <a:prstGeom prst="straightConnector1">
              <a:avLst/>
            </a:prstGeom>
            <a:ln w="19050">
              <a:solidFill>
                <a:srgbClr val="FF0000"/>
              </a:solidFill>
              <a:headEnd type="triangl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/>
            <p:cNvCxnSpPr/>
            <p:nvPr/>
          </p:nvCxnSpPr>
          <p:spPr>
            <a:xfrm>
              <a:off x="7578725" y="4271797"/>
              <a:ext cx="0" cy="210633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Connector 103"/>
            <p:cNvCxnSpPr/>
            <p:nvPr/>
          </p:nvCxnSpPr>
          <p:spPr>
            <a:xfrm>
              <a:off x="7625735" y="4271797"/>
              <a:ext cx="0" cy="210633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9" name="Rectangle 160"/>
          <p:cNvSpPr>
            <a:spLocks noChangeArrowheads="1"/>
          </p:cNvSpPr>
          <p:nvPr/>
        </p:nvSpPr>
        <p:spPr bwMode="auto">
          <a:xfrm>
            <a:off x="7629760" y="2603782"/>
            <a:ext cx="134279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AU" altLang="en-US" sz="1400" smtClean="0"/>
              <a:t>random paths</a:t>
            </a:r>
            <a:endParaRPr lang="en-AU" altLang="en-US" sz="1400"/>
          </a:p>
        </p:txBody>
      </p:sp>
      <p:grpSp>
        <p:nvGrpSpPr>
          <p:cNvPr id="90" name="Group 89"/>
          <p:cNvGrpSpPr/>
          <p:nvPr/>
        </p:nvGrpSpPr>
        <p:grpSpPr>
          <a:xfrm>
            <a:off x="6190062" y="1504422"/>
            <a:ext cx="2417637" cy="934249"/>
            <a:chOff x="6300913" y="3884062"/>
            <a:chExt cx="2417637" cy="934249"/>
          </a:xfrm>
        </p:grpSpPr>
        <p:sp>
          <p:nvSpPr>
            <p:cNvPr id="95" name="Line 96"/>
            <p:cNvSpPr>
              <a:spLocks noChangeShapeType="1"/>
            </p:cNvSpPr>
            <p:nvPr/>
          </p:nvSpPr>
          <p:spPr bwMode="auto">
            <a:xfrm>
              <a:off x="6300913" y="4551117"/>
              <a:ext cx="2311348" cy="0"/>
            </a:xfrm>
            <a:prstGeom prst="line">
              <a:avLst/>
            </a:prstGeom>
            <a:solidFill>
              <a:srgbClr val="FFD9E6"/>
            </a:solidFill>
            <a:ln>
              <a:solidFill>
                <a:schemeClr val="tx1"/>
              </a:solidFill>
              <a:headEnd type="none" w="med" len="med"/>
              <a:tailEnd type="arrow" w="med" len="med"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sp>
          <p:nvSpPr>
            <p:cNvPr id="97" name="Line 97"/>
            <p:cNvSpPr>
              <a:spLocks noChangeShapeType="1"/>
            </p:cNvSpPr>
            <p:nvPr/>
          </p:nvSpPr>
          <p:spPr bwMode="auto">
            <a:xfrm>
              <a:off x="7423006" y="3884062"/>
              <a:ext cx="0" cy="680114"/>
            </a:xfrm>
            <a:prstGeom prst="line">
              <a:avLst/>
            </a:prstGeom>
            <a:solidFill>
              <a:srgbClr val="FFD9E6"/>
            </a:solidFill>
            <a:ln>
              <a:solidFill>
                <a:schemeClr val="tx1"/>
              </a:solidFill>
              <a:headEnd type="arrow" w="med" len="med"/>
              <a:tailEnd type="none" w="med" len="med"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98" name="TextBox 97"/>
                <p:cNvSpPr txBox="1"/>
                <p:nvPr/>
              </p:nvSpPr>
              <p:spPr>
                <a:xfrm>
                  <a:off x="6643774" y="3997296"/>
                  <a:ext cx="667811" cy="276999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d>
                          <m:dPr>
                            <m:begChr m:val="{"/>
                            <m:endChr m:val="}"/>
                            <m:ctrlPr>
                              <a:rPr lang="en-AU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AU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d>
                                  <m:dPr>
                                    <m:begChr m:val="|"/>
                                    <m:endChr m:val="⟩"/>
                                    <m:ctrlPr>
                                      <a:rPr lang="en-AU" i="1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AU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Υ</m:t>
                                    </m:r>
                                  </m:e>
                                </m:d>
                              </m:e>
                              <m:sub>
                                <m:r>
                                  <a:rPr lang="en-AU" i="1">
                                    <a:latin typeface="Cambria Math" panose="02040503050406030204" pitchFamily="18" charset="0"/>
                                  </a:rPr>
                                  <m:t>𝑛</m:t>
                                </m:r>
                              </m:sub>
                            </m:sSub>
                          </m:e>
                        </m:d>
                      </m:oMath>
                    </m:oMathPara>
                  </a14:m>
                  <a:endParaRPr lang="en-AU"/>
                </a:p>
              </p:txBody>
            </p:sp>
          </mc:Choice>
          <mc:Fallback xmlns="">
            <p:sp>
              <p:nvSpPr>
                <p:cNvPr id="98" name="TextBox 9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643774" y="3997296"/>
                  <a:ext cx="667811" cy="276999"/>
                </a:xfrm>
                <a:prstGeom prst="rect">
                  <a:avLst/>
                </a:prstGeom>
                <a:blipFill rotWithShape="0">
                  <a:blip r:embed="rId19"/>
                  <a:stretch>
                    <a:fillRect b="-15556"/>
                  </a:stretch>
                </a:blipFill>
              </p:spPr>
              <p:txBody>
                <a:bodyPr/>
                <a:lstStyle/>
                <a:p>
                  <a:r>
                    <a:rPr lang="en-AU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99" name="TextBox 98"/>
                <p:cNvSpPr txBox="1"/>
                <p:nvPr/>
              </p:nvSpPr>
              <p:spPr>
                <a:xfrm>
                  <a:off x="8549401" y="4541312"/>
                  <a:ext cx="169149" cy="276999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AU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oMath>
                    </m:oMathPara>
                  </a14:m>
                  <a:endParaRPr lang="en-AU"/>
                </a:p>
              </p:txBody>
            </p:sp>
          </mc:Choice>
          <mc:Fallback xmlns="">
            <p:sp>
              <p:nvSpPr>
                <p:cNvPr id="99" name="TextBox 9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549401" y="4541312"/>
                  <a:ext cx="169149" cy="276999"/>
                </a:xfrm>
                <a:prstGeom prst="rect">
                  <a:avLst/>
                </a:prstGeom>
                <a:blipFill rotWithShape="0">
                  <a:blip r:embed="rId20"/>
                  <a:stretch>
                    <a:fillRect l="-21429" r="-21429" b="-8889"/>
                  </a:stretch>
                </a:blipFill>
              </p:spPr>
              <p:txBody>
                <a:bodyPr/>
                <a:lstStyle/>
                <a:p>
                  <a:r>
                    <a:rPr lang="en-AU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105" name="Rectangle 104"/>
          <p:cNvSpPr/>
          <p:nvPr/>
        </p:nvSpPr>
        <p:spPr>
          <a:xfrm>
            <a:off x="7382145" y="1525414"/>
            <a:ext cx="41710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hangingPunct="1">
              <a:spcBef>
                <a:spcPct val="20000"/>
              </a:spcBef>
            </a:pPr>
            <a:r>
              <a:rPr lang="en-AU" altLang="en-US" sz="3200" b="1" smtClean="0">
                <a:solidFill>
                  <a:srgbClr val="FF0000"/>
                </a:solidFill>
              </a:rPr>
              <a:t>?</a:t>
            </a:r>
            <a:endParaRPr lang="en-AU" altLang="en-US" sz="3200" b="1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>
            <p:custDataLst>
              <p:tags r:id="rId1"/>
            </p:custDataLst>
          </p:nvPr>
        </p:nvSpPr>
        <p:spPr>
          <a:xfrm>
            <a:off x="158318" y="4766263"/>
            <a:ext cx="4572000" cy="548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none" lIns="88900" tIns="88900" rIns="88900" bIns="88900" rtlCol="0">
            <a:noAutofit/>
          </a:bodyPr>
          <a:lstStyle/>
          <a:p>
            <a:r>
              <a:rPr lang="en-AU" sz="2400" b="1" dirty="0">
                <a:solidFill>
                  <a:srgbClr val="0000A0"/>
                </a:solidFill>
              </a:rPr>
              <a:t>T symmetry</a:t>
            </a:r>
          </a:p>
        </p:txBody>
      </p:sp>
      <p:sp>
        <p:nvSpPr>
          <p:cNvPr id="106" name="Rectangle 160"/>
          <p:cNvSpPr>
            <a:spLocks noChangeArrowheads="1"/>
          </p:cNvSpPr>
          <p:nvPr/>
        </p:nvSpPr>
        <p:spPr bwMode="auto">
          <a:xfrm>
            <a:off x="4745505" y="3908884"/>
            <a:ext cx="1248377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AU" altLang="en-US" sz="1600" dirty="0" smtClean="0"/>
              <a:t>Planck time</a:t>
            </a:r>
            <a:endParaRPr lang="en-AU" altLang="en-US" sz="1600" dirty="0"/>
          </a:p>
        </p:txBody>
      </p:sp>
      <p:sp>
        <p:nvSpPr>
          <p:cNvPr id="51" name="Rectangle 160"/>
          <p:cNvSpPr>
            <a:spLocks noChangeArrowheads="1"/>
          </p:cNvSpPr>
          <p:nvPr/>
        </p:nvSpPr>
        <p:spPr bwMode="auto">
          <a:xfrm>
            <a:off x="288879" y="5363451"/>
            <a:ext cx="1248377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AU" altLang="en-US" sz="1600" dirty="0" smtClean="0"/>
              <a:t>(antilinear)</a:t>
            </a:r>
            <a:endParaRPr lang="en-AU" altLang="en-US" sz="1600" dirty="0"/>
          </a:p>
        </p:txBody>
      </p:sp>
      <p:sp>
        <p:nvSpPr>
          <p:cNvPr id="53" name="Rectangle 160"/>
          <p:cNvSpPr>
            <a:spLocks noChangeArrowheads="1"/>
          </p:cNvSpPr>
          <p:nvPr/>
        </p:nvSpPr>
        <p:spPr bwMode="auto">
          <a:xfrm>
            <a:off x="288879" y="5890406"/>
            <a:ext cx="1427345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AU" altLang="en-US" sz="1600" dirty="0" smtClean="0"/>
              <a:t>(reversal)</a:t>
            </a:r>
            <a:endParaRPr lang="en-AU" altLang="en-US" sz="16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" name="Rectangle 60"/>
              <p:cNvSpPr/>
              <p:nvPr/>
            </p:nvSpPr>
            <p:spPr>
              <a:xfrm>
                <a:off x="6342771" y="2622264"/>
                <a:ext cx="460382" cy="40312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AU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acc>
                        <m:accPr>
                          <m:chr m:val="̂"/>
                          <m:ctrlPr>
                            <a:rPr lang="en-AU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AU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𝕋</m:t>
                          </m:r>
                        </m:e>
                      </m:acc>
                    </m:oMath>
                  </m:oMathPara>
                </a14:m>
                <a:endParaRPr lang="en-AU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61" name="Rectangle 6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42771" y="2622264"/>
                <a:ext cx="460382" cy="403124"/>
              </a:xfrm>
              <a:prstGeom prst="rect">
                <a:avLst/>
              </a:prstGeom>
              <a:blipFill rotWithShape="0">
                <a:blip r:embed="rId21"/>
                <a:stretch>
                  <a:fillRect r="-15789"/>
                </a:stretch>
              </a:blipFill>
            </p:spPr>
            <p:txBody>
              <a:bodyPr/>
              <a:lstStyle/>
              <a:p>
                <a:r>
                  <a:rPr lang="en-A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2" name="Rectangle 61"/>
          <p:cNvSpPr/>
          <p:nvPr/>
        </p:nvSpPr>
        <p:spPr>
          <a:xfrm>
            <a:off x="6138002" y="2923830"/>
            <a:ext cx="912420" cy="184666"/>
          </a:xfrm>
          <a:prstGeom prst="rect">
            <a:avLst/>
          </a:prstGeom>
          <a:solidFill>
            <a:schemeClr val="bg1"/>
          </a:solidFill>
        </p:spPr>
        <p:txBody>
          <a:bodyPr wrap="none" lIns="36000" tIns="0" rIns="36000" bIns="0">
            <a:spAutoFit/>
          </a:bodyPr>
          <a:lstStyle/>
          <a:p>
            <a:r>
              <a:rPr lang="en-AU" sz="1200" dirty="0" smtClean="0">
                <a:solidFill>
                  <a:srgbClr val="000000"/>
                </a:solidFill>
                <a:sym typeface="Wingdings" panose="05000000000000000000" pitchFamily="2" charset="2"/>
              </a:rPr>
              <a:t>for reversals</a:t>
            </a:r>
            <a:endParaRPr lang="en-AU" sz="1200" dirty="0"/>
          </a:p>
        </p:txBody>
      </p:sp>
      <p:sp>
        <p:nvSpPr>
          <p:cNvPr id="66" name="Rectangle 65"/>
          <p:cNvSpPr/>
          <p:nvPr/>
        </p:nvSpPr>
        <p:spPr>
          <a:xfrm>
            <a:off x="6425354" y="2483786"/>
            <a:ext cx="309948" cy="184666"/>
          </a:xfrm>
          <a:prstGeom prst="rect">
            <a:avLst/>
          </a:prstGeom>
          <a:solidFill>
            <a:schemeClr val="bg1"/>
          </a:solidFill>
        </p:spPr>
        <p:txBody>
          <a:bodyPr wrap="none" lIns="36000" tIns="0" rIns="36000" bIns="0">
            <a:spAutoFit/>
          </a:bodyPr>
          <a:lstStyle/>
          <a:p>
            <a:r>
              <a:rPr lang="en-AU" sz="1200" dirty="0" smtClean="0">
                <a:solidFill>
                  <a:srgbClr val="000000"/>
                </a:solidFill>
                <a:sym typeface="Wingdings" panose="05000000000000000000" pitchFamily="2" charset="2"/>
              </a:rPr>
              <a:t>use</a:t>
            </a:r>
            <a:endParaRPr lang="en-AU" sz="1200" dirty="0"/>
          </a:p>
        </p:txBody>
      </p:sp>
      <p:sp>
        <p:nvSpPr>
          <p:cNvPr id="67" name="TextBox 66"/>
          <p:cNvSpPr txBox="1"/>
          <p:nvPr>
            <p:custDataLst>
              <p:tags r:id="rId2"/>
            </p:custDataLst>
          </p:nvPr>
        </p:nvSpPr>
        <p:spPr>
          <a:xfrm>
            <a:off x="152400" y="1007228"/>
            <a:ext cx="4572000" cy="548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none" lIns="88900" tIns="88900" rIns="88900" bIns="88900" rtlCol="0">
            <a:noAutofit/>
          </a:bodyPr>
          <a:lstStyle/>
          <a:p>
            <a:r>
              <a:rPr lang="en-AU" sz="2400" b="1" dirty="0" smtClean="0">
                <a:solidFill>
                  <a:srgbClr val="0000A0"/>
                </a:solidFill>
              </a:rPr>
              <a:t>1 &amp; 2:  zigzag paths and finite precision</a:t>
            </a:r>
            <a:endParaRPr lang="en-AU" sz="2400" b="1" dirty="0">
              <a:solidFill>
                <a:srgbClr val="0000A0"/>
              </a:solidFill>
            </a:endParaRPr>
          </a:p>
        </p:txBody>
      </p:sp>
      <p:sp>
        <p:nvSpPr>
          <p:cNvPr id="68" name="TextBox 67"/>
          <p:cNvSpPr txBox="1"/>
          <p:nvPr>
            <p:custDataLst>
              <p:tags r:id="rId3"/>
            </p:custDataLst>
          </p:nvPr>
        </p:nvSpPr>
        <p:spPr>
          <a:xfrm>
            <a:off x="152400" y="4070956"/>
            <a:ext cx="4572000" cy="548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none" lIns="88900" tIns="88900" rIns="88900" bIns="88900" rtlCol="0">
            <a:noAutofit/>
          </a:bodyPr>
          <a:lstStyle/>
          <a:p>
            <a:r>
              <a:rPr lang="en-AU" sz="2400" b="1" dirty="0" smtClean="0">
                <a:solidFill>
                  <a:srgbClr val="0000A0"/>
                </a:solidFill>
              </a:rPr>
              <a:t>3 Consider T symmetry &amp; T violation</a:t>
            </a:r>
            <a:endParaRPr lang="en-AU" sz="2400" b="1" dirty="0">
              <a:solidFill>
                <a:srgbClr val="0000A0"/>
              </a:solidFill>
            </a:endParaRPr>
          </a:p>
        </p:txBody>
      </p:sp>
      <p:sp>
        <p:nvSpPr>
          <p:cNvPr id="69" name="Rectangle 68"/>
          <p:cNvSpPr/>
          <p:nvPr/>
        </p:nvSpPr>
        <p:spPr>
          <a:xfrm>
            <a:off x="6147875" y="5157245"/>
            <a:ext cx="161518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spcBef>
                <a:spcPct val="20000"/>
              </a:spcBef>
            </a:pPr>
            <a:r>
              <a:rPr lang="en-AU" altLang="en-US" sz="1600" dirty="0" smtClean="0">
                <a:solidFill>
                  <a:srgbClr val="FF0000"/>
                </a:solidFill>
              </a:rPr>
              <a:t>no </a:t>
            </a:r>
            <a:br>
              <a:rPr lang="en-AU" altLang="en-US" sz="1600" dirty="0" smtClean="0">
                <a:solidFill>
                  <a:srgbClr val="FF0000"/>
                </a:solidFill>
              </a:rPr>
            </a:br>
            <a:r>
              <a:rPr lang="en-AU" altLang="en-US" sz="1600" dirty="0" smtClean="0">
                <a:solidFill>
                  <a:srgbClr val="FF0000"/>
                </a:solidFill>
              </a:rPr>
              <a:t>equation</a:t>
            </a:r>
            <a:br>
              <a:rPr lang="en-AU" altLang="en-US" sz="1600" dirty="0" smtClean="0">
                <a:solidFill>
                  <a:srgbClr val="FF0000"/>
                </a:solidFill>
              </a:rPr>
            </a:br>
            <a:r>
              <a:rPr lang="en-AU" altLang="en-US" sz="1600" dirty="0" smtClean="0">
                <a:solidFill>
                  <a:srgbClr val="FF0000"/>
                </a:solidFill>
              </a:rPr>
              <a:t>of</a:t>
            </a:r>
            <a:br>
              <a:rPr lang="en-AU" altLang="en-US" sz="1600" dirty="0" smtClean="0">
                <a:solidFill>
                  <a:srgbClr val="FF0000"/>
                </a:solidFill>
              </a:rPr>
            </a:br>
            <a:r>
              <a:rPr lang="en-AU" altLang="en-US" sz="1600" dirty="0" smtClean="0">
                <a:solidFill>
                  <a:srgbClr val="FF0000"/>
                </a:solidFill>
              </a:rPr>
              <a:t>motion</a:t>
            </a:r>
            <a:endParaRPr lang="en-AU" altLang="en-US" sz="1600" dirty="0">
              <a:solidFill>
                <a:srgbClr val="FF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AU" smtClean="0"/>
              <a:t> 14 / 17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126804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Rectangle 55"/>
          <p:cNvSpPr/>
          <p:nvPr/>
        </p:nvSpPr>
        <p:spPr>
          <a:xfrm>
            <a:off x="5211258" y="1696481"/>
            <a:ext cx="2760013" cy="2481686"/>
          </a:xfrm>
          <a:prstGeom prst="rect">
            <a:avLst/>
          </a:prstGeom>
          <a:solidFill>
            <a:schemeClr val="bg1"/>
          </a:solidFill>
          <a:ln w="12700">
            <a:solidFill>
              <a:srgbClr val="FFABC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>
              <a:solidFill>
                <a:schemeClr val="bg1"/>
              </a:solidFill>
            </a:endParaRPr>
          </a:p>
        </p:txBody>
      </p:sp>
      <p:sp>
        <p:nvSpPr>
          <p:cNvPr id="23" name="Rectangle 1"/>
          <p:cNvSpPr>
            <a:spLocks noChangeArrowheads="1"/>
          </p:cNvSpPr>
          <p:nvPr/>
        </p:nvSpPr>
        <p:spPr bwMode="auto">
          <a:xfrm>
            <a:off x="322982" y="1198355"/>
            <a:ext cx="8627053" cy="4085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noAutofit/>
          </a:bodyPr>
          <a:lstStyle>
            <a:lvl1pPr marL="279400" indent="-2794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r>
              <a:rPr lang="en-US" altLang="en-US" sz="2000" dirty="0" smtClean="0">
                <a:latin typeface="Arial" charset="0"/>
              </a:rPr>
              <a:t>Get </a:t>
            </a:r>
            <a:r>
              <a:rPr lang="en-US" altLang="en-US" sz="2000" b="1" dirty="0" smtClean="0">
                <a:latin typeface="Arial" charset="0"/>
              </a:rPr>
              <a:t>interference</a:t>
            </a:r>
            <a:r>
              <a:rPr lang="en-US" altLang="en-US" sz="2000" dirty="0" smtClean="0">
                <a:latin typeface="Arial" charset="0"/>
              </a:rPr>
              <a:t> between different paths to the same point in time.</a:t>
            </a:r>
            <a:endParaRPr lang="en-US" altLang="en-US" sz="2000" dirty="0">
              <a:latin typeface="Arial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 160"/>
              <p:cNvSpPr>
                <a:spLocks noChangeArrowheads="1"/>
              </p:cNvSpPr>
              <p:nvPr/>
            </p:nvSpPr>
            <p:spPr bwMode="auto">
              <a:xfrm>
                <a:off x="2459699" y="705367"/>
                <a:ext cx="1629702" cy="40844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9pPr>
              </a:lstStyle>
              <a:p>
                <a:pPr eaLnBrk="1" hangingPunct="1">
                  <a:spcBef>
                    <a:spcPct val="20000"/>
                  </a:spcBef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acc>
                        <m:accPr>
                          <m:chr m:val="̂"/>
                          <m:ctrlPr>
                            <a:rPr lang="en-AU" altLang="en-US" sz="20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AU" altLang="en-US" sz="2000" b="1" i="0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𝕋</m:t>
                          </m:r>
                        </m:e>
                      </m:acc>
                      <m:r>
                        <a:rPr lang="en-AU" altLang="en-US" sz="20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acc>
                        <m:accPr>
                          <m:chr m:val="̂"/>
                          <m:ctrlPr>
                            <a:rPr lang="en-AU" altLang="en-US" sz="20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AU" altLang="en-US" sz="20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𝐻</m:t>
                          </m:r>
                        </m:e>
                      </m:acc>
                      <m:r>
                        <a:rPr lang="en-AU" altLang="en-US" sz="2000" b="1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sSup>
                        <m:sSupPr>
                          <m:ctrlPr>
                            <a:rPr lang="en-AU" altLang="en-US" sz="20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acc>
                            <m:accPr>
                              <m:chr m:val="̂"/>
                              <m:ctrlPr>
                                <a:rPr lang="en-AU" altLang="en-US" sz="20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AU" altLang="en-US" sz="2000" b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𝕋</m:t>
                              </m:r>
                            </m:e>
                          </m:acc>
                        </m:e>
                        <m:sup>
                          <m:r>
                            <a:rPr lang="en-AU" altLang="en-US" sz="20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</m:t>
                          </m:r>
                          <m:r>
                            <a:rPr lang="en-AU" altLang="en-US" sz="20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𝟏</m:t>
                          </m:r>
                        </m:sup>
                      </m:sSup>
                      <m:r>
                        <a:rPr lang="en-AU" altLang="en-US" sz="2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≠</m:t>
                      </m:r>
                      <m:acc>
                        <m:accPr>
                          <m:chr m:val="̂"/>
                          <m:ctrlPr>
                            <a:rPr lang="en-AU" altLang="en-US" sz="20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AU" altLang="en-US" sz="20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𝐻</m:t>
                          </m:r>
                        </m:e>
                      </m:acc>
                    </m:oMath>
                  </m:oMathPara>
                </a14:m>
                <a:endParaRPr lang="en-AU" altLang="en-US" sz="2000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14" name="Rectangle 16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459699" y="705367"/>
                <a:ext cx="1629702" cy="408445"/>
              </a:xfrm>
              <a:prstGeom prst="rect">
                <a:avLst/>
              </a:prstGeom>
              <a:blipFill rotWithShape="0">
                <a:blip r:embed="rId5"/>
                <a:stretch>
                  <a:fillRect t="-7463" r="-25000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en-A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angle 15"/>
              <p:cNvSpPr/>
              <p:nvPr/>
            </p:nvSpPr>
            <p:spPr>
              <a:xfrm>
                <a:off x="473006" y="1744062"/>
                <a:ext cx="2964208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eaLnBrk="1" hangingPunct="1">
                  <a:spcBef>
                    <a:spcPct val="2000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AU" altLang="en-US" sz="2400" b="1" i="0" smtClean="0">
                          <a:latin typeface="Cambria Math" panose="02040503050406030204" pitchFamily="18" charset="0"/>
                        </a:rPr>
                        <m:t>𝚼</m:t>
                      </m:r>
                      <m:r>
                        <a:rPr lang="en-AU" altLang="en-US" sz="2400" b="0" i="0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{"/>
                          <m:endChr m:val="}"/>
                          <m:ctrlPr>
                            <a:rPr lang="en-AU" altLang="en-US" sz="240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AU" altLang="en-US" sz="240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AU" altLang="en-US" sz="2400" b="0" i="1" smtClean="0">
                                  <a:latin typeface="Cambria Math" panose="02040503050406030204" pitchFamily="18" charset="0"/>
                                </a:rPr>
                                <m:t>|</m:t>
                              </m:r>
                              <m:r>
                                <m:rPr>
                                  <m:sty m:val="p"/>
                                </m:rPr>
                                <a:rPr lang="en-AU" altLang="en-US" sz="2400" b="0" i="0" smtClean="0">
                                  <a:latin typeface="Cambria Math" panose="02040503050406030204" pitchFamily="18" charset="0"/>
                                </a:rPr>
                                <m:t>Υ</m:t>
                              </m:r>
                              <m:r>
                                <a:rPr lang="en-AU" altLang="en-US" sz="2400" b="0" i="1" smtClean="0">
                                  <a:latin typeface="Cambria Math" panose="02040503050406030204" pitchFamily="18" charset="0"/>
                                </a:rPr>
                                <m:t>〉</m:t>
                              </m:r>
                            </m:e>
                            <m:sub>
                              <m:r>
                                <a:rPr lang="en-AU" altLang="en-US" sz="2400" b="0" i="1" smtClean="0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</m:sub>
                          </m:sSub>
                          <m:r>
                            <a:rPr lang="en-AU" altLang="en-US" sz="2400" b="0" i="1" smtClean="0">
                              <a:latin typeface="Cambria Math" panose="02040503050406030204" pitchFamily="18" charset="0"/>
                            </a:rPr>
                            <m:t>  :</m:t>
                          </m:r>
                          <m:r>
                            <a:rPr lang="en-AU" altLang="en-US" sz="2400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AU" altLang="en-US" sz="2400" b="0" i="1" smtClean="0">
                              <a:latin typeface="Cambria Math" panose="02040503050406030204" pitchFamily="18" charset="0"/>
                            </a:rPr>
                            <m:t>&gt; </m:t>
                          </m:r>
                          <m:r>
                            <a:rPr lang="en-AU" altLang="en-US" sz="2400" b="0" i="1" smtClean="0">
                              <a:latin typeface="Cambria Math" panose="02040503050406030204" pitchFamily="18" charset="0"/>
                            </a:rPr>
                            <m:t>𝑁</m:t>
                          </m:r>
                          <m:r>
                            <a:rPr lang="en-AU" altLang="en-US" sz="2400" b="0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</m:e>
                      </m:d>
                    </m:oMath>
                  </m:oMathPara>
                </a14:m>
                <a:endParaRPr lang="en-AU" altLang="en-US" sz="2400" dirty="0"/>
              </a:p>
            </p:txBody>
          </p:sp>
        </mc:Choice>
        <mc:Fallback xmlns="">
          <p:sp>
            <p:nvSpPr>
              <p:cNvPr id="16" name="Rectangle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3006" y="1744062"/>
                <a:ext cx="2964208" cy="461665"/>
              </a:xfrm>
              <a:prstGeom prst="rect">
                <a:avLst/>
              </a:prstGeom>
              <a:blipFill rotWithShape="0">
                <a:blip r:embed="rId6"/>
                <a:stretch>
                  <a:fillRect b="-19737"/>
                </a:stretch>
              </a:blipFill>
            </p:spPr>
            <p:txBody>
              <a:bodyPr/>
              <a:lstStyle/>
              <a:p>
                <a:r>
                  <a:rPr lang="en-A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Rectangle 160"/>
              <p:cNvSpPr>
                <a:spLocks noChangeArrowheads="1"/>
              </p:cNvSpPr>
              <p:nvPr/>
            </p:nvSpPr>
            <p:spPr bwMode="auto">
              <a:xfrm>
                <a:off x="655060" y="3414971"/>
                <a:ext cx="1952844" cy="6748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9pPr>
              </a:lstStyle>
              <a:p>
                <a:pPr eaLnBrk="1" hangingPunct="1">
                  <a:spcBef>
                    <a:spcPct val="20000"/>
                  </a:spcBef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AU" altLang="en-US" sz="2000" b="0" i="1" smtClean="0">
                          <a:latin typeface="Cambria Math" panose="02040503050406030204" pitchFamily="18" charset="0"/>
                        </a:rPr>
                        <m:t>𝛿</m:t>
                      </m:r>
                      <m:r>
                        <a:rPr lang="en-AU" altLang="en-US" sz="2000" b="0" i="1" smtClean="0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en-AU" altLang="en-US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AU" altLang="en-US" sz="20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AU" altLang="en-US" sz="2000" b="0" i="1" smtClean="0">
                              <a:latin typeface="Cambria Math" panose="02040503050406030204" pitchFamily="18" charset="0"/>
                            </a:rPr>
                            <m:t>𝜎</m:t>
                          </m:r>
                        </m:num>
                        <m:den>
                          <m:rad>
                            <m:radPr>
                              <m:degHide m:val="on"/>
                              <m:ctrlPr>
                                <a:rPr lang="en-AU" altLang="en-US" sz="2000" b="0" i="1" smtClean="0">
                                  <a:latin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AU" altLang="en-US" sz="2000" b="0" i="1" smtClean="0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</m:e>
                          </m:rad>
                        </m:den>
                      </m:f>
                      <m:r>
                        <a:rPr lang="en-AU" altLang="en-US" sz="2000" b="0" i="1" smtClean="0">
                          <a:latin typeface="Cambria Math" panose="02040503050406030204" pitchFamily="18" charset="0"/>
                        </a:rPr>
                        <m:t>&gt;</m:t>
                      </m:r>
                      <m:r>
                        <m:rPr>
                          <m:sty m:val="p"/>
                        </m:rPr>
                        <a:rPr lang="en-AU" altLang="en-US" sz="2000" b="0" i="0" smtClean="0">
                          <a:latin typeface="Cambria Math" panose="02040503050406030204" pitchFamily="18" charset="0"/>
                        </a:rPr>
                        <m:t>Δ</m:t>
                      </m:r>
                      <m:r>
                        <a:rPr lang="en-AU" altLang="en-US" sz="2000" b="0" i="1" smtClean="0">
                          <a:latin typeface="Cambria Math" panose="02040503050406030204" pitchFamily="18" charset="0"/>
                        </a:rPr>
                        <m:t>𝑡</m:t>
                      </m:r>
                    </m:oMath>
                  </m:oMathPara>
                </a14:m>
                <a:endParaRPr lang="en-AU" altLang="en-US" sz="2000" dirty="0"/>
              </a:p>
            </p:txBody>
          </p:sp>
        </mc:Choice>
        <mc:Fallback xmlns="">
          <p:sp>
            <p:nvSpPr>
              <p:cNvPr id="18" name="Rectangle 16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655060" y="3414971"/>
                <a:ext cx="1952844" cy="674865"/>
              </a:xfrm>
              <a:prstGeom prst="rect">
                <a:avLst/>
              </a:prstGeom>
              <a:blipFill rotWithShape="0">
                <a:blip r:embed="rId7"/>
                <a:stretch>
                  <a:fillRect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en-AU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36" name="Group 35"/>
          <p:cNvGrpSpPr/>
          <p:nvPr/>
        </p:nvGrpSpPr>
        <p:grpSpPr>
          <a:xfrm>
            <a:off x="165404" y="4007582"/>
            <a:ext cx="4278024" cy="2597054"/>
            <a:chOff x="165404" y="4007582"/>
            <a:chExt cx="4278024" cy="2597054"/>
          </a:xfrm>
        </p:grpSpPr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460289" y="4219122"/>
              <a:ext cx="3852334" cy="2349100"/>
            </a:xfrm>
            <a:prstGeom prst="rect">
              <a:avLst/>
            </a:prstGeom>
          </p:spPr>
        </p:pic>
        <p:sp>
          <p:nvSpPr>
            <p:cNvPr id="10" name="TextBox 9"/>
            <p:cNvSpPr txBox="1"/>
            <p:nvPr/>
          </p:nvSpPr>
          <p:spPr>
            <a:xfrm>
              <a:off x="4181818" y="6235304"/>
              <a:ext cx="26161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AU" i="1" smtClean="0">
                  <a:latin typeface="Cambria Math" panose="02040503050406030204" pitchFamily="18" charset="0"/>
                  <a:ea typeface="Cambria Math" panose="02040503050406030204" pitchFamily="18" charset="0"/>
                </a:rPr>
                <a:t>t</a:t>
              </a:r>
              <a:endParaRPr lang="en-AU" i="1">
                <a:latin typeface="Cambria Math" panose="02040503050406030204" pitchFamily="18" charset="0"/>
                <a:ea typeface="Cambria Math" panose="02040503050406030204" pitchFamily="18" charset="0"/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8" name="Rectangle 160"/>
                <p:cNvSpPr>
                  <a:spLocks noChangeArrowheads="1"/>
                </p:cNvSpPr>
                <p:nvPr/>
              </p:nvSpPr>
              <p:spPr bwMode="auto">
                <a:xfrm>
                  <a:off x="165404" y="4007582"/>
                  <a:ext cx="715836" cy="36933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w="9525" algn="ctr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>
                  <a:spAutoFit/>
                </a:bodyPr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Tahoma" pitchFamily="34" charset="0"/>
                      <a:cs typeface="Arial" charset="0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Tahoma" pitchFamily="34" charset="0"/>
                      <a:cs typeface="Arial" charset="0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Tahoma" pitchFamily="34" charset="0"/>
                      <a:cs typeface="Arial" charset="0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Tahoma" pitchFamily="34" charset="0"/>
                      <a:cs typeface="Arial" charset="0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Tahoma" pitchFamily="34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ahoma" pitchFamily="34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ahoma" pitchFamily="34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ahoma" pitchFamily="34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ahoma" pitchFamily="34" charset="0"/>
                      <a:cs typeface="Arial" charset="0"/>
                    </a:defRPr>
                  </a:lvl9pPr>
                </a:lstStyle>
                <a:p>
                  <a:pPr eaLnBrk="1" hangingPunct="1">
                    <a:spcBef>
                      <a:spcPct val="20000"/>
                    </a:spcBef>
                  </a:pPr>
                  <a14:m>
                    <m:oMathPara xmlns:m="http://schemas.openxmlformats.org/officeDocument/2006/math">
                      <m:oMathParaPr>
                        <m:jc m:val="left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AU" altLang="en-US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d>
                              <m:dPr>
                                <m:begChr m:val="|"/>
                                <m:endChr m:val="〉"/>
                                <m:ctrlPr>
                                  <a:rPr lang="en-AU" altLang="en-US" b="0" i="1" smtClean="0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m:rPr>
                                    <m:sty m:val="p"/>
                                  </m:rPr>
                                  <a:rPr lang="en-AU" altLang="en-US" b="0" i="0" smtClean="0">
                                    <a:latin typeface="Cambria Math" panose="02040503050406030204" pitchFamily="18" charset="0"/>
                                  </a:rPr>
                                  <m:t>Υ</m:t>
                                </m:r>
                              </m:e>
                            </m:d>
                          </m:e>
                          <m:sub>
                            <m:r>
                              <a:rPr lang="en-AU" altLang="en-US" b="0" i="1" smtClean="0">
                                <a:latin typeface="Cambria Math" panose="02040503050406030204" pitchFamily="18" charset="0"/>
                              </a:rPr>
                              <m:t>𝑛</m:t>
                            </m:r>
                          </m:sub>
                        </m:sSub>
                      </m:oMath>
                    </m:oMathPara>
                  </a14:m>
                  <a:endParaRPr lang="en-AU" altLang="en-US" dirty="0">
                    <a:latin typeface="Cambria Math" panose="02040503050406030204" pitchFamily="18" charset="0"/>
                    <a:ea typeface="Cambria Math" panose="02040503050406030204" pitchFamily="18" charset="0"/>
                  </a:endParaRPr>
                </a:p>
              </p:txBody>
            </p:sp>
          </mc:Choice>
          <mc:Fallback xmlns="">
            <p:sp>
              <p:nvSpPr>
                <p:cNvPr id="48" name="Rectangle 160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 bwMode="auto">
                <a:xfrm>
                  <a:off x="165404" y="4007582"/>
                  <a:ext cx="715836" cy="369332"/>
                </a:xfrm>
                <a:prstGeom prst="rect">
                  <a:avLst/>
                </a:prstGeom>
                <a:blipFill rotWithShape="0">
                  <a:blip r:embed="rId9"/>
                  <a:stretch>
                    <a:fillRect/>
                  </a:stretch>
                </a:blipFill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 algn="ctr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r>
                    <a:rPr lang="en-AU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49" name="Rectangle 48"/>
          <p:cNvSpPr/>
          <p:nvPr/>
        </p:nvSpPr>
        <p:spPr>
          <a:xfrm>
            <a:off x="4752556" y="6178840"/>
            <a:ext cx="426444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spcBef>
                <a:spcPct val="20000"/>
              </a:spcBef>
            </a:pPr>
            <a:r>
              <a:rPr lang="en-AU" altLang="en-US" sz="2400" b="1" dirty="0" smtClean="0">
                <a:solidFill>
                  <a:srgbClr val="FF0000"/>
                </a:solidFill>
                <a:sym typeface="Wingdings" panose="05000000000000000000" pitchFamily="2" charset="2"/>
              </a:rPr>
              <a:t>      </a:t>
            </a:r>
            <a:r>
              <a:rPr lang="en-AU" altLang="en-US" sz="2400" b="1" dirty="0" smtClean="0">
                <a:solidFill>
                  <a:srgbClr val="FF0000"/>
                </a:solidFill>
              </a:rPr>
              <a:t>mass is conserved</a:t>
            </a:r>
            <a:endParaRPr lang="en-AU" altLang="en-US" sz="2400" b="1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Rectangle 160"/>
              <p:cNvSpPr>
                <a:spLocks noChangeArrowheads="1"/>
              </p:cNvSpPr>
              <p:nvPr/>
            </p:nvSpPr>
            <p:spPr bwMode="auto">
              <a:xfrm>
                <a:off x="4840320" y="674076"/>
                <a:ext cx="2620301" cy="43973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9pPr>
              </a:lstStyle>
              <a:p>
                <a:pPr eaLnBrk="1" hangingPunct="1">
                  <a:spcBef>
                    <a:spcPct val="20000"/>
                  </a:spcBef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d>
                        <m:dPr>
                          <m:begChr m:val="["/>
                          <m:endChr m:val="]"/>
                          <m:ctrlPr>
                            <a:rPr lang="en-AU" altLang="en-US" sz="20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acc>
                            <m:accPr>
                              <m:chr m:val="̂"/>
                              <m:ctrlPr>
                                <a:rPr lang="en-AU" altLang="en-US" sz="20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AU" altLang="en-US" sz="2000" b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𝕋</m:t>
                              </m:r>
                            </m:e>
                          </m:acc>
                          <m:r>
                            <a:rPr lang="en-AU" altLang="en-US" sz="20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  <m:acc>
                            <m:accPr>
                              <m:chr m:val="̂"/>
                              <m:ctrlPr>
                                <a:rPr lang="en-AU" altLang="en-US" sz="20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AU" altLang="en-US" sz="20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𝐻</m:t>
                              </m:r>
                            </m:e>
                          </m:acc>
                          <m:r>
                            <a:rPr lang="en-AU" altLang="en-US" sz="2000" b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  <m:sSup>
                            <m:sSupPr>
                              <m:ctrlPr>
                                <a:rPr lang="en-AU" altLang="en-US" sz="2000" b="1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acc>
                                <m:accPr>
                                  <m:chr m:val="̂"/>
                                  <m:ctrlPr>
                                    <a:rPr lang="en-AU" altLang="en-US" sz="2000" b="1" i="1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AU" altLang="en-US" sz="2000" b="1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𝕋</m:t>
                                  </m:r>
                                </m:e>
                              </m:acc>
                            </m:e>
                            <m:sup>
                              <m:r>
                                <a:rPr lang="en-AU" altLang="en-US" sz="2000" b="1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AU" altLang="en-US" sz="2000" b="1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𝟏</m:t>
                              </m:r>
                            </m:sup>
                          </m:sSup>
                          <m:r>
                            <a:rPr lang="en-AU" altLang="en-US" sz="2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,</m:t>
                          </m:r>
                          <m:acc>
                            <m:accPr>
                              <m:chr m:val="̂"/>
                              <m:ctrlPr>
                                <a:rPr lang="en-AU" altLang="en-US" sz="20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AU" altLang="en-US" sz="20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𝐻</m:t>
                              </m:r>
                            </m:e>
                          </m:acc>
                        </m:e>
                      </m:d>
                      <m:r>
                        <a:rPr lang="en-AU" altLang="en-US" sz="2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n-AU" altLang="en-US" sz="2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𝑖</m:t>
                      </m:r>
                      <m:r>
                        <a:rPr lang="en-AU" altLang="en-US" sz="2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𝜆</m:t>
                      </m:r>
                    </m:oMath>
                  </m:oMathPara>
                </a14:m>
                <a:endParaRPr lang="en-AU" altLang="en-US" sz="2000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27" name="Rectangle 16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4840320" y="674076"/>
                <a:ext cx="2620301" cy="439736"/>
              </a:xfrm>
              <a:prstGeom prst="rect">
                <a:avLst/>
              </a:prstGeom>
              <a:blipFill rotWithShape="0">
                <a:blip r:embed="rId10"/>
                <a:stretch>
                  <a:fillRect t="-5556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en-A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Box 4"/>
          <p:cNvSpPr txBox="1"/>
          <p:nvPr>
            <p:custDataLst>
              <p:tags r:id="rId1"/>
            </p:custDataLst>
          </p:nvPr>
        </p:nvSpPr>
        <p:spPr>
          <a:xfrm>
            <a:off x="178760" y="413923"/>
            <a:ext cx="1883195" cy="548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none" lIns="88900" tIns="88900" rIns="88900" bIns="88900" rtlCol="0">
            <a:noAutofit/>
          </a:bodyPr>
          <a:lstStyle/>
          <a:p>
            <a:r>
              <a:rPr lang="en-AU" sz="2400" b="1" dirty="0" smtClean="0">
                <a:solidFill>
                  <a:srgbClr val="0000A0"/>
                </a:solidFill>
              </a:rPr>
              <a:t>T violation</a:t>
            </a:r>
            <a:endParaRPr lang="en-AU" sz="2400" b="1" dirty="0">
              <a:solidFill>
                <a:srgbClr val="0000A0"/>
              </a:solidFill>
            </a:endParaRPr>
          </a:p>
        </p:txBody>
      </p:sp>
      <p:grpSp>
        <p:nvGrpSpPr>
          <p:cNvPr id="39" name="Group 38"/>
          <p:cNvGrpSpPr/>
          <p:nvPr/>
        </p:nvGrpSpPr>
        <p:grpSpPr>
          <a:xfrm>
            <a:off x="405510" y="2395759"/>
            <a:ext cx="4794550" cy="1051732"/>
            <a:chOff x="558787" y="2213782"/>
            <a:chExt cx="4794550" cy="1051732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9" name="Rectangle 160"/>
                <p:cNvSpPr>
                  <a:spLocks noChangeArrowheads="1"/>
                </p:cNvSpPr>
                <p:nvPr/>
              </p:nvSpPr>
              <p:spPr bwMode="auto">
                <a:xfrm>
                  <a:off x="558787" y="2343338"/>
                  <a:ext cx="4794550" cy="92217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w="9525" algn="ctr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>
                  <a:spAutoFit/>
                </a:bodyPr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Tahoma" pitchFamily="34" charset="0"/>
                      <a:cs typeface="Arial" charset="0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Tahoma" pitchFamily="34" charset="0"/>
                      <a:cs typeface="Arial" charset="0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Tahoma" pitchFamily="34" charset="0"/>
                      <a:cs typeface="Arial" charset="0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Tahoma" pitchFamily="34" charset="0"/>
                      <a:cs typeface="Arial" charset="0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Tahoma" pitchFamily="34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ahoma" pitchFamily="34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ahoma" pitchFamily="34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ahoma" pitchFamily="34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ahoma" pitchFamily="34" charset="0"/>
                      <a:cs typeface="Arial" charset="0"/>
                    </a:defRPr>
                  </a:lvl9pPr>
                </a:lstStyle>
                <a:p>
                  <a:pPr eaLnBrk="1" hangingPunct="1">
                    <a:spcBef>
                      <a:spcPct val="20000"/>
                    </a:spcBef>
                  </a:pPr>
                  <a14:m>
                    <m:oMathPara xmlns:m="http://schemas.openxmlformats.org/officeDocument/2006/math">
                      <m:oMathParaPr>
                        <m:jc m:val="left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AU" altLang="en-US" sz="24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d>
                              <m:dPr>
                                <m:begChr m:val="|"/>
                                <m:endChr m:val="〉"/>
                                <m:ctrlPr>
                                  <a:rPr lang="en-AU" altLang="en-US" sz="24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m:rPr>
                                    <m:sty m:val="p"/>
                                  </m:rPr>
                                  <a:rPr lang="en-AU" altLang="en-US" sz="2400" b="0" i="0" smtClean="0">
                                    <a:latin typeface="Cambria Math" panose="02040503050406030204" pitchFamily="18" charset="0"/>
                                  </a:rPr>
                                  <m:t>Υ</m:t>
                                </m:r>
                              </m:e>
                            </m:d>
                          </m:e>
                          <m:sub>
                            <m:r>
                              <a:rPr lang="en-AU" altLang="en-US" sz="2400" b="0" i="1" smtClean="0">
                                <a:latin typeface="Cambria Math" panose="02040503050406030204" pitchFamily="18" charset="0"/>
                              </a:rPr>
                              <m:t>𝑛</m:t>
                            </m:r>
                          </m:sub>
                        </m:sSub>
                        <m:r>
                          <a:rPr lang="en-AU" altLang="en-US" sz="2400" b="0" i="1" smtClean="0">
                            <a:latin typeface="Cambria Math" panose="02040503050406030204" pitchFamily="18" charset="0"/>
                          </a:rPr>
                          <m:t>∝</m:t>
                        </m:r>
                        <m:d>
                          <m:dPr>
                            <m:ctrlPr>
                              <a:rPr lang="en-AU" altLang="en-US" sz="24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AU" altLang="en-US" sz="24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func>
                                  <m:funcPr>
                                    <m:ctrlPr>
                                      <a:rPr lang="en-AU" altLang="en-US" sz="2400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funcPr>
                                  <m:fName>
                                    <m:sSup>
                                      <m:sSupPr>
                                        <m:ctrlPr>
                                          <a:rPr lang="en-AU" altLang="en-US" sz="2400" b="1" i="1"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m:rPr>
                                            <m:sty m:val="p"/>
                                          </m:rPr>
                                          <a:rPr lang="en-AU" altLang="en-US" sz="2400"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  <m:t>e</m:t>
                                        </m:r>
                                      </m:e>
                                      <m:sup>
                                        <m:r>
                                          <a:rPr lang="en-AU" altLang="en-US" sz="2400" i="1"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  <m:t>−</m:t>
                                        </m:r>
                                        <m:r>
                                          <a:rPr lang="en-AU" altLang="en-US" sz="2400" i="1"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  <m:t>𝑖</m:t>
                                        </m:r>
                                        <m:acc>
                                          <m:accPr>
                                            <m:chr m:val="̂"/>
                                            <m:ctrlPr>
                                              <a:rPr lang="en-AU" altLang="en-US" sz="2400" b="1" i="1">
                                                <a:solidFill>
                                                  <a:srgbClr val="FF0000"/>
                                                </a:solidFill>
                                                <a:latin typeface="Cambria Math" panose="02040503050406030204" pitchFamily="18" charset="0"/>
                                                <a:ea typeface="Cambria Math" panose="02040503050406030204" pitchFamily="18" charset="0"/>
                                              </a:rPr>
                                            </m:ctrlPr>
                                          </m:accPr>
                                          <m:e>
                                            <m:r>
                                              <a:rPr lang="en-AU" altLang="en-US" sz="2400" b="1">
                                                <a:solidFill>
                                                  <a:srgbClr val="FF0000"/>
                                                </a:solidFill>
                                                <a:latin typeface="Cambria Math" panose="02040503050406030204" pitchFamily="18" charset="0"/>
                                                <a:ea typeface="Cambria Math" panose="02040503050406030204" pitchFamily="18" charset="0"/>
                                              </a:rPr>
                                              <m:t>𝕋</m:t>
                                            </m:r>
                                          </m:e>
                                        </m:acc>
                                        <m:acc>
                                          <m:accPr>
                                            <m:chr m:val="̂"/>
                                            <m:ctrlPr>
                                              <a:rPr lang="en-AU" altLang="en-US" sz="2400" i="1">
                                                <a:latin typeface="Cambria Math" panose="02040503050406030204" pitchFamily="18" charset="0"/>
                                                <a:ea typeface="Cambria Math" panose="02040503050406030204" pitchFamily="18" charset="0"/>
                                              </a:rPr>
                                            </m:ctrlPr>
                                          </m:accPr>
                                          <m:e>
                                            <m:r>
                                              <a:rPr lang="en-AU" altLang="en-US" sz="2400" i="1">
                                                <a:latin typeface="Cambria Math" panose="02040503050406030204" pitchFamily="18" charset="0"/>
                                                <a:ea typeface="Cambria Math" panose="02040503050406030204" pitchFamily="18" charset="0"/>
                                              </a:rPr>
                                              <m:t>𝐻</m:t>
                                            </m:r>
                                          </m:e>
                                        </m:acc>
                                        <m:sSup>
                                          <m:sSupPr>
                                            <m:ctrlPr>
                                              <a:rPr lang="en-AU" altLang="en-US" sz="2400" b="1" i="1">
                                                <a:solidFill>
                                                  <a:srgbClr val="FF0000"/>
                                                </a:solidFill>
                                                <a:latin typeface="Cambria Math" panose="02040503050406030204" pitchFamily="18" charset="0"/>
                                                <a:ea typeface="Cambria Math" panose="02040503050406030204" pitchFamily="18" charset="0"/>
                                              </a:rPr>
                                            </m:ctrlPr>
                                          </m:sSupPr>
                                          <m:e>
                                            <m:acc>
                                              <m:accPr>
                                                <m:chr m:val="̂"/>
                                                <m:ctrlPr>
                                                  <a:rPr lang="en-AU" altLang="en-US" sz="2400" b="1" i="1">
                                                    <a:solidFill>
                                                      <a:srgbClr val="FF0000"/>
                                                    </a:solidFill>
                                                    <a:latin typeface="Cambria Math" panose="02040503050406030204" pitchFamily="18" charset="0"/>
                                                    <a:ea typeface="Cambria Math" panose="02040503050406030204" pitchFamily="18" charset="0"/>
                                                  </a:rPr>
                                                </m:ctrlPr>
                                              </m:accPr>
                                              <m:e>
                                                <m:r>
                                                  <a:rPr lang="en-AU" altLang="en-US" sz="2400" b="1">
                                                    <a:solidFill>
                                                      <a:srgbClr val="FF0000"/>
                                                    </a:solidFill>
                                                    <a:latin typeface="Cambria Math" panose="02040503050406030204" pitchFamily="18" charset="0"/>
                                                    <a:ea typeface="Cambria Math" panose="02040503050406030204" pitchFamily="18" charset="0"/>
                                                  </a:rPr>
                                                  <m:t>𝕋</m:t>
                                                </m:r>
                                              </m:e>
                                            </m:acc>
                                          </m:e>
                                          <m:sup>
                                            <m:r>
                                              <a:rPr lang="en-AU" altLang="en-US" sz="2400" b="1" i="1">
                                                <a:solidFill>
                                                  <a:srgbClr val="FF0000"/>
                                                </a:solidFill>
                                                <a:latin typeface="Cambria Math" panose="02040503050406030204" pitchFamily="18" charset="0"/>
                                                <a:ea typeface="Cambria Math" panose="02040503050406030204" pitchFamily="18" charset="0"/>
                                              </a:rPr>
                                              <m:t>−</m:t>
                                            </m:r>
                                            <m:r>
                                              <a:rPr lang="en-AU" altLang="en-US" sz="2400" b="1" i="1">
                                                <a:solidFill>
                                                  <a:srgbClr val="FF0000"/>
                                                </a:solidFill>
                                                <a:latin typeface="Cambria Math" panose="02040503050406030204" pitchFamily="18" charset="0"/>
                                                <a:ea typeface="Cambria Math" panose="02040503050406030204" pitchFamily="18" charset="0"/>
                                              </a:rPr>
                                              <m:t>𝟏</m:t>
                                            </m:r>
                                          </m:sup>
                                        </m:sSup>
                                        <m:r>
                                          <a:rPr lang="en-AU" altLang="en-US" sz="2400" i="1"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  <m:t>𝛿</m:t>
                                        </m:r>
                                        <m:r>
                                          <a:rPr lang="en-AU" altLang="en-US" sz="2400" i="1"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  <m:t>𝑡</m:t>
                                        </m:r>
                                      </m:sup>
                                    </m:sSup>
                                  </m:fName>
                                  <m:e>
                                    <m:r>
                                      <a:rPr lang="en-AU" altLang="en-US" sz="2400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+</m:t>
                                    </m:r>
                                    <m:sSup>
                                      <m:sSupPr>
                                        <m:ctrlPr>
                                          <a:rPr lang="en-AU" altLang="en-US" sz="2400" b="1" i="1"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m:rPr>
                                            <m:sty m:val="p"/>
                                          </m:rPr>
                                          <a:rPr lang="en-AU" altLang="en-US" sz="2400"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  <m:t>e</m:t>
                                        </m:r>
                                      </m:e>
                                      <m:sup>
                                        <m:r>
                                          <a:rPr lang="en-AU" altLang="en-US" sz="2400" i="1"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  <m:t>−</m:t>
                                        </m:r>
                                        <m:r>
                                          <a:rPr lang="en-AU" altLang="en-US" sz="2400" i="1"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  <m:t>𝑖</m:t>
                                        </m:r>
                                        <m:acc>
                                          <m:accPr>
                                            <m:chr m:val="̂"/>
                                            <m:ctrlPr>
                                              <a:rPr lang="en-AU" altLang="en-US" sz="2400" i="1">
                                                <a:latin typeface="Cambria Math" panose="02040503050406030204" pitchFamily="18" charset="0"/>
                                                <a:ea typeface="Cambria Math" panose="02040503050406030204" pitchFamily="18" charset="0"/>
                                              </a:rPr>
                                            </m:ctrlPr>
                                          </m:accPr>
                                          <m:e>
                                            <m:r>
                                              <a:rPr lang="en-AU" altLang="en-US" sz="2400" i="1">
                                                <a:latin typeface="Cambria Math" panose="02040503050406030204" pitchFamily="18" charset="0"/>
                                                <a:ea typeface="Cambria Math" panose="02040503050406030204" pitchFamily="18" charset="0"/>
                                              </a:rPr>
                                              <m:t>𝐻</m:t>
                                            </m:r>
                                          </m:e>
                                        </m:acc>
                                        <m:r>
                                          <a:rPr lang="en-AU" altLang="en-US" sz="2400" i="1"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  <m:t>𝛿</m:t>
                                        </m:r>
                                        <m:r>
                                          <a:rPr lang="en-AU" altLang="en-US" sz="2400" i="1"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  <m:t>𝑡</m:t>
                                        </m:r>
                                      </m:sup>
                                    </m:sSup>
                                  </m:e>
                                </m:func>
                              </m:num>
                              <m:den>
                                <m:r>
                                  <a:rPr lang="en-AU" altLang="en-US" sz="24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2</m:t>
                                </m:r>
                              </m:den>
                            </m:f>
                          </m:e>
                        </m:d>
                        <m:r>
                          <a:rPr lang="en-AU" altLang="en-US" sz="2400" b="0" i="1" smtClean="0">
                            <a:latin typeface="Cambria Math" panose="02040503050406030204" pitchFamily="18" charset="0"/>
                          </a:rPr>
                          <m:t>  </m:t>
                        </m:r>
                        <m:sSub>
                          <m:sSubPr>
                            <m:ctrlPr>
                              <a:rPr lang="en-AU" altLang="en-US" sz="2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d>
                              <m:dPr>
                                <m:begChr m:val="|"/>
                                <m:endChr m:val="〉"/>
                                <m:ctrlPr>
                                  <a:rPr lang="en-AU" altLang="en-US" sz="24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AU" altLang="en-US" sz="24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𝜙</m:t>
                                </m:r>
                              </m:e>
                            </m:d>
                          </m:e>
                          <m:sub>
                            <m:r>
                              <m:rPr>
                                <m:sty m:val="p"/>
                              </m:rPr>
                              <a:rPr lang="en-AU" altLang="en-US" sz="2400" b="0" i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T</m:t>
                            </m:r>
                          </m:sub>
                        </m:sSub>
                      </m:oMath>
                    </m:oMathPara>
                  </a14:m>
                  <a:endParaRPr lang="en-AU" altLang="en-US" sz="2400" dirty="0">
                    <a:latin typeface="Cambria Math" panose="02040503050406030204" pitchFamily="18" charset="0"/>
                    <a:ea typeface="Cambria Math" panose="02040503050406030204" pitchFamily="18" charset="0"/>
                  </a:endParaRPr>
                </a:p>
              </p:txBody>
            </p:sp>
          </mc:Choice>
          <mc:Fallback xmlns="">
            <p:sp>
              <p:nvSpPr>
                <p:cNvPr id="19" name="Rectangle 160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 bwMode="auto">
                <a:xfrm>
                  <a:off x="558787" y="2343338"/>
                  <a:ext cx="4794550" cy="922176"/>
                </a:xfrm>
                <a:prstGeom prst="rect">
                  <a:avLst/>
                </a:prstGeom>
                <a:blipFill rotWithShape="0">
                  <a:blip r:embed="rId11"/>
                  <a:stretch>
                    <a:fillRect/>
                  </a:stretch>
                </a:blipFill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 algn="ctr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r>
                    <a:rPr lang="en-AU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" name="TextBox 6"/>
                <p:cNvSpPr txBox="1"/>
                <p:nvPr/>
              </p:nvSpPr>
              <p:spPr>
                <a:xfrm>
                  <a:off x="4315048" y="2213782"/>
                  <a:ext cx="277768" cy="369332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AU" sz="2400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oMath>
                    </m:oMathPara>
                  </a14:m>
                  <a:endParaRPr lang="en-AU" sz="2400" dirty="0"/>
                </a:p>
              </p:txBody>
            </p:sp>
          </mc:Choice>
          <mc:Fallback xmlns="">
            <p:sp>
              <p:nvSpPr>
                <p:cNvPr id="7" name="TextBox 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315048" y="2213782"/>
                  <a:ext cx="277768" cy="369332"/>
                </a:xfrm>
                <a:prstGeom prst="rect">
                  <a:avLst/>
                </a:prstGeom>
                <a:blipFill rotWithShape="0">
                  <a:blip r:embed="rId12"/>
                  <a:stretch>
                    <a:fillRect l="-11111" r="-8889" b="-1639"/>
                  </a:stretch>
                </a:blipFill>
              </p:spPr>
              <p:txBody>
                <a:bodyPr/>
                <a:lstStyle/>
                <a:p>
                  <a:r>
                    <a:rPr lang="en-AU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80" name="Rectangle 1"/>
              <p:cNvSpPr>
                <a:spLocks noChangeArrowheads="1"/>
              </p:cNvSpPr>
              <p:nvPr/>
            </p:nvSpPr>
            <p:spPr bwMode="auto">
              <a:xfrm>
                <a:off x="4793472" y="4766887"/>
                <a:ext cx="4350528" cy="82323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t" anchorCtr="0">
                <a:noAutofit/>
              </a:bodyPr>
              <a:lstStyle>
                <a:lvl1pPr marL="279400" indent="-2794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9pPr>
              </a:lstStyle>
              <a:p>
                <a:r>
                  <a:rPr lang="en-US" altLang="en-US" sz="2000" dirty="0" smtClean="0">
                    <a:latin typeface="Arial" charset="0"/>
                  </a:rPr>
                  <a:t>For any given time </a:t>
                </a:r>
                <a14:m>
                  <m:oMath xmlns:m="http://schemas.openxmlformats.org/officeDocument/2006/math">
                    <m:r>
                      <a:rPr lang="en-AU" altLang="en-US" sz="2000" b="0" i="1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en-US" altLang="en-US" sz="2000" dirty="0" smtClean="0">
                    <a:latin typeface="Arial" charset="0"/>
                  </a:rPr>
                  <a:t> there is a state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AU" altLang="en-US" sz="20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d>
                          <m:dPr>
                            <m:begChr m:val="|"/>
                            <m:endChr m:val="⟩"/>
                            <m:ctrlPr>
                              <a:rPr lang="en-AU" altLang="en-US" sz="20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m:rPr>
                                <m:sty m:val="p"/>
                              </m:rPr>
                              <a:rPr lang="en-AU" altLang="en-US" sz="2000" b="0" i="0" smtClean="0">
                                <a:latin typeface="Cambria Math" panose="02040503050406030204" pitchFamily="18" charset="0"/>
                              </a:rPr>
                              <m:t>Υ</m:t>
                            </m:r>
                          </m:e>
                        </m:d>
                      </m:e>
                      <m:sub>
                        <m:r>
                          <a:rPr lang="en-AU" altLang="en-US" sz="2000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  <m:r>
                      <a:rPr lang="en-AU" altLang="en-US" sz="2000" b="0" i="1" smtClean="0">
                        <a:latin typeface="Cambria Math" panose="02040503050406030204" pitchFamily="18" charset="0"/>
                      </a:rPr>
                      <m:t>∈</m:t>
                    </m:r>
                    <m:r>
                      <a:rPr lang="en-AU" altLang="en-US" sz="2000" b="1" i="0" smtClean="0">
                        <a:latin typeface="Cambria Math" panose="02040503050406030204" pitchFamily="18" charset="0"/>
                      </a:rPr>
                      <m:t>𝚼</m:t>
                    </m:r>
                  </m:oMath>
                </a14:m>
                <a:r>
                  <a:rPr lang="en-US" altLang="en-US" sz="2000" dirty="0" smtClean="0">
                    <a:latin typeface="Arial" charset="0"/>
                  </a:rPr>
                  <a:t> with </a:t>
                </a:r>
                <a14:m>
                  <m:oMath xmlns:m="http://schemas.openxmlformats.org/officeDocument/2006/math">
                    <m:r>
                      <a:rPr lang="en-AU" altLang="en-US" sz="2000" b="0" i="1" smtClean="0">
                        <a:latin typeface="Cambria Math" panose="02040503050406030204" pitchFamily="18" charset="0"/>
                      </a:rPr>
                      <m:t>𝑛</m:t>
                    </m:r>
                    <m:r>
                      <a:rPr lang="en-AU" altLang="en-US" sz="2000" b="0" i="1" smtClean="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AU" altLang="en-US" sz="20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AU" altLang="en-US" sz="20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p>
                        <m:r>
                          <a:rPr lang="en-AU" altLang="en-US" sz="20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sSup>
                      <m:sSupPr>
                        <m:ctrlPr>
                          <a:rPr lang="en-AU" altLang="en-US" sz="20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AU" altLang="en-US" sz="20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AU" altLang="en-US" sz="20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AU" altLang="en-US" sz="2000" b="0" i="1" smtClean="0">
                                    <a:latin typeface="Cambria Math" panose="02040503050406030204" pitchFamily="18" charset="0"/>
                                  </a:rPr>
                                  <m:t>𝜎𝜆</m:t>
                                </m:r>
                              </m:num>
                              <m:den>
                                <m:r>
                                  <a:rPr lang="en-AU" altLang="en-US" sz="2000" b="0" i="1" smtClean="0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  <m:r>
                                  <a:rPr lang="en-AU" altLang="en-US" sz="2000" b="0" i="1" smtClean="0">
                                    <a:latin typeface="Cambria Math" panose="02040503050406030204" pitchFamily="18" charset="0"/>
                                  </a:rPr>
                                  <m:t>𝜋</m:t>
                                </m:r>
                              </m:den>
                            </m:f>
                          </m:e>
                        </m:d>
                      </m:e>
                      <m:sup>
                        <m:r>
                          <a:rPr lang="en-AU" altLang="en-US" sz="20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altLang="en-US" sz="2000" dirty="0" smtClean="0">
                  <a:latin typeface="Arial" charset="0"/>
                </a:endParaRPr>
              </a:p>
              <a:p>
                <a:pPr marL="0" indent="0"/>
                <a:r>
                  <a:rPr lang="en-US" altLang="en-US" sz="2000" dirty="0" smtClean="0">
                    <a:latin typeface="Arial" charset="0"/>
                  </a:rPr>
                  <a:t>which represents the galaxy and its mass existing at that time (and </a:t>
                </a:r>
                <a14:m>
                  <m:oMath xmlns:m="http://schemas.openxmlformats.org/officeDocument/2006/math">
                    <m:r>
                      <a:rPr lang="en-AU" altLang="en-US" sz="2000" b="0" i="1" smtClean="0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AU" altLang="en-US" sz="2000" b="0" i="1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en-US" altLang="en-US" sz="2000" dirty="0" smtClean="0">
                    <a:latin typeface="Arial" charset="0"/>
                  </a:rPr>
                  <a:t>).</a:t>
                </a:r>
                <a:endParaRPr lang="en-US" altLang="en-US" sz="2000" dirty="0">
                  <a:latin typeface="Arial" charset="0"/>
                </a:endParaRPr>
              </a:p>
            </p:txBody>
          </p:sp>
        </mc:Choice>
        <mc:Fallback xmlns="">
          <p:sp>
            <p:nvSpPr>
              <p:cNvPr id="80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4793472" y="4766887"/>
                <a:ext cx="4350528" cy="823233"/>
              </a:xfrm>
              <a:prstGeom prst="rect">
                <a:avLst/>
              </a:prstGeom>
              <a:blipFill rotWithShape="0">
                <a:blip r:embed="rId13"/>
                <a:stretch>
                  <a:fillRect l="-1401" t="-3704" b="-98519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en-A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3" name="Rectangle 82"/>
          <p:cNvSpPr/>
          <p:nvPr/>
        </p:nvSpPr>
        <p:spPr>
          <a:xfrm>
            <a:off x="319164" y="2294820"/>
            <a:ext cx="8102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hangingPunct="1">
              <a:spcBef>
                <a:spcPct val="20000"/>
              </a:spcBef>
            </a:pPr>
            <a:r>
              <a:rPr lang="en-AU" altLang="en-US" dirty="0" smtClean="0"/>
              <a:t>where</a:t>
            </a:r>
            <a:endParaRPr lang="en-AU" altLang="en-US" dirty="0"/>
          </a:p>
        </p:txBody>
      </p:sp>
      <p:sp>
        <p:nvSpPr>
          <p:cNvPr id="45" name="Rectangle 44"/>
          <p:cNvSpPr/>
          <p:nvPr/>
        </p:nvSpPr>
        <p:spPr>
          <a:xfrm>
            <a:off x="7581000" y="688417"/>
            <a:ext cx="133220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spcBef>
                <a:spcPct val="20000"/>
              </a:spcBef>
            </a:pPr>
            <a:r>
              <a:rPr lang="en-AU" altLang="en-US" sz="1600" dirty="0" smtClean="0"/>
              <a:t>(minimalist)</a:t>
            </a:r>
            <a:endParaRPr lang="en-AU" altLang="en-US" sz="16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874219" y="3076734"/>
            <a:ext cx="1087967" cy="1030900"/>
          </a:xfrm>
          <a:prstGeom prst="rect">
            <a:avLst/>
          </a:prstGeom>
        </p:spPr>
      </p:pic>
      <p:sp>
        <p:nvSpPr>
          <p:cNvPr id="43" name="Rectangle 42"/>
          <p:cNvSpPr/>
          <p:nvPr/>
        </p:nvSpPr>
        <p:spPr>
          <a:xfrm>
            <a:off x="6839053" y="4233457"/>
            <a:ext cx="741946" cy="19082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6893782" y="3049666"/>
                <a:ext cx="902876" cy="38164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AU" alt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AU" altLang="en-US" i="1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  <m:sup>
                          <m:r>
                            <a:rPr lang="en-AU" altLang="en-US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m:rPr>
                              <m:sty m:val="p"/>
                            </m:rPr>
                            <a:rPr lang="en-AU" altLang="en-US">
                              <a:latin typeface="Cambria Math" panose="02040503050406030204" pitchFamily="18" charset="0"/>
                            </a:rPr>
                            <m:t>peak</m:t>
                          </m:r>
                          <m:r>
                            <a:rPr lang="en-AU" altLang="en-US">
                              <a:latin typeface="Cambria Math" panose="02040503050406030204" pitchFamily="18" charset="0"/>
                            </a:rPr>
                            <m:t>)</m:t>
                          </m:r>
                        </m:sup>
                      </m:sSup>
                    </m:oMath>
                  </m:oMathPara>
                </a14:m>
                <a:endParaRPr lang="en-AU" dirty="0"/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93782" y="3049666"/>
                <a:ext cx="902876" cy="381643"/>
              </a:xfrm>
              <a:prstGeom prst="rect">
                <a:avLst/>
              </a:prstGeom>
              <a:blipFill rotWithShape="0"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Rectangle 41"/>
              <p:cNvSpPr/>
              <p:nvPr/>
            </p:nvSpPr>
            <p:spPr>
              <a:xfrm>
                <a:off x="5204105" y="3053596"/>
                <a:ext cx="1076000" cy="38164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AU" altLang="en-US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AU" altLang="en-US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AU" altLang="en-US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  <m:sup>
                          <m:r>
                            <a:rPr lang="en-AU" altLang="en-US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m:rPr>
                              <m:sty m:val="p"/>
                            </m:rPr>
                            <a:rPr lang="en-AU" altLang="en-US">
                              <a:latin typeface="Cambria Math" panose="02040503050406030204" pitchFamily="18" charset="0"/>
                            </a:rPr>
                            <m:t>peak</m:t>
                          </m:r>
                          <m:r>
                            <a:rPr lang="en-AU" altLang="en-US">
                              <a:latin typeface="Cambria Math" panose="02040503050406030204" pitchFamily="18" charset="0"/>
                            </a:rPr>
                            <m:t>)</m:t>
                          </m:r>
                        </m:sup>
                      </m:sSup>
                    </m:oMath>
                  </m:oMathPara>
                </a14:m>
                <a:endParaRPr lang="en-AU" dirty="0"/>
              </a:p>
            </p:txBody>
          </p:sp>
        </mc:Choice>
        <mc:Fallback xmlns="">
          <p:sp>
            <p:nvSpPr>
              <p:cNvPr id="42" name="Rectangle 4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04105" y="3053596"/>
                <a:ext cx="1076000" cy="381643"/>
              </a:xfrm>
              <a:prstGeom prst="rect">
                <a:avLst/>
              </a:prstGeom>
              <a:blipFill rotWithShape="0"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7" name="Rectangle 160"/>
          <p:cNvSpPr>
            <a:spLocks noChangeArrowheads="1"/>
          </p:cNvSpPr>
          <p:nvPr/>
        </p:nvSpPr>
        <p:spPr bwMode="auto">
          <a:xfrm>
            <a:off x="6802305" y="4246941"/>
            <a:ext cx="211089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AU" altLang="en-US" sz="1400" dirty="0" smtClean="0"/>
              <a:t>destructive interference</a:t>
            </a:r>
            <a:endParaRPr lang="en-AU" altLang="en-US" sz="1400" dirty="0"/>
          </a:p>
        </p:txBody>
      </p:sp>
      <p:sp>
        <p:nvSpPr>
          <p:cNvPr id="65" name="Freeform 64"/>
          <p:cNvSpPr/>
          <p:nvPr/>
        </p:nvSpPr>
        <p:spPr>
          <a:xfrm>
            <a:off x="5770899" y="2498970"/>
            <a:ext cx="379572" cy="554900"/>
          </a:xfrm>
          <a:custGeom>
            <a:avLst/>
            <a:gdLst>
              <a:gd name="connsiteX0" fmla="*/ 0 w 2155031"/>
              <a:gd name="connsiteY0" fmla="*/ 542927 h 547690"/>
              <a:gd name="connsiteX1" fmla="*/ 723900 w 2155031"/>
              <a:gd name="connsiteY1" fmla="*/ 185740 h 547690"/>
              <a:gd name="connsiteX2" fmla="*/ 1073944 w 2155031"/>
              <a:gd name="connsiteY2" fmla="*/ 2 h 547690"/>
              <a:gd name="connsiteX3" fmla="*/ 1428750 w 2155031"/>
              <a:gd name="connsiteY3" fmla="*/ 180977 h 547690"/>
              <a:gd name="connsiteX4" fmla="*/ 2155031 w 2155031"/>
              <a:gd name="connsiteY4" fmla="*/ 547690 h 547690"/>
              <a:gd name="connsiteX5" fmla="*/ 2155031 w 2155031"/>
              <a:gd name="connsiteY5" fmla="*/ 547690 h 547690"/>
              <a:gd name="connsiteX0" fmla="*/ 0 w 2155031"/>
              <a:gd name="connsiteY0" fmla="*/ 542927 h 547690"/>
              <a:gd name="connsiteX1" fmla="*/ 723900 w 2155031"/>
              <a:gd name="connsiteY1" fmla="*/ 185740 h 547690"/>
              <a:gd name="connsiteX2" fmla="*/ 1073944 w 2155031"/>
              <a:gd name="connsiteY2" fmla="*/ 2 h 547690"/>
              <a:gd name="connsiteX3" fmla="*/ 1428750 w 2155031"/>
              <a:gd name="connsiteY3" fmla="*/ 180977 h 547690"/>
              <a:gd name="connsiteX4" fmla="*/ 2155031 w 2155031"/>
              <a:gd name="connsiteY4" fmla="*/ 547690 h 547690"/>
              <a:gd name="connsiteX5" fmla="*/ 2155031 w 2155031"/>
              <a:gd name="connsiteY5" fmla="*/ 547690 h 547690"/>
              <a:gd name="connsiteX0" fmla="*/ 0 w 2155031"/>
              <a:gd name="connsiteY0" fmla="*/ 542927 h 547690"/>
              <a:gd name="connsiteX1" fmla="*/ 723900 w 2155031"/>
              <a:gd name="connsiteY1" fmla="*/ 185740 h 547690"/>
              <a:gd name="connsiteX2" fmla="*/ 1073944 w 2155031"/>
              <a:gd name="connsiteY2" fmla="*/ 2 h 547690"/>
              <a:gd name="connsiteX3" fmla="*/ 1428750 w 2155031"/>
              <a:gd name="connsiteY3" fmla="*/ 180977 h 547690"/>
              <a:gd name="connsiteX4" fmla="*/ 2155031 w 2155031"/>
              <a:gd name="connsiteY4" fmla="*/ 547690 h 547690"/>
              <a:gd name="connsiteX5" fmla="*/ 2155031 w 2155031"/>
              <a:gd name="connsiteY5" fmla="*/ 547690 h 547690"/>
              <a:gd name="connsiteX0" fmla="*/ 0 w 2157412"/>
              <a:gd name="connsiteY0" fmla="*/ 547689 h 547750"/>
              <a:gd name="connsiteX1" fmla="*/ 726281 w 2157412"/>
              <a:gd name="connsiteY1" fmla="*/ 185740 h 547750"/>
              <a:gd name="connsiteX2" fmla="*/ 1076325 w 2157412"/>
              <a:gd name="connsiteY2" fmla="*/ 2 h 547750"/>
              <a:gd name="connsiteX3" fmla="*/ 1431131 w 2157412"/>
              <a:gd name="connsiteY3" fmla="*/ 180977 h 547750"/>
              <a:gd name="connsiteX4" fmla="*/ 2157412 w 2157412"/>
              <a:gd name="connsiteY4" fmla="*/ 547690 h 547750"/>
              <a:gd name="connsiteX5" fmla="*/ 2157412 w 2157412"/>
              <a:gd name="connsiteY5" fmla="*/ 547690 h 547750"/>
              <a:gd name="connsiteX0" fmla="*/ 0 w 2157412"/>
              <a:gd name="connsiteY0" fmla="*/ 547689 h 547690"/>
              <a:gd name="connsiteX1" fmla="*/ 726281 w 2157412"/>
              <a:gd name="connsiteY1" fmla="*/ 185740 h 547690"/>
              <a:gd name="connsiteX2" fmla="*/ 1076325 w 2157412"/>
              <a:gd name="connsiteY2" fmla="*/ 2 h 547690"/>
              <a:gd name="connsiteX3" fmla="*/ 1431131 w 2157412"/>
              <a:gd name="connsiteY3" fmla="*/ 180977 h 547690"/>
              <a:gd name="connsiteX4" fmla="*/ 2157412 w 2157412"/>
              <a:gd name="connsiteY4" fmla="*/ 547690 h 547690"/>
              <a:gd name="connsiteX5" fmla="*/ 2157412 w 2157412"/>
              <a:gd name="connsiteY5" fmla="*/ 547690 h 547690"/>
              <a:gd name="connsiteX0" fmla="*/ 0 w 2157412"/>
              <a:gd name="connsiteY0" fmla="*/ 547689 h 547690"/>
              <a:gd name="connsiteX1" fmla="*/ 726281 w 2157412"/>
              <a:gd name="connsiteY1" fmla="*/ 185740 h 547690"/>
              <a:gd name="connsiteX2" fmla="*/ 1076325 w 2157412"/>
              <a:gd name="connsiteY2" fmla="*/ 2 h 547690"/>
              <a:gd name="connsiteX3" fmla="*/ 1431131 w 2157412"/>
              <a:gd name="connsiteY3" fmla="*/ 180977 h 547690"/>
              <a:gd name="connsiteX4" fmla="*/ 2157412 w 2157412"/>
              <a:gd name="connsiteY4" fmla="*/ 547690 h 547690"/>
              <a:gd name="connsiteX5" fmla="*/ 2157412 w 2157412"/>
              <a:gd name="connsiteY5" fmla="*/ 547690 h 547690"/>
              <a:gd name="connsiteX0" fmla="*/ 0 w 2157412"/>
              <a:gd name="connsiteY0" fmla="*/ 547727 h 547728"/>
              <a:gd name="connsiteX1" fmla="*/ 726281 w 2157412"/>
              <a:gd name="connsiteY1" fmla="*/ 185778 h 547728"/>
              <a:gd name="connsiteX2" fmla="*/ 1076325 w 2157412"/>
              <a:gd name="connsiteY2" fmla="*/ 40 h 547728"/>
              <a:gd name="connsiteX3" fmla="*/ 1431131 w 2157412"/>
              <a:gd name="connsiteY3" fmla="*/ 181015 h 547728"/>
              <a:gd name="connsiteX4" fmla="*/ 2157412 w 2157412"/>
              <a:gd name="connsiteY4" fmla="*/ 547728 h 547728"/>
              <a:gd name="connsiteX5" fmla="*/ 2157412 w 2157412"/>
              <a:gd name="connsiteY5" fmla="*/ 547728 h 547728"/>
              <a:gd name="connsiteX0" fmla="*/ 0 w 2157412"/>
              <a:gd name="connsiteY0" fmla="*/ 547727 h 547728"/>
              <a:gd name="connsiteX1" fmla="*/ 726281 w 2157412"/>
              <a:gd name="connsiteY1" fmla="*/ 185778 h 547728"/>
              <a:gd name="connsiteX2" fmla="*/ 1076325 w 2157412"/>
              <a:gd name="connsiteY2" fmla="*/ 40 h 547728"/>
              <a:gd name="connsiteX3" fmla="*/ 1431131 w 2157412"/>
              <a:gd name="connsiteY3" fmla="*/ 181015 h 547728"/>
              <a:gd name="connsiteX4" fmla="*/ 2157412 w 2157412"/>
              <a:gd name="connsiteY4" fmla="*/ 547728 h 547728"/>
              <a:gd name="connsiteX5" fmla="*/ 2157412 w 2157412"/>
              <a:gd name="connsiteY5" fmla="*/ 547728 h 547728"/>
              <a:gd name="connsiteX0" fmla="*/ 0 w 2157412"/>
              <a:gd name="connsiteY0" fmla="*/ 547727 h 547728"/>
              <a:gd name="connsiteX1" fmla="*/ 726281 w 2157412"/>
              <a:gd name="connsiteY1" fmla="*/ 185778 h 547728"/>
              <a:gd name="connsiteX2" fmla="*/ 1076325 w 2157412"/>
              <a:gd name="connsiteY2" fmla="*/ 40 h 547728"/>
              <a:gd name="connsiteX3" fmla="*/ 1431131 w 2157412"/>
              <a:gd name="connsiteY3" fmla="*/ 181015 h 547728"/>
              <a:gd name="connsiteX4" fmla="*/ 2157412 w 2157412"/>
              <a:gd name="connsiteY4" fmla="*/ 547728 h 547728"/>
              <a:gd name="connsiteX5" fmla="*/ 2157412 w 2157412"/>
              <a:gd name="connsiteY5" fmla="*/ 547728 h 547728"/>
              <a:gd name="connsiteX0" fmla="*/ 0 w 2157412"/>
              <a:gd name="connsiteY0" fmla="*/ 547727 h 547790"/>
              <a:gd name="connsiteX1" fmla="*/ 726281 w 2157412"/>
              <a:gd name="connsiteY1" fmla="*/ 185778 h 547790"/>
              <a:gd name="connsiteX2" fmla="*/ 1076325 w 2157412"/>
              <a:gd name="connsiteY2" fmla="*/ 40 h 547790"/>
              <a:gd name="connsiteX3" fmla="*/ 1431131 w 2157412"/>
              <a:gd name="connsiteY3" fmla="*/ 181015 h 547790"/>
              <a:gd name="connsiteX4" fmla="*/ 2157412 w 2157412"/>
              <a:gd name="connsiteY4" fmla="*/ 547728 h 547790"/>
              <a:gd name="connsiteX5" fmla="*/ 2157412 w 2157412"/>
              <a:gd name="connsiteY5" fmla="*/ 547728 h 547790"/>
              <a:gd name="connsiteX0" fmla="*/ 0 w 2157412"/>
              <a:gd name="connsiteY0" fmla="*/ 547727 h 547728"/>
              <a:gd name="connsiteX1" fmla="*/ 726281 w 2157412"/>
              <a:gd name="connsiteY1" fmla="*/ 185778 h 547728"/>
              <a:gd name="connsiteX2" fmla="*/ 1076325 w 2157412"/>
              <a:gd name="connsiteY2" fmla="*/ 40 h 547728"/>
              <a:gd name="connsiteX3" fmla="*/ 1431131 w 2157412"/>
              <a:gd name="connsiteY3" fmla="*/ 181015 h 547728"/>
              <a:gd name="connsiteX4" fmla="*/ 2157412 w 2157412"/>
              <a:gd name="connsiteY4" fmla="*/ 547728 h 547728"/>
              <a:gd name="connsiteX5" fmla="*/ 2157412 w 2157412"/>
              <a:gd name="connsiteY5" fmla="*/ 547728 h 547728"/>
              <a:gd name="connsiteX0" fmla="*/ 0 w 2255043"/>
              <a:gd name="connsiteY0" fmla="*/ 547727 h 576158"/>
              <a:gd name="connsiteX1" fmla="*/ 726281 w 2255043"/>
              <a:gd name="connsiteY1" fmla="*/ 185778 h 576158"/>
              <a:gd name="connsiteX2" fmla="*/ 1076325 w 2255043"/>
              <a:gd name="connsiteY2" fmla="*/ 40 h 576158"/>
              <a:gd name="connsiteX3" fmla="*/ 1431131 w 2255043"/>
              <a:gd name="connsiteY3" fmla="*/ 181015 h 576158"/>
              <a:gd name="connsiteX4" fmla="*/ 2157412 w 2255043"/>
              <a:gd name="connsiteY4" fmla="*/ 547728 h 576158"/>
              <a:gd name="connsiteX5" fmla="*/ 2255043 w 2255043"/>
              <a:gd name="connsiteY5" fmla="*/ 552491 h 576158"/>
              <a:gd name="connsiteX0" fmla="*/ 0 w 2255043"/>
              <a:gd name="connsiteY0" fmla="*/ 547767 h 581488"/>
              <a:gd name="connsiteX1" fmla="*/ 726281 w 2255043"/>
              <a:gd name="connsiteY1" fmla="*/ 185818 h 581488"/>
              <a:gd name="connsiteX2" fmla="*/ 1076325 w 2255043"/>
              <a:gd name="connsiteY2" fmla="*/ 80 h 581488"/>
              <a:gd name="connsiteX3" fmla="*/ 1431131 w 2255043"/>
              <a:gd name="connsiteY3" fmla="*/ 181055 h 581488"/>
              <a:gd name="connsiteX4" fmla="*/ 2159793 w 2255043"/>
              <a:gd name="connsiteY4" fmla="*/ 554912 h 581488"/>
              <a:gd name="connsiteX5" fmla="*/ 2255043 w 2255043"/>
              <a:gd name="connsiteY5" fmla="*/ 552531 h 581488"/>
              <a:gd name="connsiteX0" fmla="*/ 0 w 2159793"/>
              <a:gd name="connsiteY0" fmla="*/ 547767 h 554912"/>
              <a:gd name="connsiteX1" fmla="*/ 726281 w 2159793"/>
              <a:gd name="connsiteY1" fmla="*/ 185818 h 554912"/>
              <a:gd name="connsiteX2" fmla="*/ 1076325 w 2159793"/>
              <a:gd name="connsiteY2" fmla="*/ 80 h 554912"/>
              <a:gd name="connsiteX3" fmla="*/ 1431131 w 2159793"/>
              <a:gd name="connsiteY3" fmla="*/ 181055 h 554912"/>
              <a:gd name="connsiteX4" fmla="*/ 2159793 w 2159793"/>
              <a:gd name="connsiteY4" fmla="*/ 554912 h 554912"/>
              <a:gd name="connsiteX0" fmla="*/ 0 w 2159793"/>
              <a:gd name="connsiteY0" fmla="*/ 547767 h 554912"/>
              <a:gd name="connsiteX1" fmla="*/ 726281 w 2159793"/>
              <a:gd name="connsiteY1" fmla="*/ 185818 h 554912"/>
              <a:gd name="connsiteX2" fmla="*/ 1076325 w 2159793"/>
              <a:gd name="connsiteY2" fmla="*/ 80 h 554912"/>
              <a:gd name="connsiteX3" fmla="*/ 1431131 w 2159793"/>
              <a:gd name="connsiteY3" fmla="*/ 181055 h 554912"/>
              <a:gd name="connsiteX4" fmla="*/ 2159793 w 2159793"/>
              <a:gd name="connsiteY4" fmla="*/ 554912 h 554912"/>
              <a:gd name="connsiteX0" fmla="*/ 0 w 2159793"/>
              <a:gd name="connsiteY0" fmla="*/ 547886 h 555031"/>
              <a:gd name="connsiteX1" fmla="*/ 726281 w 2159793"/>
              <a:gd name="connsiteY1" fmla="*/ 185937 h 555031"/>
              <a:gd name="connsiteX2" fmla="*/ 1076325 w 2159793"/>
              <a:gd name="connsiteY2" fmla="*/ 199 h 555031"/>
              <a:gd name="connsiteX3" fmla="*/ 1431131 w 2159793"/>
              <a:gd name="connsiteY3" fmla="*/ 181174 h 555031"/>
              <a:gd name="connsiteX4" fmla="*/ 2159793 w 2159793"/>
              <a:gd name="connsiteY4" fmla="*/ 555031 h 555031"/>
              <a:gd name="connsiteX0" fmla="*/ 0 w 2159793"/>
              <a:gd name="connsiteY0" fmla="*/ 547755 h 554900"/>
              <a:gd name="connsiteX1" fmla="*/ 726281 w 2159793"/>
              <a:gd name="connsiteY1" fmla="*/ 185806 h 554900"/>
              <a:gd name="connsiteX2" fmla="*/ 1076325 w 2159793"/>
              <a:gd name="connsiteY2" fmla="*/ 68 h 554900"/>
              <a:gd name="connsiteX3" fmla="*/ 1431131 w 2159793"/>
              <a:gd name="connsiteY3" fmla="*/ 181043 h 554900"/>
              <a:gd name="connsiteX4" fmla="*/ 2159793 w 2159793"/>
              <a:gd name="connsiteY4" fmla="*/ 554900 h 554900"/>
              <a:gd name="connsiteX0" fmla="*/ 0 w 2159793"/>
              <a:gd name="connsiteY0" fmla="*/ 547755 h 554900"/>
              <a:gd name="connsiteX1" fmla="*/ 726281 w 2159793"/>
              <a:gd name="connsiteY1" fmla="*/ 185806 h 554900"/>
              <a:gd name="connsiteX2" fmla="*/ 1076325 w 2159793"/>
              <a:gd name="connsiteY2" fmla="*/ 68 h 554900"/>
              <a:gd name="connsiteX3" fmla="*/ 1431131 w 2159793"/>
              <a:gd name="connsiteY3" fmla="*/ 181043 h 554900"/>
              <a:gd name="connsiteX4" fmla="*/ 2159793 w 2159793"/>
              <a:gd name="connsiteY4" fmla="*/ 554900 h 554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59793" h="554900">
                <a:moveTo>
                  <a:pt x="0" y="547755"/>
                </a:moveTo>
                <a:cubicBezTo>
                  <a:pt x="386556" y="542993"/>
                  <a:pt x="630238" y="284230"/>
                  <a:pt x="726281" y="185806"/>
                </a:cubicBezTo>
                <a:cubicBezTo>
                  <a:pt x="822324" y="87382"/>
                  <a:pt x="908844" y="3243"/>
                  <a:pt x="1076325" y="68"/>
                </a:cubicBezTo>
                <a:cubicBezTo>
                  <a:pt x="1243806" y="-3107"/>
                  <a:pt x="1364223" y="106667"/>
                  <a:pt x="1431131" y="181043"/>
                </a:cubicBezTo>
                <a:cubicBezTo>
                  <a:pt x="1563810" y="328531"/>
                  <a:pt x="1696243" y="550137"/>
                  <a:pt x="2159793" y="554900"/>
                </a:cubicBezTo>
              </a:path>
            </a:pathLst>
          </a:custGeom>
          <a:solidFill>
            <a:srgbClr val="FFD9E6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66" name="Line 97"/>
          <p:cNvSpPr>
            <a:spLocks noChangeShapeType="1"/>
          </p:cNvSpPr>
          <p:nvPr/>
        </p:nvSpPr>
        <p:spPr bwMode="auto">
          <a:xfrm>
            <a:off x="6406011" y="1773065"/>
            <a:ext cx="0" cy="1303669"/>
          </a:xfrm>
          <a:prstGeom prst="line">
            <a:avLst/>
          </a:prstGeom>
          <a:solidFill>
            <a:srgbClr val="FFD9E6"/>
          </a:solidFill>
          <a:ln>
            <a:solidFill>
              <a:schemeClr val="tx1"/>
            </a:solidFill>
            <a:headEnd type="arrow" w="med" len="med"/>
            <a:tailEnd type="none" w="med" len="med"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7" name="TextBox 66"/>
              <p:cNvSpPr txBox="1"/>
              <p:nvPr/>
            </p:nvSpPr>
            <p:spPr>
              <a:xfrm>
                <a:off x="5712043" y="1685681"/>
                <a:ext cx="667811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{"/>
                          <m:endChr m:val="}"/>
                          <m:ctrlPr>
                            <a:rPr lang="en-AU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AU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d>
                                <m:dPr>
                                  <m:begChr m:val="|"/>
                                  <m:endChr m:val="⟩"/>
                                  <m:ctrlPr>
                                    <a:rPr lang="en-AU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AU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Υ</m:t>
                                  </m:r>
                                </m:e>
                              </m:d>
                            </m:e>
                            <m:sub>
                              <m:r>
                                <a:rPr lang="en-AU" i="1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</m:sub>
                          </m:sSub>
                        </m:e>
                      </m:d>
                    </m:oMath>
                  </m:oMathPara>
                </a14:m>
                <a:endParaRPr lang="en-AU" dirty="0"/>
              </a:p>
            </p:txBody>
          </p:sp>
        </mc:Choice>
        <mc:Fallback xmlns="">
          <p:sp>
            <p:nvSpPr>
              <p:cNvPr id="67" name="TextBox 6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12043" y="1685681"/>
                <a:ext cx="667811" cy="276999"/>
              </a:xfrm>
              <a:prstGeom prst="rect">
                <a:avLst/>
              </a:prstGeom>
              <a:blipFill rotWithShape="0">
                <a:blip r:embed="rId17"/>
                <a:stretch>
                  <a:fillRect b="-15556"/>
                </a:stretch>
              </a:blipFill>
            </p:spPr>
            <p:txBody>
              <a:bodyPr/>
              <a:lstStyle/>
              <a:p>
                <a:r>
                  <a:rPr lang="en-A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8" name="TextBox 67"/>
              <p:cNvSpPr txBox="1"/>
              <p:nvPr/>
            </p:nvSpPr>
            <p:spPr>
              <a:xfrm>
                <a:off x="7816169" y="2930305"/>
                <a:ext cx="169149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AU" b="0" i="1" smtClean="0">
                          <a:latin typeface="Cambria Math" panose="02040503050406030204" pitchFamily="18" charset="0"/>
                        </a:rPr>
                        <m:t>𝑡</m:t>
                      </m:r>
                    </m:oMath>
                  </m:oMathPara>
                </a14:m>
                <a:endParaRPr lang="en-AU" dirty="0"/>
              </a:p>
            </p:txBody>
          </p:sp>
        </mc:Choice>
        <mc:Fallback xmlns="">
          <p:sp>
            <p:nvSpPr>
              <p:cNvPr id="68" name="TextBox 6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16169" y="2930305"/>
                <a:ext cx="169149" cy="276999"/>
              </a:xfrm>
              <a:prstGeom prst="rect">
                <a:avLst/>
              </a:prstGeom>
              <a:blipFill rotWithShape="0">
                <a:blip r:embed="rId18"/>
                <a:stretch>
                  <a:fillRect l="-21429" r="-21429" b="-8889"/>
                </a:stretch>
              </a:blipFill>
            </p:spPr>
            <p:txBody>
              <a:bodyPr/>
              <a:lstStyle/>
              <a:p>
                <a:r>
                  <a:rPr lang="en-A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9" name="Freeform 68"/>
          <p:cNvSpPr/>
          <p:nvPr/>
        </p:nvSpPr>
        <p:spPr>
          <a:xfrm>
            <a:off x="5694157" y="2498970"/>
            <a:ext cx="379572" cy="554900"/>
          </a:xfrm>
          <a:custGeom>
            <a:avLst/>
            <a:gdLst>
              <a:gd name="connsiteX0" fmla="*/ 0 w 2155031"/>
              <a:gd name="connsiteY0" fmla="*/ 542927 h 547690"/>
              <a:gd name="connsiteX1" fmla="*/ 723900 w 2155031"/>
              <a:gd name="connsiteY1" fmla="*/ 185740 h 547690"/>
              <a:gd name="connsiteX2" fmla="*/ 1073944 w 2155031"/>
              <a:gd name="connsiteY2" fmla="*/ 2 h 547690"/>
              <a:gd name="connsiteX3" fmla="*/ 1428750 w 2155031"/>
              <a:gd name="connsiteY3" fmla="*/ 180977 h 547690"/>
              <a:gd name="connsiteX4" fmla="*/ 2155031 w 2155031"/>
              <a:gd name="connsiteY4" fmla="*/ 547690 h 547690"/>
              <a:gd name="connsiteX5" fmla="*/ 2155031 w 2155031"/>
              <a:gd name="connsiteY5" fmla="*/ 547690 h 547690"/>
              <a:gd name="connsiteX0" fmla="*/ 0 w 2155031"/>
              <a:gd name="connsiteY0" fmla="*/ 542927 h 547690"/>
              <a:gd name="connsiteX1" fmla="*/ 723900 w 2155031"/>
              <a:gd name="connsiteY1" fmla="*/ 185740 h 547690"/>
              <a:gd name="connsiteX2" fmla="*/ 1073944 w 2155031"/>
              <a:gd name="connsiteY2" fmla="*/ 2 h 547690"/>
              <a:gd name="connsiteX3" fmla="*/ 1428750 w 2155031"/>
              <a:gd name="connsiteY3" fmla="*/ 180977 h 547690"/>
              <a:gd name="connsiteX4" fmla="*/ 2155031 w 2155031"/>
              <a:gd name="connsiteY4" fmla="*/ 547690 h 547690"/>
              <a:gd name="connsiteX5" fmla="*/ 2155031 w 2155031"/>
              <a:gd name="connsiteY5" fmla="*/ 547690 h 547690"/>
              <a:gd name="connsiteX0" fmla="*/ 0 w 2155031"/>
              <a:gd name="connsiteY0" fmla="*/ 542927 h 547690"/>
              <a:gd name="connsiteX1" fmla="*/ 723900 w 2155031"/>
              <a:gd name="connsiteY1" fmla="*/ 185740 h 547690"/>
              <a:gd name="connsiteX2" fmla="*/ 1073944 w 2155031"/>
              <a:gd name="connsiteY2" fmla="*/ 2 h 547690"/>
              <a:gd name="connsiteX3" fmla="*/ 1428750 w 2155031"/>
              <a:gd name="connsiteY3" fmla="*/ 180977 h 547690"/>
              <a:gd name="connsiteX4" fmla="*/ 2155031 w 2155031"/>
              <a:gd name="connsiteY4" fmla="*/ 547690 h 547690"/>
              <a:gd name="connsiteX5" fmla="*/ 2155031 w 2155031"/>
              <a:gd name="connsiteY5" fmla="*/ 547690 h 547690"/>
              <a:gd name="connsiteX0" fmla="*/ 0 w 2157412"/>
              <a:gd name="connsiteY0" fmla="*/ 547689 h 547750"/>
              <a:gd name="connsiteX1" fmla="*/ 726281 w 2157412"/>
              <a:gd name="connsiteY1" fmla="*/ 185740 h 547750"/>
              <a:gd name="connsiteX2" fmla="*/ 1076325 w 2157412"/>
              <a:gd name="connsiteY2" fmla="*/ 2 h 547750"/>
              <a:gd name="connsiteX3" fmla="*/ 1431131 w 2157412"/>
              <a:gd name="connsiteY3" fmla="*/ 180977 h 547750"/>
              <a:gd name="connsiteX4" fmla="*/ 2157412 w 2157412"/>
              <a:gd name="connsiteY4" fmla="*/ 547690 h 547750"/>
              <a:gd name="connsiteX5" fmla="*/ 2157412 w 2157412"/>
              <a:gd name="connsiteY5" fmla="*/ 547690 h 547750"/>
              <a:gd name="connsiteX0" fmla="*/ 0 w 2157412"/>
              <a:gd name="connsiteY0" fmla="*/ 547689 h 547690"/>
              <a:gd name="connsiteX1" fmla="*/ 726281 w 2157412"/>
              <a:gd name="connsiteY1" fmla="*/ 185740 h 547690"/>
              <a:gd name="connsiteX2" fmla="*/ 1076325 w 2157412"/>
              <a:gd name="connsiteY2" fmla="*/ 2 h 547690"/>
              <a:gd name="connsiteX3" fmla="*/ 1431131 w 2157412"/>
              <a:gd name="connsiteY3" fmla="*/ 180977 h 547690"/>
              <a:gd name="connsiteX4" fmla="*/ 2157412 w 2157412"/>
              <a:gd name="connsiteY4" fmla="*/ 547690 h 547690"/>
              <a:gd name="connsiteX5" fmla="*/ 2157412 w 2157412"/>
              <a:gd name="connsiteY5" fmla="*/ 547690 h 547690"/>
              <a:gd name="connsiteX0" fmla="*/ 0 w 2157412"/>
              <a:gd name="connsiteY0" fmla="*/ 547689 h 547690"/>
              <a:gd name="connsiteX1" fmla="*/ 726281 w 2157412"/>
              <a:gd name="connsiteY1" fmla="*/ 185740 h 547690"/>
              <a:gd name="connsiteX2" fmla="*/ 1076325 w 2157412"/>
              <a:gd name="connsiteY2" fmla="*/ 2 h 547690"/>
              <a:gd name="connsiteX3" fmla="*/ 1431131 w 2157412"/>
              <a:gd name="connsiteY3" fmla="*/ 180977 h 547690"/>
              <a:gd name="connsiteX4" fmla="*/ 2157412 w 2157412"/>
              <a:gd name="connsiteY4" fmla="*/ 547690 h 547690"/>
              <a:gd name="connsiteX5" fmla="*/ 2157412 w 2157412"/>
              <a:gd name="connsiteY5" fmla="*/ 547690 h 547690"/>
              <a:gd name="connsiteX0" fmla="*/ 0 w 2157412"/>
              <a:gd name="connsiteY0" fmla="*/ 547727 h 547728"/>
              <a:gd name="connsiteX1" fmla="*/ 726281 w 2157412"/>
              <a:gd name="connsiteY1" fmla="*/ 185778 h 547728"/>
              <a:gd name="connsiteX2" fmla="*/ 1076325 w 2157412"/>
              <a:gd name="connsiteY2" fmla="*/ 40 h 547728"/>
              <a:gd name="connsiteX3" fmla="*/ 1431131 w 2157412"/>
              <a:gd name="connsiteY3" fmla="*/ 181015 h 547728"/>
              <a:gd name="connsiteX4" fmla="*/ 2157412 w 2157412"/>
              <a:gd name="connsiteY4" fmla="*/ 547728 h 547728"/>
              <a:gd name="connsiteX5" fmla="*/ 2157412 w 2157412"/>
              <a:gd name="connsiteY5" fmla="*/ 547728 h 547728"/>
              <a:gd name="connsiteX0" fmla="*/ 0 w 2157412"/>
              <a:gd name="connsiteY0" fmla="*/ 547727 h 547728"/>
              <a:gd name="connsiteX1" fmla="*/ 726281 w 2157412"/>
              <a:gd name="connsiteY1" fmla="*/ 185778 h 547728"/>
              <a:gd name="connsiteX2" fmla="*/ 1076325 w 2157412"/>
              <a:gd name="connsiteY2" fmla="*/ 40 h 547728"/>
              <a:gd name="connsiteX3" fmla="*/ 1431131 w 2157412"/>
              <a:gd name="connsiteY3" fmla="*/ 181015 h 547728"/>
              <a:gd name="connsiteX4" fmla="*/ 2157412 w 2157412"/>
              <a:gd name="connsiteY4" fmla="*/ 547728 h 547728"/>
              <a:gd name="connsiteX5" fmla="*/ 2157412 w 2157412"/>
              <a:gd name="connsiteY5" fmla="*/ 547728 h 547728"/>
              <a:gd name="connsiteX0" fmla="*/ 0 w 2157412"/>
              <a:gd name="connsiteY0" fmla="*/ 547727 h 547728"/>
              <a:gd name="connsiteX1" fmla="*/ 726281 w 2157412"/>
              <a:gd name="connsiteY1" fmla="*/ 185778 h 547728"/>
              <a:gd name="connsiteX2" fmla="*/ 1076325 w 2157412"/>
              <a:gd name="connsiteY2" fmla="*/ 40 h 547728"/>
              <a:gd name="connsiteX3" fmla="*/ 1431131 w 2157412"/>
              <a:gd name="connsiteY3" fmla="*/ 181015 h 547728"/>
              <a:gd name="connsiteX4" fmla="*/ 2157412 w 2157412"/>
              <a:gd name="connsiteY4" fmla="*/ 547728 h 547728"/>
              <a:gd name="connsiteX5" fmla="*/ 2157412 w 2157412"/>
              <a:gd name="connsiteY5" fmla="*/ 547728 h 547728"/>
              <a:gd name="connsiteX0" fmla="*/ 0 w 2157412"/>
              <a:gd name="connsiteY0" fmla="*/ 547727 h 547790"/>
              <a:gd name="connsiteX1" fmla="*/ 726281 w 2157412"/>
              <a:gd name="connsiteY1" fmla="*/ 185778 h 547790"/>
              <a:gd name="connsiteX2" fmla="*/ 1076325 w 2157412"/>
              <a:gd name="connsiteY2" fmla="*/ 40 h 547790"/>
              <a:gd name="connsiteX3" fmla="*/ 1431131 w 2157412"/>
              <a:gd name="connsiteY3" fmla="*/ 181015 h 547790"/>
              <a:gd name="connsiteX4" fmla="*/ 2157412 w 2157412"/>
              <a:gd name="connsiteY4" fmla="*/ 547728 h 547790"/>
              <a:gd name="connsiteX5" fmla="*/ 2157412 w 2157412"/>
              <a:gd name="connsiteY5" fmla="*/ 547728 h 547790"/>
              <a:gd name="connsiteX0" fmla="*/ 0 w 2157412"/>
              <a:gd name="connsiteY0" fmla="*/ 547727 h 547728"/>
              <a:gd name="connsiteX1" fmla="*/ 726281 w 2157412"/>
              <a:gd name="connsiteY1" fmla="*/ 185778 h 547728"/>
              <a:gd name="connsiteX2" fmla="*/ 1076325 w 2157412"/>
              <a:gd name="connsiteY2" fmla="*/ 40 h 547728"/>
              <a:gd name="connsiteX3" fmla="*/ 1431131 w 2157412"/>
              <a:gd name="connsiteY3" fmla="*/ 181015 h 547728"/>
              <a:gd name="connsiteX4" fmla="*/ 2157412 w 2157412"/>
              <a:gd name="connsiteY4" fmla="*/ 547728 h 547728"/>
              <a:gd name="connsiteX5" fmla="*/ 2157412 w 2157412"/>
              <a:gd name="connsiteY5" fmla="*/ 547728 h 547728"/>
              <a:gd name="connsiteX0" fmla="*/ 0 w 2255043"/>
              <a:gd name="connsiteY0" fmla="*/ 547727 h 576158"/>
              <a:gd name="connsiteX1" fmla="*/ 726281 w 2255043"/>
              <a:gd name="connsiteY1" fmla="*/ 185778 h 576158"/>
              <a:gd name="connsiteX2" fmla="*/ 1076325 w 2255043"/>
              <a:gd name="connsiteY2" fmla="*/ 40 h 576158"/>
              <a:gd name="connsiteX3" fmla="*/ 1431131 w 2255043"/>
              <a:gd name="connsiteY3" fmla="*/ 181015 h 576158"/>
              <a:gd name="connsiteX4" fmla="*/ 2157412 w 2255043"/>
              <a:gd name="connsiteY4" fmla="*/ 547728 h 576158"/>
              <a:gd name="connsiteX5" fmla="*/ 2255043 w 2255043"/>
              <a:gd name="connsiteY5" fmla="*/ 552491 h 576158"/>
              <a:gd name="connsiteX0" fmla="*/ 0 w 2255043"/>
              <a:gd name="connsiteY0" fmla="*/ 547767 h 581488"/>
              <a:gd name="connsiteX1" fmla="*/ 726281 w 2255043"/>
              <a:gd name="connsiteY1" fmla="*/ 185818 h 581488"/>
              <a:gd name="connsiteX2" fmla="*/ 1076325 w 2255043"/>
              <a:gd name="connsiteY2" fmla="*/ 80 h 581488"/>
              <a:gd name="connsiteX3" fmla="*/ 1431131 w 2255043"/>
              <a:gd name="connsiteY3" fmla="*/ 181055 h 581488"/>
              <a:gd name="connsiteX4" fmla="*/ 2159793 w 2255043"/>
              <a:gd name="connsiteY4" fmla="*/ 554912 h 581488"/>
              <a:gd name="connsiteX5" fmla="*/ 2255043 w 2255043"/>
              <a:gd name="connsiteY5" fmla="*/ 552531 h 581488"/>
              <a:gd name="connsiteX0" fmla="*/ 0 w 2159793"/>
              <a:gd name="connsiteY0" fmla="*/ 547767 h 554912"/>
              <a:gd name="connsiteX1" fmla="*/ 726281 w 2159793"/>
              <a:gd name="connsiteY1" fmla="*/ 185818 h 554912"/>
              <a:gd name="connsiteX2" fmla="*/ 1076325 w 2159793"/>
              <a:gd name="connsiteY2" fmla="*/ 80 h 554912"/>
              <a:gd name="connsiteX3" fmla="*/ 1431131 w 2159793"/>
              <a:gd name="connsiteY3" fmla="*/ 181055 h 554912"/>
              <a:gd name="connsiteX4" fmla="*/ 2159793 w 2159793"/>
              <a:gd name="connsiteY4" fmla="*/ 554912 h 554912"/>
              <a:gd name="connsiteX0" fmla="*/ 0 w 2159793"/>
              <a:gd name="connsiteY0" fmla="*/ 547767 h 554912"/>
              <a:gd name="connsiteX1" fmla="*/ 726281 w 2159793"/>
              <a:gd name="connsiteY1" fmla="*/ 185818 h 554912"/>
              <a:gd name="connsiteX2" fmla="*/ 1076325 w 2159793"/>
              <a:gd name="connsiteY2" fmla="*/ 80 h 554912"/>
              <a:gd name="connsiteX3" fmla="*/ 1431131 w 2159793"/>
              <a:gd name="connsiteY3" fmla="*/ 181055 h 554912"/>
              <a:gd name="connsiteX4" fmla="*/ 2159793 w 2159793"/>
              <a:gd name="connsiteY4" fmla="*/ 554912 h 554912"/>
              <a:gd name="connsiteX0" fmla="*/ 0 w 2159793"/>
              <a:gd name="connsiteY0" fmla="*/ 547886 h 555031"/>
              <a:gd name="connsiteX1" fmla="*/ 726281 w 2159793"/>
              <a:gd name="connsiteY1" fmla="*/ 185937 h 555031"/>
              <a:gd name="connsiteX2" fmla="*/ 1076325 w 2159793"/>
              <a:gd name="connsiteY2" fmla="*/ 199 h 555031"/>
              <a:gd name="connsiteX3" fmla="*/ 1431131 w 2159793"/>
              <a:gd name="connsiteY3" fmla="*/ 181174 h 555031"/>
              <a:gd name="connsiteX4" fmla="*/ 2159793 w 2159793"/>
              <a:gd name="connsiteY4" fmla="*/ 555031 h 555031"/>
              <a:gd name="connsiteX0" fmla="*/ 0 w 2159793"/>
              <a:gd name="connsiteY0" fmla="*/ 547755 h 554900"/>
              <a:gd name="connsiteX1" fmla="*/ 726281 w 2159793"/>
              <a:gd name="connsiteY1" fmla="*/ 185806 h 554900"/>
              <a:gd name="connsiteX2" fmla="*/ 1076325 w 2159793"/>
              <a:gd name="connsiteY2" fmla="*/ 68 h 554900"/>
              <a:gd name="connsiteX3" fmla="*/ 1431131 w 2159793"/>
              <a:gd name="connsiteY3" fmla="*/ 181043 h 554900"/>
              <a:gd name="connsiteX4" fmla="*/ 2159793 w 2159793"/>
              <a:gd name="connsiteY4" fmla="*/ 554900 h 554900"/>
              <a:gd name="connsiteX0" fmla="*/ 0 w 2159793"/>
              <a:gd name="connsiteY0" fmla="*/ 547755 h 554900"/>
              <a:gd name="connsiteX1" fmla="*/ 726281 w 2159793"/>
              <a:gd name="connsiteY1" fmla="*/ 185806 h 554900"/>
              <a:gd name="connsiteX2" fmla="*/ 1076325 w 2159793"/>
              <a:gd name="connsiteY2" fmla="*/ 68 h 554900"/>
              <a:gd name="connsiteX3" fmla="*/ 1431131 w 2159793"/>
              <a:gd name="connsiteY3" fmla="*/ 181043 h 554900"/>
              <a:gd name="connsiteX4" fmla="*/ 2159793 w 2159793"/>
              <a:gd name="connsiteY4" fmla="*/ 554900 h 554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59793" h="554900">
                <a:moveTo>
                  <a:pt x="0" y="547755"/>
                </a:moveTo>
                <a:cubicBezTo>
                  <a:pt x="386556" y="542993"/>
                  <a:pt x="630238" y="284230"/>
                  <a:pt x="726281" y="185806"/>
                </a:cubicBezTo>
                <a:cubicBezTo>
                  <a:pt x="822324" y="87382"/>
                  <a:pt x="908844" y="3243"/>
                  <a:pt x="1076325" y="68"/>
                </a:cubicBezTo>
                <a:cubicBezTo>
                  <a:pt x="1243806" y="-3107"/>
                  <a:pt x="1364223" y="106667"/>
                  <a:pt x="1431131" y="181043"/>
                </a:cubicBezTo>
                <a:cubicBezTo>
                  <a:pt x="1563810" y="328531"/>
                  <a:pt x="1696243" y="550137"/>
                  <a:pt x="2159793" y="554900"/>
                </a:cubicBezTo>
              </a:path>
            </a:pathLst>
          </a:custGeom>
          <a:solidFill>
            <a:srgbClr val="FFD9E6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70" name="Freeform 69"/>
          <p:cNvSpPr/>
          <p:nvPr/>
        </p:nvSpPr>
        <p:spPr>
          <a:xfrm>
            <a:off x="5617414" y="2498970"/>
            <a:ext cx="379572" cy="554900"/>
          </a:xfrm>
          <a:custGeom>
            <a:avLst/>
            <a:gdLst>
              <a:gd name="connsiteX0" fmla="*/ 0 w 2155031"/>
              <a:gd name="connsiteY0" fmla="*/ 542927 h 547690"/>
              <a:gd name="connsiteX1" fmla="*/ 723900 w 2155031"/>
              <a:gd name="connsiteY1" fmla="*/ 185740 h 547690"/>
              <a:gd name="connsiteX2" fmla="*/ 1073944 w 2155031"/>
              <a:gd name="connsiteY2" fmla="*/ 2 h 547690"/>
              <a:gd name="connsiteX3" fmla="*/ 1428750 w 2155031"/>
              <a:gd name="connsiteY3" fmla="*/ 180977 h 547690"/>
              <a:gd name="connsiteX4" fmla="*/ 2155031 w 2155031"/>
              <a:gd name="connsiteY4" fmla="*/ 547690 h 547690"/>
              <a:gd name="connsiteX5" fmla="*/ 2155031 w 2155031"/>
              <a:gd name="connsiteY5" fmla="*/ 547690 h 547690"/>
              <a:gd name="connsiteX0" fmla="*/ 0 w 2155031"/>
              <a:gd name="connsiteY0" fmla="*/ 542927 h 547690"/>
              <a:gd name="connsiteX1" fmla="*/ 723900 w 2155031"/>
              <a:gd name="connsiteY1" fmla="*/ 185740 h 547690"/>
              <a:gd name="connsiteX2" fmla="*/ 1073944 w 2155031"/>
              <a:gd name="connsiteY2" fmla="*/ 2 h 547690"/>
              <a:gd name="connsiteX3" fmla="*/ 1428750 w 2155031"/>
              <a:gd name="connsiteY3" fmla="*/ 180977 h 547690"/>
              <a:gd name="connsiteX4" fmla="*/ 2155031 w 2155031"/>
              <a:gd name="connsiteY4" fmla="*/ 547690 h 547690"/>
              <a:gd name="connsiteX5" fmla="*/ 2155031 w 2155031"/>
              <a:gd name="connsiteY5" fmla="*/ 547690 h 547690"/>
              <a:gd name="connsiteX0" fmla="*/ 0 w 2155031"/>
              <a:gd name="connsiteY0" fmla="*/ 542927 h 547690"/>
              <a:gd name="connsiteX1" fmla="*/ 723900 w 2155031"/>
              <a:gd name="connsiteY1" fmla="*/ 185740 h 547690"/>
              <a:gd name="connsiteX2" fmla="*/ 1073944 w 2155031"/>
              <a:gd name="connsiteY2" fmla="*/ 2 h 547690"/>
              <a:gd name="connsiteX3" fmla="*/ 1428750 w 2155031"/>
              <a:gd name="connsiteY3" fmla="*/ 180977 h 547690"/>
              <a:gd name="connsiteX4" fmla="*/ 2155031 w 2155031"/>
              <a:gd name="connsiteY4" fmla="*/ 547690 h 547690"/>
              <a:gd name="connsiteX5" fmla="*/ 2155031 w 2155031"/>
              <a:gd name="connsiteY5" fmla="*/ 547690 h 547690"/>
              <a:gd name="connsiteX0" fmla="*/ 0 w 2157412"/>
              <a:gd name="connsiteY0" fmla="*/ 547689 h 547750"/>
              <a:gd name="connsiteX1" fmla="*/ 726281 w 2157412"/>
              <a:gd name="connsiteY1" fmla="*/ 185740 h 547750"/>
              <a:gd name="connsiteX2" fmla="*/ 1076325 w 2157412"/>
              <a:gd name="connsiteY2" fmla="*/ 2 h 547750"/>
              <a:gd name="connsiteX3" fmla="*/ 1431131 w 2157412"/>
              <a:gd name="connsiteY3" fmla="*/ 180977 h 547750"/>
              <a:gd name="connsiteX4" fmla="*/ 2157412 w 2157412"/>
              <a:gd name="connsiteY4" fmla="*/ 547690 h 547750"/>
              <a:gd name="connsiteX5" fmla="*/ 2157412 w 2157412"/>
              <a:gd name="connsiteY5" fmla="*/ 547690 h 547750"/>
              <a:gd name="connsiteX0" fmla="*/ 0 w 2157412"/>
              <a:gd name="connsiteY0" fmla="*/ 547689 h 547690"/>
              <a:gd name="connsiteX1" fmla="*/ 726281 w 2157412"/>
              <a:gd name="connsiteY1" fmla="*/ 185740 h 547690"/>
              <a:gd name="connsiteX2" fmla="*/ 1076325 w 2157412"/>
              <a:gd name="connsiteY2" fmla="*/ 2 h 547690"/>
              <a:gd name="connsiteX3" fmla="*/ 1431131 w 2157412"/>
              <a:gd name="connsiteY3" fmla="*/ 180977 h 547690"/>
              <a:gd name="connsiteX4" fmla="*/ 2157412 w 2157412"/>
              <a:gd name="connsiteY4" fmla="*/ 547690 h 547690"/>
              <a:gd name="connsiteX5" fmla="*/ 2157412 w 2157412"/>
              <a:gd name="connsiteY5" fmla="*/ 547690 h 547690"/>
              <a:gd name="connsiteX0" fmla="*/ 0 w 2157412"/>
              <a:gd name="connsiteY0" fmla="*/ 547689 h 547690"/>
              <a:gd name="connsiteX1" fmla="*/ 726281 w 2157412"/>
              <a:gd name="connsiteY1" fmla="*/ 185740 h 547690"/>
              <a:gd name="connsiteX2" fmla="*/ 1076325 w 2157412"/>
              <a:gd name="connsiteY2" fmla="*/ 2 h 547690"/>
              <a:gd name="connsiteX3" fmla="*/ 1431131 w 2157412"/>
              <a:gd name="connsiteY3" fmla="*/ 180977 h 547690"/>
              <a:gd name="connsiteX4" fmla="*/ 2157412 w 2157412"/>
              <a:gd name="connsiteY4" fmla="*/ 547690 h 547690"/>
              <a:gd name="connsiteX5" fmla="*/ 2157412 w 2157412"/>
              <a:gd name="connsiteY5" fmla="*/ 547690 h 547690"/>
              <a:gd name="connsiteX0" fmla="*/ 0 w 2157412"/>
              <a:gd name="connsiteY0" fmla="*/ 547727 h 547728"/>
              <a:gd name="connsiteX1" fmla="*/ 726281 w 2157412"/>
              <a:gd name="connsiteY1" fmla="*/ 185778 h 547728"/>
              <a:gd name="connsiteX2" fmla="*/ 1076325 w 2157412"/>
              <a:gd name="connsiteY2" fmla="*/ 40 h 547728"/>
              <a:gd name="connsiteX3" fmla="*/ 1431131 w 2157412"/>
              <a:gd name="connsiteY3" fmla="*/ 181015 h 547728"/>
              <a:gd name="connsiteX4" fmla="*/ 2157412 w 2157412"/>
              <a:gd name="connsiteY4" fmla="*/ 547728 h 547728"/>
              <a:gd name="connsiteX5" fmla="*/ 2157412 w 2157412"/>
              <a:gd name="connsiteY5" fmla="*/ 547728 h 547728"/>
              <a:gd name="connsiteX0" fmla="*/ 0 w 2157412"/>
              <a:gd name="connsiteY0" fmla="*/ 547727 h 547728"/>
              <a:gd name="connsiteX1" fmla="*/ 726281 w 2157412"/>
              <a:gd name="connsiteY1" fmla="*/ 185778 h 547728"/>
              <a:gd name="connsiteX2" fmla="*/ 1076325 w 2157412"/>
              <a:gd name="connsiteY2" fmla="*/ 40 h 547728"/>
              <a:gd name="connsiteX3" fmla="*/ 1431131 w 2157412"/>
              <a:gd name="connsiteY3" fmla="*/ 181015 h 547728"/>
              <a:gd name="connsiteX4" fmla="*/ 2157412 w 2157412"/>
              <a:gd name="connsiteY4" fmla="*/ 547728 h 547728"/>
              <a:gd name="connsiteX5" fmla="*/ 2157412 w 2157412"/>
              <a:gd name="connsiteY5" fmla="*/ 547728 h 547728"/>
              <a:gd name="connsiteX0" fmla="*/ 0 w 2157412"/>
              <a:gd name="connsiteY0" fmla="*/ 547727 h 547728"/>
              <a:gd name="connsiteX1" fmla="*/ 726281 w 2157412"/>
              <a:gd name="connsiteY1" fmla="*/ 185778 h 547728"/>
              <a:gd name="connsiteX2" fmla="*/ 1076325 w 2157412"/>
              <a:gd name="connsiteY2" fmla="*/ 40 h 547728"/>
              <a:gd name="connsiteX3" fmla="*/ 1431131 w 2157412"/>
              <a:gd name="connsiteY3" fmla="*/ 181015 h 547728"/>
              <a:gd name="connsiteX4" fmla="*/ 2157412 w 2157412"/>
              <a:gd name="connsiteY4" fmla="*/ 547728 h 547728"/>
              <a:gd name="connsiteX5" fmla="*/ 2157412 w 2157412"/>
              <a:gd name="connsiteY5" fmla="*/ 547728 h 547728"/>
              <a:gd name="connsiteX0" fmla="*/ 0 w 2157412"/>
              <a:gd name="connsiteY0" fmla="*/ 547727 h 547790"/>
              <a:gd name="connsiteX1" fmla="*/ 726281 w 2157412"/>
              <a:gd name="connsiteY1" fmla="*/ 185778 h 547790"/>
              <a:gd name="connsiteX2" fmla="*/ 1076325 w 2157412"/>
              <a:gd name="connsiteY2" fmla="*/ 40 h 547790"/>
              <a:gd name="connsiteX3" fmla="*/ 1431131 w 2157412"/>
              <a:gd name="connsiteY3" fmla="*/ 181015 h 547790"/>
              <a:gd name="connsiteX4" fmla="*/ 2157412 w 2157412"/>
              <a:gd name="connsiteY4" fmla="*/ 547728 h 547790"/>
              <a:gd name="connsiteX5" fmla="*/ 2157412 w 2157412"/>
              <a:gd name="connsiteY5" fmla="*/ 547728 h 547790"/>
              <a:gd name="connsiteX0" fmla="*/ 0 w 2157412"/>
              <a:gd name="connsiteY0" fmla="*/ 547727 h 547728"/>
              <a:gd name="connsiteX1" fmla="*/ 726281 w 2157412"/>
              <a:gd name="connsiteY1" fmla="*/ 185778 h 547728"/>
              <a:gd name="connsiteX2" fmla="*/ 1076325 w 2157412"/>
              <a:gd name="connsiteY2" fmla="*/ 40 h 547728"/>
              <a:gd name="connsiteX3" fmla="*/ 1431131 w 2157412"/>
              <a:gd name="connsiteY3" fmla="*/ 181015 h 547728"/>
              <a:gd name="connsiteX4" fmla="*/ 2157412 w 2157412"/>
              <a:gd name="connsiteY4" fmla="*/ 547728 h 547728"/>
              <a:gd name="connsiteX5" fmla="*/ 2157412 w 2157412"/>
              <a:gd name="connsiteY5" fmla="*/ 547728 h 547728"/>
              <a:gd name="connsiteX0" fmla="*/ 0 w 2255043"/>
              <a:gd name="connsiteY0" fmla="*/ 547727 h 576158"/>
              <a:gd name="connsiteX1" fmla="*/ 726281 w 2255043"/>
              <a:gd name="connsiteY1" fmla="*/ 185778 h 576158"/>
              <a:gd name="connsiteX2" fmla="*/ 1076325 w 2255043"/>
              <a:gd name="connsiteY2" fmla="*/ 40 h 576158"/>
              <a:gd name="connsiteX3" fmla="*/ 1431131 w 2255043"/>
              <a:gd name="connsiteY3" fmla="*/ 181015 h 576158"/>
              <a:gd name="connsiteX4" fmla="*/ 2157412 w 2255043"/>
              <a:gd name="connsiteY4" fmla="*/ 547728 h 576158"/>
              <a:gd name="connsiteX5" fmla="*/ 2255043 w 2255043"/>
              <a:gd name="connsiteY5" fmla="*/ 552491 h 576158"/>
              <a:gd name="connsiteX0" fmla="*/ 0 w 2255043"/>
              <a:gd name="connsiteY0" fmla="*/ 547767 h 581488"/>
              <a:gd name="connsiteX1" fmla="*/ 726281 w 2255043"/>
              <a:gd name="connsiteY1" fmla="*/ 185818 h 581488"/>
              <a:gd name="connsiteX2" fmla="*/ 1076325 w 2255043"/>
              <a:gd name="connsiteY2" fmla="*/ 80 h 581488"/>
              <a:gd name="connsiteX3" fmla="*/ 1431131 w 2255043"/>
              <a:gd name="connsiteY3" fmla="*/ 181055 h 581488"/>
              <a:gd name="connsiteX4" fmla="*/ 2159793 w 2255043"/>
              <a:gd name="connsiteY4" fmla="*/ 554912 h 581488"/>
              <a:gd name="connsiteX5" fmla="*/ 2255043 w 2255043"/>
              <a:gd name="connsiteY5" fmla="*/ 552531 h 581488"/>
              <a:gd name="connsiteX0" fmla="*/ 0 w 2159793"/>
              <a:gd name="connsiteY0" fmla="*/ 547767 h 554912"/>
              <a:gd name="connsiteX1" fmla="*/ 726281 w 2159793"/>
              <a:gd name="connsiteY1" fmla="*/ 185818 h 554912"/>
              <a:gd name="connsiteX2" fmla="*/ 1076325 w 2159793"/>
              <a:gd name="connsiteY2" fmla="*/ 80 h 554912"/>
              <a:gd name="connsiteX3" fmla="*/ 1431131 w 2159793"/>
              <a:gd name="connsiteY3" fmla="*/ 181055 h 554912"/>
              <a:gd name="connsiteX4" fmla="*/ 2159793 w 2159793"/>
              <a:gd name="connsiteY4" fmla="*/ 554912 h 554912"/>
              <a:gd name="connsiteX0" fmla="*/ 0 w 2159793"/>
              <a:gd name="connsiteY0" fmla="*/ 547767 h 554912"/>
              <a:gd name="connsiteX1" fmla="*/ 726281 w 2159793"/>
              <a:gd name="connsiteY1" fmla="*/ 185818 h 554912"/>
              <a:gd name="connsiteX2" fmla="*/ 1076325 w 2159793"/>
              <a:gd name="connsiteY2" fmla="*/ 80 h 554912"/>
              <a:gd name="connsiteX3" fmla="*/ 1431131 w 2159793"/>
              <a:gd name="connsiteY3" fmla="*/ 181055 h 554912"/>
              <a:gd name="connsiteX4" fmla="*/ 2159793 w 2159793"/>
              <a:gd name="connsiteY4" fmla="*/ 554912 h 554912"/>
              <a:gd name="connsiteX0" fmla="*/ 0 w 2159793"/>
              <a:gd name="connsiteY0" fmla="*/ 547886 h 555031"/>
              <a:gd name="connsiteX1" fmla="*/ 726281 w 2159793"/>
              <a:gd name="connsiteY1" fmla="*/ 185937 h 555031"/>
              <a:gd name="connsiteX2" fmla="*/ 1076325 w 2159793"/>
              <a:gd name="connsiteY2" fmla="*/ 199 h 555031"/>
              <a:gd name="connsiteX3" fmla="*/ 1431131 w 2159793"/>
              <a:gd name="connsiteY3" fmla="*/ 181174 h 555031"/>
              <a:gd name="connsiteX4" fmla="*/ 2159793 w 2159793"/>
              <a:gd name="connsiteY4" fmla="*/ 555031 h 555031"/>
              <a:gd name="connsiteX0" fmla="*/ 0 w 2159793"/>
              <a:gd name="connsiteY0" fmla="*/ 547755 h 554900"/>
              <a:gd name="connsiteX1" fmla="*/ 726281 w 2159793"/>
              <a:gd name="connsiteY1" fmla="*/ 185806 h 554900"/>
              <a:gd name="connsiteX2" fmla="*/ 1076325 w 2159793"/>
              <a:gd name="connsiteY2" fmla="*/ 68 h 554900"/>
              <a:gd name="connsiteX3" fmla="*/ 1431131 w 2159793"/>
              <a:gd name="connsiteY3" fmla="*/ 181043 h 554900"/>
              <a:gd name="connsiteX4" fmla="*/ 2159793 w 2159793"/>
              <a:gd name="connsiteY4" fmla="*/ 554900 h 554900"/>
              <a:gd name="connsiteX0" fmla="*/ 0 w 2159793"/>
              <a:gd name="connsiteY0" fmla="*/ 547755 h 554900"/>
              <a:gd name="connsiteX1" fmla="*/ 726281 w 2159793"/>
              <a:gd name="connsiteY1" fmla="*/ 185806 h 554900"/>
              <a:gd name="connsiteX2" fmla="*/ 1076325 w 2159793"/>
              <a:gd name="connsiteY2" fmla="*/ 68 h 554900"/>
              <a:gd name="connsiteX3" fmla="*/ 1431131 w 2159793"/>
              <a:gd name="connsiteY3" fmla="*/ 181043 h 554900"/>
              <a:gd name="connsiteX4" fmla="*/ 2159793 w 2159793"/>
              <a:gd name="connsiteY4" fmla="*/ 554900 h 554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59793" h="554900">
                <a:moveTo>
                  <a:pt x="0" y="547755"/>
                </a:moveTo>
                <a:cubicBezTo>
                  <a:pt x="386556" y="542993"/>
                  <a:pt x="630238" y="284230"/>
                  <a:pt x="726281" y="185806"/>
                </a:cubicBezTo>
                <a:cubicBezTo>
                  <a:pt x="822324" y="87382"/>
                  <a:pt x="908844" y="3243"/>
                  <a:pt x="1076325" y="68"/>
                </a:cubicBezTo>
                <a:cubicBezTo>
                  <a:pt x="1243806" y="-3107"/>
                  <a:pt x="1364223" y="106667"/>
                  <a:pt x="1431131" y="181043"/>
                </a:cubicBezTo>
                <a:cubicBezTo>
                  <a:pt x="1563810" y="328531"/>
                  <a:pt x="1696243" y="550137"/>
                  <a:pt x="2159793" y="554900"/>
                </a:cubicBezTo>
              </a:path>
            </a:pathLst>
          </a:custGeom>
          <a:solidFill>
            <a:srgbClr val="FFD9E6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71" name="Freeform 70"/>
          <p:cNvSpPr/>
          <p:nvPr/>
        </p:nvSpPr>
        <p:spPr>
          <a:xfrm>
            <a:off x="5540671" y="2498970"/>
            <a:ext cx="379572" cy="554900"/>
          </a:xfrm>
          <a:custGeom>
            <a:avLst/>
            <a:gdLst>
              <a:gd name="connsiteX0" fmla="*/ 0 w 2155031"/>
              <a:gd name="connsiteY0" fmla="*/ 542927 h 547690"/>
              <a:gd name="connsiteX1" fmla="*/ 723900 w 2155031"/>
              <a:gd name="connsiteY1" fmla="*/ 185740 h 547690"/>
              <a:gd name="connsiteX2" fmla="*/ 1073944 w 2155031"/>
              <a:gd name="connsiteY2" fmla="*/ 2 h 547690"/>
              <a:gd name="connsiteX3" fmla="*/ 1428750 w 2155031"/>
              <a:gd name="connsiteY3" fmla="*/ 180977 h 547690"/>
              <a:gd name="connsiteX4" fmla="*/ 2155031 w 2155031"/>
              <a:gd name="connsiteY4" fmla="*/ 547690 h 547690"/>
              <a:gd name="connsiteX5" fmla="*/ 2155031 w 2155031"/>
              <a:gd name="connsiteY5" fmla="*/ 547690 h 547690"/>
              <a:gd name="connsiteX0" fmla="*/ 0 w 2155031"/>
              <a:gd name="connsiteY0" fmla="*/ 542927 h 547690"/>
              <a:gd name="connsiteX1" fmla="*/ 723900 w 2155031"/>
              <a:gd name="connsiteY1" fmla="*/ 185740 h 547690"/>
              <a:gd name="connsiteX2" fmla="*/ 1073944 w 2155031"/>
              <a:gd name="connsiteY2" fmla="*/ 2 h 547690"/>
              <a:gd name="connsiteX3" fmla="*/ 1428750 w 2155031"/>
              <a:gd name="connsiteY3" fmla="*/ 180977 h 547690"/>
              <a:gd name="connsiteX4" fmla="*/ 2155031 w 2155031"/>
              <a:gd name="connsiteY4" fmla="*/ 547690 h 547690"/>
              <a:gd name="connsiteX5" fmla="*/ 2155031 w 2155031"/>
              <a:gd name="connsiteY5" fmla="*/ 547690 h 547690"/>
              <a:gd name="connsiteX0" fmla="*/ 0 w 2155031"/>
              <a:gd name="connsiteY0" fmla="*/ 542927 h 547690"/>
              <a:gd name="connsiteX1" fmla="*/ 723900 w 2155031"/>
              <a:gd name="connsiteY1" fmla="*/ 185740 h 547690"/>
              <a:gd name="connsiteX2" fmla="*/ 1073944 w 2155031"/>
              <a:gd name="connsiteY2" fmla="*/ 2 h 547690"/>
              <a:gd name="connsiteX3" fmla="*/ 1428750 w 2155031"/>
              <a:gd name="connsiteY3" fmla="*/ 180977 h 547690"/>
              <a:gd name="connsiteX4" fmla="*/ 2155031 w 2155031"/>
              <a:gd name="connsiteY4" fmla="*/ 547690 h 547690"/>
              <a:gd name="connsiteX5" fmla="*/ 2155031 w 2155031"/>
              <a:gd name="connsiteY5" fmla="*/ 547690 h 547690"/>
              <a:gd name="connsiteX0" fmla="*/ 0 w 2157412"/>
              <a:gd name="connsiteY0" fmla="*/ 547689 h 547750"/>
              <a:gd name="connsiteX1" fmla="*/ 726281 w 2157412"/>
              <a:gd name="connsiteY1" fmla="*/ 185740 h 547750"/>
              <a:gd name="connsiteX2" fmla="*/ 1076325 w 2157412"/>
              <a:gd name="connsiteY2" fmla="*/ 2 h 547750"/>
              <a:gd name="connsiteX3" fmla="*/ 1431131 w 2157412"/>
              <a:gd name="connsiteY3" fmla="*/ 180977 h 547750"/>
              <a:gd name="connsiteX4" fmla="*/ 2157412 w 2157412"/>
              <a:gd name="connsiteY4" fmla="*/ 547690 h 547750"/>
              <a:gd name="connsiteX5" fmla="*/ 2157412 w 2157412"/>
              <a:gd name="connsiteY5" fmla="*/ 547690 h 547750"/>
              <a:gd name="connsiteX0" fmla="*/ 0 w 2157412"/>
              <a:gd name="connsiteY0" fmla="*/ 547689 h 547690"/>
              <a:gd name="connsiteX1" fmla="*/ 726281 w 2157412"/>
              <a:gd name="connsiteY1" fmla="*/ 185740 h 547690"/>
              <a:gd name="connsiteX2" fmla="*/ 1076325 w 2157412"/>
              <a:gd name="connsiteY2" fmla="*/ 2 h 547690"/>
              <a:gd name="connsiteX3" fmla="*/ 1431131 w 2157412"/>
              <a:gd name="connsiteY3" fmla="*/ 180977 h 547690"/>
              <a:gd name="connsiteX4" fmla="*/ 2157412 w 2157412"/>
              <a:gd name="connsiteY4" fmla="*/ 547690 h 547690"/>
              <a:gd name="connsiteX5" fmla="*/ 2157412 w 2157412"/>
              <a:gd name="connsiteY5" fmla="*/ 547690 h 547690"/>
              <a:gd name="connsiteX0" fmla="*/ 0 w 2157412"/>
              <a:gd name="connsiteY0" fmla="*/ 547689 h 547690"/>
              <a:gd name="connsiteX1" fmla="*/ 726281 w 2157412"/>
              <a:gd name="connsiteY1" fmla="*/ 185740 h 547690"/>
              <a:gd name="connsiteX2" fmla="*/ 1076325 w 2157412"/>
              <a:gd name="connsiteY2" fmla="*/ 2 h 547690"/>
              <a:gd name="connsiteX3" fmla="*/ 1431131 w 2157412"/>
              <a:gd name="connsiteY3" fmla="*/ 180977 h 547690"/>
              <a:gd name="connsiteX4" fmla="*/ 2157412 w 2157412"/>
              <a:gd name="connsiteY4" fmla="*/ 547690 h 547690"/>
              <a:gd name="connsiteX5" fmla="*/ 2157412 w 2157412"/>
              <a:gd name="connsiteY5" fmla="*/ 547690 h 547690"/>
              <a:gd name="connsiteX0" fmla="*/ 0 w 2157412"/>
              <a:gd name="connsiteY0" fmla="*/ 547727 h 547728"/>
              <a:gd name="connsiteX1" fmla="*/ 726281 w 2157412"/>
              <a:gd name="connsiteY1" fmla="*/ 185778 h 547728"/>
              <a:gd name="connsiteX2" fmla="*/ 1076325 w 2157412"/>
              <a:gd name="connsiteY2" fmla="*/ 40 h 547728"/>
              <a:gd name="connsiteX3" fmla="*/ 1431131 w 2157412"/>
              <a:gd name="connsiteY3" fmla="*/ 181015 h 547728"/>
              <a:gd name="connsiteX4" fmla="*/ 2157412 w 2157412"/>
              <a:gd name="connsiteY4" fmla="*/ 547728 h 547728"/>
              <a:gd name="connsiteX5" fmla="*/ 2157412 w 2157412"/>
              <a:gd name="connsiteY5" fmla="*/ 547728 h 547728"/>
              <a:gd name="connsiteX0" fmla="*/ 0 w 2157412"/>
              <a:gd name="connsiteY0" fmla="*/ 547727 h 547728"/>
              <a:gd name="connsiteX1" fmla="*/ 726281 w 2157412"/>
              <a:gd name="connsiteY1" fmla="*/ 185778 h 547728"/>
              <a:gd name="connsiteX2" fmla="*/ 1076325 w 2157412"/>
              <a:gd name="connsiteY2" fmla="*/ 40 h 547728"/>
              <a:gd name="connsiteX3" fmla="*/ 1431131 w 2157412"/>
              <a:gd name="connsiteY3" fmla="*/ 181015 h 547728"/>
              <a:gd name="connsiteX4" fmla="*/ 2157412 w 2157412"/>
              <a:gd name="connsiteY4" fmla="*/ 547728 h 547728"/>
              <a:gd name="connsiteX5" fmla="*/ 2157412 w 2157412"/>
              <a:gd name="connsiteY5" fmla="*/ 547728 h 547728"/>
              <a:gd name="connsiteX0" fmla="*/ 0 w 2157412"/>
              <a:gd name="connsiteY0" fmla="*/ 547727 h 547728"/>
              <a:gd name="connsiteX1" fmla="*/ 726281 w 2157412"/>
              <a:gd name="connsiteY1" fmla="*/ 185778 h 547728"/>
              <a:gd name="connsiteX2" fmla="*/ 1076325 w 2157412"/>
              <a:gd name="connsiteY2" fmla="*/ 40 h 547728"/>
              <a:gd name="connsiteX3" fmla="*/ 1431131 w 2157412"/>
              <a:gd name="connsiteY3" fmla="*/ 181015 h 547728"/>
              <a:gd name="connsiteX4" fmla="*/ 2157412 w 2157412"/>
              <a:gd name="connsiteY4" fmla="*/ 547728 h 547728"/>
              <a:gd name="connsiteX5" fmla="*/ 2157412 w 2157412"/>
              <a:gd name="connsiteY5" fmla="*/ 547728 h 547728"/>
              <a:gd name="connsiteX0" fmla="*/ 0 w 2157412"/>
              <a:gd name="connsiteY0" fmla="*/ 547727 h 547790"/>
              <a:gd name="connsiteX1" fmla="*/ 726281 w 2157412"/>
              <a:gd name="connsiteY1" fmla="*/ 185778 h 547790"/>
              <a:gd name="connsiteX2" fmla="*/ 1076325 w 2157412"/>
              <a:gd name="connsiteY2" fmla="*/ 40 h 547790"/>
              <a:gd name="connsiteX3" fmla="*/ 1431131 w 2157412"/>
              <a:gd name="connsiteY3" fmla="*/ 181015 h 547790"/>
              <a:gd name="connsiteX4" fmla="*/ 2157412 w 2157412"/>
              <a:gd name="connsiteY4" fmla="*/ 547728 h 547790"/>
              <a:gd name="connsiteX5" fmla="*/ 2157412 w 2157412"/>
              <a:gd name="connsiteY5" fmla="*/ 547728 h 547790"/>
              <a:gd name="connsiteX0" fmla="*/ 0 w 2157412"/>
              <a:gd name="connsiteY0" fmla="*/ 547727 h 547728"/>
              <a:gd name="connsiteX1" fmla="*/ 726281 w 2157412"/>
              <a:gd name="connsiteY1" fmla="*/ 185778 h 547728"/>
              <a:gd name="connsiteX2" fmla="*/ 1076325 w 2157412"/>
              <a:gd name="connsiteY2" fmla="*/ 40 h 547728"/>
              <a:gd name="connsiteX3" fmla="*/ 1431131 w 2157412"/>
              <a:gd name="connsiteY3" fmla="*/ 181015 h 547728"/>
              <a:gd name="connsiteX4" fmla="*/ 2157412 w 2157412"/>
              <a:gd name="connsiteY4" fmla="*/ 547728 h 547728"/>
              <a:gd name="connsiteX5" fmla="*/ 2157412 w 2157412"/>
              <a:gd name="connsiteY5" fmla="*/ 547728 h 547728"/>
              <a:gd name="connsiteX0" fmla="*/ 0 w 2255043"/>
              <a:gd name="connsiteY0" fmla="*/ 547727 h 576158"/>
              <a:gd name="connsiteX1" fmla="*/ 726281 w 2255043"/>
              <a:gd name="connsiteY1" fmla="*/ 185778 h 576158"/>
              <a:gd name="connsiteX2" fmla="*/ 1076325 w 2255043"/>
              <a:gd name="connsiteY2" fmla="*/ 40 h 576158"/>
              <a:gd name="connsiteX3" fmla="*/ 1431131 w 2255043"/>
              <a:gd name="connsiteY3" fmla="*/ 181015 h 576158"/>
              <a:gd name="connsiteX4" fmla="*/ 2157412 w 2255043"/>
              <a:gd name="connsiteY4" fmla="*/ 547728 h 576158"/>
              <a:gd name="connsiteX5" fmla="*/ 2255043 w 2255043"/>
              <a:gd name="connsiteY5" fmla="*/ 552491 h 576158"/>
              <a:gd name="connsiteX0" fmla="*/ 0 w 2255043"/>
              <a:gd name="connsiteY0" fmla="*/ 547767 h 581488"/>
              <a:gd name="connsiteX1" fmla="*/ 726281 w 2255043"/>
              <a:gd name="connsiteY1" fmla="*/ 185818 h 581488"/>
              <a:gd name="connsiteX2" fmla="*/ 1076325 w 2255043"/>
              <a:gd name="connsiteY2" fmla="*/ 80 h 581488"/>
              <a:gd name="connsiteX3" fmla="*/ 1431131 w 2255043"/>
              <a:gd name="connsiteY3" fmla="*/ 181055 h 581488"/>
              <a:gd name="connsiteX4" fmla="*/ 2159793 w 2255043"/>
              <a:gd name="connsiteY4" fmla="*/ 554912 h 581488"/>
              <a:gd name="connsiteX5" fmla="*/ 2255043 w 2255043"/>
              <a:gd name="connsiteY5" fmla="*/ 552531 h 581488"/>
              <a:gd name="connsiteX0" fmla="*/ 0 w 2159793"/>
              <a:gd name="connsiteY0" fmla="*/ 547767 h 554912"/>
              <a:gd name="connsiteX1" fmla="*/ 726281 w 2159793"/>
              <a:gd name="connsiteY1" fmla="*/ 185818 h 554912"/>
              <a:gd name="connsiteX2" fmla="*/ 1076325 w 2159793"/>
              <a:gd name="connsiteY2" fmla="*/ 80 h 554912"/>
              <a:gd name="connsiteX3" fmla="*/ 1431131 w 2159793"/>
              <a:gd name="connsiteY3" fmla="*/ 181055 h 554912"/>
              <a:gd name="connsiteX4" fmla="*/ 2159793 w 2159793"/>
              <a:gd name="connsiteY4" fmla="*/ 554912 h 554912"/>
              <a:gd name="connsiteX0" fmla="*/ 0 w 2159793"/>
              <a:gd name="connsiteY0" fmla="*/ 547767 h 554912"/>
              <a:gd name="connsiteX1" fmla="*/ 726281 w 2159793"/>
              <a:gd name="connsiteY1" fmla="*/ 185818 h 554912"/>
              <a:gd name="connsiteX2" fmla="*/ 1076325 w 2159793"/>
              <a:gd name="connsiteY2" fmla="*/ 80 h 554912"/>
              <a:gd name="connsiteX3" fmla="*/ 1431131 w 2159793"/>
              <a:gd name="connsiteY3" fmla="*/ 181055 h 554912"/>
              <a:gd name="connsiteX4" fmla="*/ 2159793 w 2159793"/>
              <a:gd name="connsiteY4" fmla="*/ 554912 h 554912"/>
              <a:gd name="connsiteX0" fmla="*/ 0 w 2159793"/>
              <a:gd name="connsiteY0" fmla="*/ 547886 h 555031"/>
              <a:gd name="connsiteX1" fmla="*/ 726281 w 2159793"/>
              <a:gd name="connsiteY1" fmla="*/ 185937 h 555031"/>
              <a:gd name="connsiteX2" fmla="*/ 1076325 w 2159793"/>
              <a:gd name="connsiteY2" fmla="*/ 199 h 555031"/>
              <a:gd name="connsiteX3" fmla="*/ 1431131 w 2159793"/>
              <a:gd name="connsiteY3" fmla="*/ 181174 h 555031"/>
              <a:gd name="connsiteX4" fmla="*/ 2159793 w 2159793"/>
              <a:gd name="connsiteY4" fmla="*/ 555031 h 555031"/>
              <a:gd name="connsiteX0" fmla="*/ 0 w 2159793"/>
              <a:gd name="connsiteY0" fmla="*/ 547755 h 554900"/>
              <a:gd name="connsiteX1" fmla="*/ 726281 w 2159793"/>
              <a:gd name="connsiteY1" fmla="*/ 185806 h 554900"/>
              <a:gd name="connsiteX2" fmla="*/ 1076325 w 2159793"/>
              <a:gd name="connsiteY2" fmla="*/ 68 h 554900"/>
              <a:gd name="connsiteX3" fmla="*/ 1431131 w 2159793"/>
              <a:gd name="connsiteY3" fmla="*/ 181043 h 554900"/>
              <a:gd name="connsiteX4" fmla="*/ 2159793 w 2159793"/>
              <a:gd name="connsiteY4" fmla="*/ 554900 h 554900"/>
              <a:gd name="connsiteX0" fmla="*/ 0 w 2159793"/>
              <a:gd name="connsiteY0" fmla="*/ 547755 h 554900"/>
              <a:gd name="connsiteX1" fmla="*/ 726281 w 2159793"/>
              <a:gd name="connsiteY1" fmla="*/ 185806 h 554900"/>
              <a:gd name="connsiteX2" fmla="*/ 1076325 w 2159793"/>
              <a:gd name="connsiteY2" fmla="*/ 68 h 554900"/>
              <a:gd name="connsiteX3" fmla="*/ 1431131 w 2159793"/>
              <a:gd name="connsiteY3" fmla="*/ 181043 h 554900"/>
              <a:gd name="connsiteX4" fmla="*/ 2159793 w 2159793"/>
              <a:gd name="connsiteY4" fmla="*/ 554900 h 554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59793" h="554900">
                <a:moveTo>
                  <a:pt x="0" y="547755"/>
                </a:moveTo>
                <a:cubicBezTo>
                  <a:pt x="386556" y="542993"/>
                  <a:pt x="630238" y="284230"/>
                  <a:pt x="726281" y="185806"/>
                </a:cubicBezTo>
                <a:cubicBezTo>
                  <a:pt x="822324" y="87382"/>
                  <a:pt x="908844" y="3243"/>
                  <a:pt x="1076325" y="68"/>
                </a:cubicBezTo>
                <a:cubicBezTo>
                  <a:pt x="1243806" y="-3107"/>
                  <a:pt x="1364223" y="106667"/>
                  <a:pt x="1431131" y="181043"/>
                </a:cubicBezTo>
                <a:cubicBezTo>
                  <a:pt x="1563810" y="328531"/>
                  <a:pt x="1696243" y="550137"/>
                  <a:pt x="2159793" y="554900"/>
                </a:cubicBezTo>
              </a:path>
            </a:pathLst>
          </a:custGeom>
          <a:solidFill>
            <a:srgbClr val="FFD9E6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76" name="Freeform 75"/>
          <p:cNvSpPr/>
          <p:nvPr/>
        </p:nvSpPr>
        <p:spPr>
          <a:xfrm>
            <a:off x="6666494" y="2498970"/>
            <a:ext cx="379572" cy="554900"/>
          </a:xfrm>
          <a:custGeom>
            <a:avLst/>
            <a:gdLst>
              <a:gd name="connsiteX0" fmla="*/ 0 w 2155031"/>
              <a:gd name="connsiteY0" fmla="*/ 542927 h 547690"/>
              <a:gd name="connsiteX1" fmla="*/ 723900 w 2155031"/>
              <a:gd name="connsiteY1" fmla="*/ 185740 h 547690"/>
              <a:gd name="connsiteX2" fmla="*/ 1073944 w 2155031"/>
              <a:gd name="connsiteY2" fmla="*/ 2 h 547690"/>
              <a:gd name="connsiteX3" fmla="*/ 1428750 w 2155031"/>
              <a:gd name="connsiteY3" fmla="*/ 180977 h 547690"/>
              <a:gd name="connsiteX4" fmla="*/ 2155031 w 2155031"/>
              <a:gd name="connsiteY4" fmla="*/ 547690 h 547690"/>
              <a:gd name="connsiteX5" fmla="*/ 2155031 w 2155031"/>
              <a:gd name="connsiteY5" fmla="*/ 547690 h 547690"/>
              <a:gd name="connsiteX0" fmla="*/ 0 w 2155031"/>
              <a:gd name="connsiteY0" fmla="*/ 542927 h 547690"/>
              <a:gd name="connsiteX1" fmla="*/ 723900 w 2155031"/>
              <a:gd name="connsiteY1" fmla="*/ 185740 h 547690"/>
              <a:gd name="connsiteX2" fmla="*/ 1073944 w 2155031"/>
              <a:gd name="connsiteY2" fmla="*/ 2 h 547690"/>
              <a:gd name="connsiteX3" fmla="*/ 1428750 w 2155031"/>
              <a:gd name="connsiteY3" fmla="*/ 180977 h 547690"/>
              <a:gd name="connsiteX4" fmla="*/ 2155031 w 2155031"/>
              <a:gd name="connsiteY4" fmla="*/ 547690 h 547690"/>
              <a:gd name="connsiteX5" fmla="*/ 2155031 w 2155031"/>
              <a:gd name="connsiteY5" fmla="*/ 547690 h 547690"/>
              <a:gd name="connsiteX0" fmla="*/ 0 w 2155031"/>
              <a:gd name="connsiteY0" fmla="*/ 542927 h 547690"/>
              <a:gd name="connsiteX1" fmla="*/ 723900 w 2155031"/>
              <a:gd name="connsiteY1" fmla="*/ 185740 h 547690"/>
              <a:gd name="connsiteX2" fmla="*/ 1073944 w 2155031"/>
              <a:gd name="connsiteY2" fmla="*/ 2 h 547690"/>
              <a:gd name="connsiteX3" fmla="*/ 1428750 w 2155031"/>
              <a:gd name="connsiteY3" fmla="*/ 180977 h 547690"/>
              <a:gd name="connsiteX4" fmla="*/ 2155031 w 2155031"/>
              <a:gd name="connsiteY4" fmla="*/ 547690 h 547690"/>
              <a:gd name="connsiteX5" fmla="*/ 2155031 w 2155031"/>
              <a:gd name="connsiteY5" fmla="*/ 547690 h 547690"/>
              <a:gd name="connsiteX0" fmla="*/ 0 w 2157412"/>
              <a:gd name="connsiteY0" fmla="*/ 547689 h 547750"/>
              <a:gd name="connsiteX1" fmla="*/ 726281 w 2157412"/>
              <a:gd name="connsiteY1" fmla="*/ 185740 h 547750"/>
              <a:gd name="connsiteX2" fmla="*/ 1076325 w 2157412"/>
              <a:gd name="connsiteY2" fmla="*/ 2 h 547750"/>
              <a:gd name="connsiteX3" fmla="*/ 1431131 w 2157412"/>
              <a:gd name="connsiteY3" fmla="*/ 180977 h 547750"/>
              <a:gd name="connsiteX4" fmla="*/ 2157412 w 2157412"/>
              <a:gd name="connsiteY4" fmla="*/ 547690 h 547750"/>
              <a:gd name="connsiteX5" fmla="*/ 2157412 w 2157412"/>
              <a:gd name="connsiteY5" fmla="*/ 547690 h 547750"/>
              <a:gd name="connsiteX0" fmla="*/ 0 w 2157412"/>
              <a:gd name="connsiteY0" fmla="*/ 547689 h 547690"/>
              <a:gd name="connsiteX1" fmla="*/ 726281 w 2157412"/>
              <a:gd name="connsiteY1" fmla="*/ 185740 h 547690"/>
              <a:gd name="connsiteX2" fmla="*/ 1076325 w 2157412"/>
              <a:gd name="connsiteY2" fmla="*/ 2 h 547690"/>
              <a:gd name="connsiteX3" fmla="*/ 1431131 w 2157412"/>
              <a:gd name="connsiteY3" fmla="*/ 180977 h 547690"/>
              <a:gd name="connsiteX4" fmla="*/ 2157412 w 2157412"/>
              <a:gd name="connsiteY4" fmla="*/ 547690 h 547690"/>
              <a:gd name="connsiteX5" fmla="*/ 2157412 w 2157412"/>
              <a:gd name="connsiteY5" fmla="*/ 547690 h 547690"/>
              <a:gd name="connsiteX0" fmla="*/ 0 w 2157412"/>
              <a:gd name="connsiteY0" fmla="*/ 547689 h 547690"/>
              <a:gd name="connsiteX1" fmla="*/ 726281 w 2157412"/>
              <a:gd name="connsiteY1" fmla="*/ 185740 h 547690"/>
              <a:gd name="connsiteX2" fmla="*/ 1076325 w 2157412"/>
              <a:gd name="connsiteY2" fmla="*/ 2 h 547690"/>
              <a:gd name="connsiteX3" fmla="*/ 1431131 w 2157412"/>
              <a:gd name="connsiteY3" fmla="*/ 180977 h 547690"/>
              <a:gd name="connsiteX4" fmla="*/ 2157412 w 2157412"/>
              <a:gd name="connsiteY4" fmla="*/ 547690 h 547690"/>
              <a:gd name="connsiteX5" fmla="*/ 2157412 w 2157412"/>
              <a:gd name="connsiteY5" fmla="*/ 547690 h 547690"/>
              <a:gd name="connsiteX0" fmla="*/ 0 w 2157412"/>
              <a:gd name="connsiteY0" fmla="*/ 547727 h 547728"/>
              <a:gd name="connsiteX1" fmla="*/ 726281 w 2157412"/>
              <a:gd name="connsiteY1" fmla="*/ 185778 h 547728"/>
              <a:gd name="connsiteX2" fmla="*/ 1076325 w 2157412"/>
              <a:gd name="connsiteY2" fmla="*/ 40 h 547728"/>
              <a:gd name="connsiteX3" fmla="*/ 1431131 w 2157412"/>
              <a:gd name="connsiteY3" fmla="*/ 181015 h 547728"/>
              <a:gd name="connsiteX4" fmla="*/ 2157412 w 2157412"/>
              <a:gd name="connsiteY4" fmla="*/ 547728 h 547728"/>
              <a:gd name="connsiteX5" fmla="*/ 2157412 w 2157412"/>
              <a:gd name="connsiteY5" fmla="*/ 547728 h 547728"/>
              <a:gd name="connsiteX0" fmla="*/ 0 w 2157412"/>
              <a:gd name="connsiteY0" fmla="*/ 547727 h 547728"/>
              <a:gd name="connsiteX1" fmla="*/ 726281 w 2157412"/>
              <a:gd name="connsiteY1" fmla="*/ 185778 h 547728"/>
              <a:gd name="connsiteX2" fmla="*/ 1076325 w 2157412"/>
              <a:gd name="connsiteY2" fmla="*/ 40 h 547728"/>
              <a:gd name="connsiteX3" fmla="*/ 1431131 w 2157412"/>
              <a:gd name="connsiteY3" fmla="*/ 181015 h 547728"/>
              <a:gd name="connsiteX4" fmla="*/ 2157412 w 2157412"/>
              <a:gd name="connsiteY4" fmla="*/ 547728 h 547728"/>
              <a:gd name="connsiteX5" fmla="*/ 2157412 w 2157412"/>
              <a:gd name="connsiteY5" fmla="*/ 547728 h 547728"/>
              <a:gd name="connsiteX0" fmla="*/ 0 w 2157412"/>
              <a:gd name="connsiteY0" fmla="*/ 547727 h 547728"/>
              <a:gd name="connsiteX1" fmla="*/ 726281 w 2157412"/>
              <a:gd name="connsiteY1" fmla="*/ 185778 h 547728"/>
              <a:gd name="connsiteX2" fmla="*/ 1076325 w 2157412"/>
              <a:gd name="connsiteY2" fmla="*/ 40 h 547728"/>
              <a:gd name="connsiteX3" fmla="*/ 1431131 w 2157412"/>
              <a:gd name="connsiteY3" fmla="*/ 181015 h 547728"/>
              <a:gd name="connsiteX4" fmla="*/ 2157412 w 2157412"/>
              <a:gd name="connsiteY4" fmla="*/ 547728 h 547728"/>
              <a:gd name="connsiteX5" fmla="*/ 2157412 w 2157412"/>
              <a:gd name="connsiteY5" fmla="*/ 547728 h 547728"/>
              <a:gd name="connsiteX0" fmla="*/ 0 w 2157412"/>
              <a:gd name="connsiteY0" fmla="*/ 547727 h 547790"/>
              <a:gd name="connsiteX1" fmla="*/ 726281 w 2157412"/>
              <a:gd name="connsiteY1" fmla="*/ 185778 h 547790"/>
              <a:gd name="connsiteX2" fmla="*/ 1076325 w 2157412"/>
              <a:gd name="connsiteY2" fmla="*/ 40 h 547790"/>
              <a:gd name="connsiteX3" fmla="*/ 1431131 w 2157412"/>
              <a:gd name="connsiteY3" fmla="*/ 181015 h 547790"/>
              <a:gd name="connsiteX4" fmla="*/ 2157412 w 2157412"/>
              <a:gd name="connsiteY4" fmla="*/ 547728 h 547790"/>
              <a:gd name="connsiteX5" fmla="*/ 2157412 w 2157412"/>
              <a:gd name="connsiteY5" fmla="*/ 547728 h 547790"/>
              <a:gd name="connsiteX0" fmla="*/ 0 w 2157412"/>
              <a:gd name="connsiteY0" fmla="*/ 547727 h 547728"/>
              <a:gd name="connsiteX1" fmla="*/ 726281 w 2157412"/>
              <a:gd name="connsiteY1" fmla="*/ 185778 h 547728"/>
              <a:gd name="connsiteX2" fmla="*/ 1076325 w 2157412"/>
              <a:gd name="connsiteY2" fmla="*/ 40 h 547728"/>
              <a:gd name="connsiteX3" fmla="*/ 1431131 w 2157412"/>
              <a:gd name="connsiteY3" fmla="*/ 181015 h 547728"/>
              <a:gd name="connsiteX4" fmla="*/ 2157412 w 2157412"/>
              <a:gd name="connsiteY4" fmla="*/ 547728 h 547728"/>
              <a:gd name="connsiteX5" fmla="*/ 2157412 w 2157412"/>
              <a:gd name="connsiteY5" fmla="*/ 547728 h 547728"/>
              <a:gd name="connsiteX0" fmla="*/ 0 w 2255043"/>
              <a:gd name="connsiteY0" fmla="*/ 547727 h 576158"/>
              <a:gd name="connsiteX1" fmla="*/ 726281 w 2255043"/>
              <a:gd name="connsiteY1" fmla="*/ 185778 h 576158"/>
              <a:gd name="connsiteX2" fmla="*/ 1076325 w 2255043"/>
              <a:gd name="connsiteY2" fmla="*/ 40 h 576158"/>
              <a:gd name="connsiteX3" fmla="*/ 1431131 w 2255043"/>
              <a:gd name="connsiteY3" fmla="*/ 181015 h 576158"/>
              <a:gd name="connsiteX4" fmla="*/ 2157412 w 2255043"/>
              <a:gd name="connsiteY4" fmla="*/ 547728 h 576158"/>
              <a:gd name="connsiteX5" fmla="*/ 2255043 w 2255043"/>
              <a:gd name="connsiteY5" fmla="*/ 552491 h 576158"/>
              <a:gd name="connsiteX0" fmla="*/ 0 w 2255043"/>
              <a:gd name="connsiteY0" fmla="*/ 547767 h 581488"/>
              <a:gd name="connsiteX1" fmla="*/ 726281 w 2255043"/>
              <a:gd name="connsiteY1" fmla="*/ 185818 h 581488"/>
              <a:gd name="connsiteX2" fmla="*/ 1076325 w 2255043"/>
              <a:gd name="connsiteY2" fmla="*/ 80 h 581488"/>
              <a:gd name="connsiteX3" fmla="*/ 1431131 w 2255043"/>
              <a:gd name="connsiteY3" fmla="*/ 181055 h 581488"/>
              <a:gd name="connsiteX4" fmla="*/ 2159793 w 2255043"/>
              <a:gd name="connsiteY4" fmla="*/ 554912 h 581488"/>
              <a:gd name="connsiteX5" fmla="*/ 2255043 w 2255043"/>
              <a:gd name="connsiteY5" fmla="*/ 552531 h 581488"/>
              <a:gd name="connsiteX0" fmla="*/ 0 w 2159793"/>
              <a:gd name="connsiteY0" fmla="*/ 547767 h 554912"/>
              <a:gd name="connsiteX1" fmla="*/ 726281 w 2159793"/>
              <a:gd name="connsiteY1" fmla="*/ 185818 h 554912"/>
              <a:gd name="connsiteX2" fmla="*/ 1076325 w 2159793"/>
              <a:gd name="connsiteY2" fmla="*/ 80 h 554912"/>
              <a:gd name="connsiteX3" fmla="*/ 1431131 w 2159793"/>
              <a:gd name="connsiteY3" fmla="*/ 181055 h 554912"/>
              <a:gd name="connsiteX4" fmla="*/ 2159793 w 2159793"/>
              <a:gd name="connsiteY4" fmla="*/ 554912 h 554912"/>
              <a:gd name="connsiteX0" fmla="*/ 0 w 2159793"/>
              <a:gd name="connsiteY0" fmla="*/ 547767 h 554912"/>
              <a:gd name="connsiteX1" fmla="*/ 726281 w 2159793"/>
              <a:gd name="connsiteY1" fmla="*/ 185818 h 554912"/>
              <a:gd name="connsiteX2" fmla="*/ 1076325 w 2159793"/>
              <a:gd name="connsiteY2" fmla="*/ 80 h 554912"/>
              <a:gd name="connsiteX3" fmla="*/ 1431131 w 2159793"/>
              <a:gd name="connsiteY3" fmla="*/ 181055 h 554912"/>
              <a:gd name="connsiteX4" fmla="*/ 2159793 w 2159793"/>
              <a:gd name="connsiteY4" fmla="*/ 554912 h 554912"/>
              <a:gd name="connsiteX0" fmla="*/ 0 w 2159793"/>
              <a:gd name="connsiteY0" fmla="*/ 547886 h 555031"/>
              <a:gd name="connsiteX1" fmla="*/ 726281 w 2159793"/>
              <a:gd name="connsiteY1" fmla="*/ 185937 h 555031"/>
              <a:gd name="connsiteX2" fmla="*/ 1076325 w 2159793"/>
              <a:gd name="connsiteY2" fmla="*/ 199 h 555031"/>
              <a:gd name="connsiteX3" fmla="*/ 1431131 w 2159793"/>
              <a:gd name="connsiteY3" fmla="*/ 181174 h 555031"/>
              <a:gd name="connsiteX4" fmla="*/ 2159793 w 2159793"/>
              <a:gd name="connsiteY4" fmla="*/ 555031 h 555031"/>
              <a:gd name="connsiteX0" fmla="*/ 0 w 2159793"/>
              <a:gd name="connsiteY0" fmla="*/ 547755 h 554900"/>
              <a:gd name="connsiteX1" fmla="*/ 726281 w 2159793"/>
              <a:gd name="connsiteY1" fmla="*/ 185806 h 554900"/>
              <a:gd name="connsiteX2" fmla="*/ 1076325 w 2159793"/>
              <a:gd name="connsiteY2" fmla="*/ 68 h 554900"/>
              <a:gd name="connsiteX3" fmla="*/ 1431131 w 2159793"/>
              <a:gd name="connsiteY3" fmla="*/ 181043 h 554900"/>
              <a:gd name="connsiteX4" fmla="*/ 2159793 w 2159793"/>
              <a:gd name="connsiteY4" fmla="*/ 554900 h 554900"/>
              <a:gd name="connsiteX0" fmla="*/ 0 w 2159793"/>
              <a:gd name="connsiteY0" fmla="*/ 547755 h 554900"/>
              <a:gd name="connsiteX1" fmla="*/ 726281 w 2159793"/>
              <a:gd name="connsiteY1" fmla="*/ 185806 h 554900"/>
              <a:gd name="connsiteX2" fmla="*/ 1076325 w 2159793"/>
              <a:gd name="connsiteY2" fmla="*/ 68 h 554900"/>
              <a:gd name="connsiteX3" fmla="*/ 1431131 w 2159793"/>
              <a:gd name="connsiteY3" fmla="*/ 181043 h 554900"/>
              <a:gd name="connsiteX4" fmla="*/ 2159793 w 2159793"/>
              <a:gd name="connsiteY4" fmla="*/ 554900 h 554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59793" h="554900">
                <a:moveTo>
                  <a:pt x="0" y="547755"/>
                </a:moveTo>
                <a:cubicBezTo>
                  <a:pt x="386556" y="542993"/>
                  <a:pt x="630238" y="284230"/>
                  <a:pt x="726281" y="185806"/>
                </a:cubicBezTo>
                <a:cubicBezTo>
                  <a:pt x="822324" y="87382"/>
                  <a:pt x="908844" y="3243"/>
                  <a:pt x="1076325" y="68"/>
                </a:cubicBezTo>
                <a:cubicBezTo>
                  <a:pt x="1243806" y="-3107"/>
                  <a:pt x="1364223" y="106667"/>
                  <a:pt x="1431131" y="181043"/>
                </a:cubicBezTo>
                <a:cubicBezTo>
                  <a:pt x="1563810" y="328531"/>
                  <a:pt x="1696243" y="550137"/>
                  <a:pt x="2159793" y="554900"/>
                </a:cubicBezTo>
              </a:path>
            </a:pathLst>
          </a:custGeom>
          <a:solidFill>
            <a:srgbClr val="FFD9E6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75" name="Freeform 74"/>
          <p:cNvSpPr/>
          <p:nvPr/>
        </p:nvSpPr>
        <p:spPr>
          <a:xfrm>
            <a:off x="6743237" y="2498970"/>
            <a:ext cx="379572" cy="554900"/>
          </a:xfrm>
          <a:custGeom>
            <a:avLst/>
            <a:gdLst>
              <a:gd name="connsiteX0" fmla="*/ 0 w 2155031"/>
              <a:gd name="connsiteY0" fmla="*/ 542927 h 547690"/>
              <a:gd name="connsiteX1" fmla="*/ 723900 w 2155031"/>
              <a:gd name="connsiteY1" fmla="*/ 185740 h 547690"/>
              <a:gd name="connsiteX2" fmla="*/ 1073944 w 2155031"/>
              <a:gd name="connsiteY2" fmla="*/ 2 h 547690"/>
              <a:gd name="connsiteX3" fmla="*/ 1428750 w 2155031"/>
              <a:gd name="connsiteY3" fmla="*/ 180977 h 547690"/>
              <a:gd name="connsiteX4" fmla="*/ 2155031 w 2155031"/>
              <a:gd name="connsiteY4" fmla="*/ 547690 h 547690"/>
              <a:gd name="connsiteX5" fmla="*/ 2155031 w 2155031"/>
              <a:gd name="connsiteY5" fmla="*/ 547690 h 547690"/>
              <a:gd name="connsiteX0" fmla="*/ 0 w 2155031"/>
              <a:gd name="connsiteY0" fmla="*/ 542927 h 547690"/>
              <a:gd name="connsiteX1" fmla="*/ 723900 w 2155031"/>
              <a:gd name="connsiteY1" fmla="*/ 185740 h 547690"/>
              <a:gd name="connsiteX2" fmla="*/ 1073944 w 2155031"/>
              <a:gd name="connsiteY2" fmla="*/ 2 h 547690"/>
              <a:gd name="connsiteX3" fmla="*/ 1428750 w 2155031"/>
              <a:gd name="connsiteY3" fmla="*/ 180977 h 547690"/>
              <a:gd name="connsiteX4" fmla="*/ 2155031 w 2155031"/>
              <a:gd name="connsiteY4" fmla="*/ 547690 h 547690"/>
              <a:gd name="connsiteX5" fmla="*/ 2155031 w 2155031"/>
              <a:gd name="connsiteY5" fmla="*/ 547690 h 547690"/>
              <a:gd name="connsiteX0" fmla="*/ 0 w 2155031"/>
              <a:gd name="connsiteY0" fmla="*/ 542927 h 547690"/>
              <a:gd name="connsiteX1" fmla="*/ 723900 w 2155031"/>
              <a:gd name="connsiteY1" fmla="*/ 185740 h 547690"/>
              <a:gd name="connsiteX2" fmla="*/ 1073944 w 2155031"/>
              <a:gd name="connsiteY2" fmla="*/ 2 h 547690"/>
              <a:gd name="connsiteX3" fmla="*/ 1428750 w 2155031"/>
              <a:gd name="connsiteY3" fmla="*/ 180977 h 547690"/>
              <a:gd name="connsiteX4" fmla="*/ 2155031 w 2155031"/>
              <a:gd name="connsiteY4" fmla="*/ 547690 h 547690"/>
              <a:gd name="connsiteX5" fmla="*/ 2155031 w 2155031"/>
              <a:gd name="connsiteY5" fmla="*/ 547690 h 547690"/>
              <a:gd name="connsiteX0" fmla="*/ 0 w 2157412"/>
              <a:gd name="connsiteY0" fmla="*/ 547689 h 547750"/>
              <a:gd name="connsiteX1" fmla="*/ 726281 w 2157412"/>
              <a:gd name="connsiteY1" fmla="*/ 185740 h 547750"/>
              <a:gd name="connsiteX2" fmla="*/ 1076325 w 2157412"/>
              <a:gd name="connsiteY2" fmla="*/ 2 h 547750"/>
              <a:gd name="connsiteX3" fmla="*/ 1431131 w 2157412"/>
              <a:gd name="connsiteY3" fmla="*/ 180977 h 547750"/>
              <a:gd name="connsiteX4" fmla="*/ 2157412 w 2157412"/>
              <a:gd name="connsiteY4" fmla="*/ 547690 h 547750"/>
              <a:gd name="connsiteX5" fmla="*/ 2157412 w 2157412"/>
              <a:gd name="connsiteY5" fmla="*/ 547690 h 547750"/>
              <a:gd name="connsiteX0" fmla="*/ 0 w 2157412"/>
              <a:gd name="connsiteY0" fmla="*/ 547689 h 547690"/>
              <a:gd name="connsiteX1" fmla="*/ 726281 w 2157412"/>
              <a:gd name="connsiteY1" fmla="*/ 185740 h 547690"/>
              <a:gd name="connsiteX2" fmla="*/ 1076325 w 2157412"/>
              <a:gd name="connsiteY2" fmla="*/ 2 h 547690"/>
              <a:gd name="connsiteX3" fmla="*/ 1431131 w 2157412"/>
              <a:gd name="connsiteY3" fmla="*/ 180977 h 547690"/>
              <a:gd name="connsiteX4" fmla="*/ 2157412 w 2157412"/>
              <a:gd name="connsiteY4" fmla="*/ 547690 h 547690"/>
              <a:gd name="connsiteX5" fmla="*/ 2157412 w 2157412"/>
              <a:gd name="connsiteY5" fmla="*/ 547690 h 547690"/>
              <a:gd name="connsiteX0" fmla="*/ 0 w 2157412"/>
              <a:gd name="connsiteY0" fmla="*/ 547689 h 547690"/>
              <a:gd name="connsiteX1" fmla="*/ 726281 w 2157412"/>
              <a:gd name="connsiteY1" fmla="*/ 185740 h 547690"/>
              <a:gd name="connsiteX2" fmla="*/ 1076325 w 2157412"/>
              <a:gd name="connsiteY2" fmla="*/ 2 h 547690"/>
              <a:gd name="connsiteX3" fmla="*/ 1431131 w 2157412"/>
              <a:gd name="connsiteY3" fmla="*/ 180977 h 547690"/>
              <a:gd name="connsiteX4" fmla="*/ 2157412 w 2157412"/>
              <a:gd name="connsiteY4" fmla="*/ 547690 h 547690"/>
              <a:gd name="connsiteX5" fmla="*/ 2157412 w 2157412"/>
              <a:gd name="connsiteY5" fmla="*/ 547690 h 547690"/>
              <a:gd name="connsiteX0" fmla="*/ 0 w 2157412"/>
              <a:gd name="connsiteY0" fmla="*/ 547727 h 547728"/>
              <a:gd name="connsiteX1" fmla="*/ 726281 w 2157412"/>
              <a:gd name="connsiteY1" fmla="*/ 185778 h 547728"/>
              <a:gd name="connsiteX2" fmla="*/ 1076325 w 2157412"/>
              <a:gd name="connsiteY2" fmla="*/ 40 h 547728"/>
              <a:gd name="connsiteX3" fmla="*/ 1431131 w 2157412"/>
              <a:gd name="connsiteY3" fmla="*/ 181015 h 547728"/>
              <a:gd name="connsiteX4" fmla="*/ 2157412 w 2157412"/>
              <a:gd name="connsiteY4" fmla="*/ 547728 h 547728"/>
              <a:gd name="connsiteX5" fmla="*/ 2157412 w 2157412"/>
              <a:gd name="connsiteY5" fmla="*/ 547728 h 547728"/>
              <a:gd name="connsiteX0" fmla="*/ 0 w 2157412"/>
              <a:gd name="connsiteY0" fmla="*/ 547727 h 547728"/>
              <a:gd name="connsiteX1" fmla="*/ 726281 w 2157412"/>
              <a:gd name="connsiteY1" fmla="*/ 185778 h 547728"/>
              <a:gd name="connsiteX2" fmla="*/ 1076325 w 2157412"/>
              <a:gd name="connsiteY2" fmla="*/ 40 h 547728"/>
              <a:gd name="connsiteX3" fmla="*/ 1431131 w 2157412"/>
              <a:gd name="connsiteY3" fmla="*/ 181015 h 547728"/>
              <a:gd name="connsiteX4" fmla="*/ 2157412 w 2157412"/>
              <a:gd name="connsiteY4" fmla="*/ 547728 h 547728"/>
              <a:gd name="connsiteX5" fmla="*/ 2157412 w 2157412"/>
              <a:gd name="connsiteY5" fmla="*/ 547728 h 547728"/>
              <a:gd name="connsiteX0" fmla="*/ 0 w 2157412"/>
              <a:gd name="connsiteY0" fmla="*/ 547727 h 547728"/>
              <a:gd name="connsiteX1" fmla="*/ 726281 w 2157412"/>
              <a:gd name="connsiteY1" fmla="*/ 185778 h 547728"/>
              <a:gd name="connsiteX2" fmla="*/ 1076325 w 2157412"/>
              <a:gd name="connsiteY2" fmla="*/ 40 h 547728"/>
              <a:gd name="connsiteX3" fmla="*/ 1431131 w 2157412"/>
              <a:gd name="connsiteY3" fmla="*/ 181015 h 547728"/>
              <a:gd name="connsiteX4" fmla="*/ 2157412 w 2157412"/>
              <a:gd name="connsiteY4" fmla="*/ 547728 h 547728"/>
              <a:gd name="connsiteX5" fmla="*/ 2157412 w 2157412"/>
              <a:gd name="connsiteY5" fmla="*/ 547728 h 547728"/>
              <a:gd name="connsiteX0" fmla="*/ 0 w 2157412"/>
              <a:gd name="connsiteY0" fmla="*/ 547727 h 547790"/>
              <a:gd name="connsiteX1" fmla="*/ 726281 w 2157412"/>
              <a:gd name="connsiteY1" fmla="*/ 185778 h 547790"/>
              <a:gd name="connsiteX2" fmla="*/ 1076325 w 2157412"/>
              <a:gd name="connsiteY2" fmla="*/ 40 h 547790"/>
              <a:gd name="connsiteX3" fmla="*/ 1431131 w 2157412"/>
              <a:gd name="connsiteY3" fmla="*/ 181015 h 547790"/>
              <a:gd name="connsiteX4" fmla="*/ 2157412 w 2157412"/>
              <a:gd name="connsiteY4" fmla="*/ 547728 h 547790"/>
              <a:gd name="connsiteX5" fmla="*/ 2157412 w 2157412"/>
              <a:gd name="connsiteY5" fmla="*/ 547728 h 547790"/>
              <a:gd name="connsiteX0" fmla="*/ 0 w 2157412"/>
              <a:gd name="connsiteY0" fmla="*/ 547727 h 547728"/>
              <a:gd name="connsiteX1" fmla="*/ 726281 w 2157412"/>
              <a:gd name="connsiteY1" fmla="*/ 185778 h 547728"/>
              <a:gd name="connsiteX2" fmla="*/ 1076325 w 2157412"/>
              <a:gd name="connsiteY2" fmla="*/ 40 h 547728"/>
              <a:gd name="connsiteX3" fmla="*/ 1431131 w 2157412"/>
              <a:gd name="connsiteY3" fmla="*/ 181015 h 547728"/>
              <a:gd name="connsiteX4" fmla="*/ 2157412 w 2157412"/>
              <a:gd name="connsiteY4" fmla="*/ 547728 h 547728"/>
              <a:gd name="connsiteX5" fmla="*/ 2157412 w 2157412"/>
              <a:gd name="connsiteY5" fmla="*/ 547728 h 547728"/>
              <a:gd name="connsiteX0" fmla="*/ 0 w 2255043"/>
              <a:gd name="connsiteY0" fmla="*/ 547727 h 576158"/>
              <a:gd name="connsiteX1" fmla="*/ 726281 w 2255043"/>
              <a:gd name="connsiteY1" fmla="*/ 185778 h 576158"/>
              <a:gd name="connsiteX2" fmla="*/ 1076325 w 2255043"/>
              <a:gd name="connsiteY2" fmla="*/ 40 h 576158"/>
              <a:gd name="connsiteX3" fmla="*/ 1431131 w 2255043"/>
              <a:gd name="connsiteY3" fmla="*/ 181015 h 576158"/>
              <a:gd name="connsiteX4" fmla="*/ 2157412 w 2255043"/>
              <a:gd name="connsiteY4" fmla="*/ 547728 h 576158"/>
              <a:gd name="connsiteX5" fmla="*/ 2255043 w 2255043"/>
              <a:gd name="connsiteY5" fmla="*/ 552491 h 576158"/>
              <a:gd name="connsiteX0" fmla="*/ 0 w 2255043"/>
              <a:gd name="connsiteY0" fmla="*/ 547767 h 581488"/>
              <a:gd name="connsiteX1" fmla="*/ 726281 w 2255043"/>
              <a:gd name="connsiteY1" fmla="*/ 185818 h 581488"/>
              <a:gd name="connsiteX2" fmla="*/ 1076325 w 2255043"/>
              <a:gd name="connsiteY2" fmla="*/ 80 h 581488"/>
              <a:gd name="connsiteX3" fmla="*/ 1431131 w 2255043"/>
              <a:gd name="connsiteY3" fmla="*/ 181055 h 581488"/>
              <a:gd name="connsiteX4" fmla="*/ 2159793 w 2255043"/>
              <a:gd name="connsiteY4" fmla="*/ 554912 h 581488"/>
              <a:gd name="connsiteX5" fmla="*/ 2255043 w 2255043"/>
              <a:gd name="connsiteY5" fmla="*/ 552531 h 581488"/>
              <a:gd name="connsiteX0" fmla="*/ 0 w 2159793"/>
              <a:gd name="connsiteY0" fmla="*/ 547767 h 554912"/>
              <a:gd name="connsiteX1" fmla="*/ 726281 w 2159793"/>
              <a:gd name="connsiteY1" fmla="*/ 185818 h 554912"/>
              <a:gd name="connsiteX2" fmla="*/ 1076325 w 2159793"/>
              <a:gd name="connsiteY2" fmla="*/ 80 h 554912"/>
              <a:gd name="connsiteX3" fmla="*/ 1431131 w 2159793"/>
              <a:gd name="connsiteY3" fmla="*/ 181055 h 554912"/>
              <a:gd name="connsiteX4" fmla="*/ 2159793 w 2159793"/>
              <a:gd name="connsiteY4" fmla="*/ 554912 h 554912"/>
              <a:gd name="connsiteX0" fmla="*/ 0 w 2159793"/>
              <a:gd name="connsiteY0" fmla="*/ 547767 h 554912"/>
              <a:gd name="connsiteX1" fmla="*/ 726281 w 2159793"/>
              <a:gd name="connsiteY1" fmla="*/ 185818 h 554912"/>
              <a:gd name="connsiteX2" fmla="*/ 1076325 w 2159793"/>
              <a:gd name="connsiteY2" fmla="*/ 80 h 554912"/>
              <a:gd name="connsiteX3" fmla="*/ 1431131 w 2159793"/>
              <a:gd name="connsiteY3" fmla="*/ 181055 h 554912"/>
              <a:gd name="connsiteX4" fmla="*/ 2159793 w 2159793"/>
              <a:gd name="connsiteY4" fmla="*/ 554912 h 554912"/>
              <a:gd name="connsiteX0" fmla="*/ 0 w 2159793"/>
              <a:gd name="connsiteY0" fmla="*/ 547886 h 555031"/>
              <a:gd name="connsiteX1" fmla="*/ 726281 w 2159793"/>
              <a:gd name="connsiteY1" fmla="*/ 185937 h 555031"/>
              <a:gd name="connsiteX2" fmla="*/ 1076325 w 2159793"/>
              <a:gd name="connsiteY2" fmla="*/ 199 h 555031"/>
              <a:gd name="connsiteX3" fmla="*/ 1431131 w 2159793"/>
              <a:gd name="connsiteY3" fmla="*/ 181174 h 555031"/>
              <a:gd name="connsiteX4" fmla="*/ 2159793 w 2159793"/>
              <a:gd name="connsiteY4" fmla="*/ 555031 h 555031"/>
              <a:gd name="connsiteX0" fmla="*/ 0 w 2159793"/>
              <a:gd name="connsiteY0" fmla="*/ 547755 h 554900"/>
              <a:gd name="connsiteX1" fmla="*/ 726281 w 2159793"/>
              <a:gd name="connsiteY1" fmla="*/ 185806 h 554900"/>
              <a:gd name="connsiteX2" fmla="*/ 1076325 w 2159793"/>
              <a:gd name="connsiteY2" fmla="*/ 68 h 554900"/>
              <a:gd name="connsiteX3" fmla="*/ 1431131 w 2159793"/>
              <a:gd name="connsiteY3" fmla="*/ 181043 h 554900"/>
              <a:gd name="connsiteX4" fmla="*/ 2159793 w 2159793"/>
              <a:gd name="connsiteY4" fmla="*/ 554900 h 554900"/>
              <a:gd name="connsiteX0" fmla="*/ 0 w 2159793"/>
              <a:gd name="connsiteY0" fmla="*/ 547755 h 554900"/>
              <a:gd name="connsiteX1" fmla="*/ 726281 w 2159793"/>
              <a:gd name="connsiteY1" fmla="*/ 185806 h 554900"/>
              <a:gd name="connsiteX2" fmla="*/ 1076325 w 2159793"/>
              <a:gd name="connsiteY2" fmla="*/ 68 h 554900"/>
              <a:gd name="connsiteX3" fmla="*/ 1431131 w 2159793"/>
              <a:gd name="connsiteY3" fmla="*/ 181043 h 554900"/>
              <a:gd name="connsiteX4" fmla="*/ 2159793 w 2159793"/>
              <a:gd name="connsiteY4" fmla="*/ 554900 h 554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59793" h="554900">
                <a:moveTo>
                  <a:pt x="0" y="547755"/>
                </a:moveTo>
                <a:cubicBezTo>
                  <a:pt x="386556" y="542993"/>
                  <a:pt x="630238" y="284230"/>
                  <a:pt x="726281" y="185806"/>
                </a:cubicBezTo>
                <a:cubicBezTo>
                  <a:pt x="822324" y="87382"/>
                  <a:pt x="908844" y="3243"/>
                  <a:pt x="1076325" y="68"/>
                </a:cubicBezTo>
                <a:cubicBezTo>
                  <a:pt x="1243806" y="-3107"/>
                  <a:pt x="1364223" y="106667"/>
                  <a:pt x="1431131" y="181043"/>
                </a:cubicBezTo>
                <a:cubicBezTo>
                  <a:pt x="1563810" y="328531"/>
                  <a:pt x="1696243" y="550137"/>
                  <a:pt x="2159793" y="554900"/>
                </a:cubicBezTo>
              </a:path>
            </a:pathLst>
          </a:custGeom>
          <a:solidFill>
            <a:srgbClr val="FFD9E6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74" name="Freeform 73"/>
          <p:cNvSpPr/>
          <p:nvPr/>
        </p:nvSpPr>
        <p:spPr>
          <a:xfrm>
            <a:off x="6819980" y="2498970"/>
            <a:ext cx="379572" cy="554900"/>
          </a:xfrm>
          <a:custGeom>
            <a:avLst/>
            <a:gdLst>
              <a:gd name="connsiteX0" fmla="*/ 0 w 2155031"/>
              <a:gd name="connsiteY0" fmla="*/ 542927 h 547690"/>
              <a:gd name="connsiteX1" fmla="*/ 723900 w 2155031"/>
              <a:gd name="connsiteY1" fmla="*/ 185740 h 547690"/>
              <a:gd name="connsiteX2" fmla="*/ 1073944 w 2155031"/>
              <a:gd name="connsiteY2" fmla="*/ 2 h 547690"/>
              <a:gd name="connsiteX3" fmla="*/ 1428750 w 2155031"/>
              <a:gd name="connsiteY3" fmla="*/ 180977 h 547690"/>
              <a:gd name="connsiteX4" fmla="*/ 2155031 w 2155031"/>
              <a:gd name="connsiteY4" fmla="*/ 547690 h 547690"/>
              <a:gd name="connsiteX5" fmla="*/ 2155031 w 2155031"/>
              <a:gd name="connsiteY5" fmla="*/ 547690 h 547690"/>
              <a:gd name="connsiteX0" fmla="*/ 0 w 2155031"/>
              <a:gd name="connsiteY0" fmla="*/ 542927 h 547690"/>
              <a:gd name="connsiteX1" fmla="*/ 723900 w 2155031"/>
              <a:gd name="connsiteY1" fmla="*/ 185740 h 547690"/>
              <a:gd name="connsiteX2" fmla="*/ 1073944 w 2155031"/>
              <a:gd name="connsiteY2" fmla="*/ 2 h 547690"/>
              <a:gd name="connsiteX3" fmla="*/ 1428750 w 2155031"/>
              <a:gd name="connsiteY3" fmla="*/ 180977 h 547690"/>
              <a:gd name="connsiteX4" fmla="*/ 2155031 w 2155031"/>
              <a:gd name="connsiteY4" fmla="*/ 547690 h 547690"/>
              <a:gd name="connsiteX5" fmla="*/ 2155031 w 2155031"/>
              <a:gd name="connsiteY5" fmla="*/ 547690 h 547690"/>
              <a:gd name="connsiteX0" fmla="*/ 0 w 2155031"/>
              <a:gd name="connsiteY0" fmla="*/ 542927 h 547690"/>
              <a:gd name="connsiteX1" fmla="*/ 723900 w 2155031"/>
              <a:gd name="connsiteY1" fmla="*/ 185740 h 547690"/>
              <a:gd name="connsiteX2" fmla="*/ 1073944 w 2155031"/>
              <a:gd name="connsiteY2" fmla="*/ 2 h 547690"/>
              <a:gd name="connsiteX3" fmla="*/ 1428750 w 2155031"/>
              <a:gd name="connsiteY3" fmla="*/ 180977 h 547690"/>
              <a:gd name="connsiteX4" fmla="*/ 2155031 w 2155031"/>
              <a:gd name="connsiteY4" fmla="*/ 547690 h 547690"/>
              <a:gd name="connsiteX5" fmla="*/ 2155031 w 2155031"/>
              <a:gd name="connsiteY5" fmla="*/ 547690 h 547690"/>
              <a:gd name="connsiteX0" fmla="*/ 0 w 2157412"/>
              <a:gd name="connsiteY0" fmla="*/ 547689 h 547750"/>
              <a:gd name="connsiteX1" fmla="*/ 726281 w 2157412"/>
              <a:gd name="connsiteY1" fmla="*/ 185740 h 547750"/>
              <a:gd name="connsiteX2" fmla="*/ 1076325 w 2157412"/>
              <a:gd name="connsiteY2" fmla="*/ 2 h 547750"/>
              <a:gd name="connsiteX3" fmla="*/ 1431131 w 2157412"/>
              <a:gd name="connsiteY3" fmla="*/ 180977 h 547750"/>
              <a:gd name="connsiteX4" fmla="*/ 2157412 w 2157412"/>
              <a:gd name="connsiteY4" fmla="*/ 547690 h 547750"/>
              <a:gd name="connsiteX5" fmla="*/ 2157412 w 2157412"/>
              <a:gd name="connsiteY5" fmla="*/ 547690 h 547750"/>
              <a:gd name="connsiteX0" fmla="*/ 0 w 2157412"/>
              <a:gd name="connsiteY0" fmla="*/ 547689 h 547690"/>
              <a:gd name="connsiteX1" fmla="*/ 726281 w 2157412"/>
              <a:gd name="connsiteY1" fmla="*/ 185740 h 547690"/>
              <a:gd name="connsiteX2" fmla="*/ 1076325 w 2157412"/>
              <a:gd name="connsiteY2" fmla="*/ 2 h 547690"/>
              <a:gd name="connsiteX3" fmla="*/ 1431131 w 2157412"/>
              <a:gd name="connsiteY3" fmla="*/ 180977 h 547690"/>
              <a:gd name="connsiteX4" fmla="*/ 2157412 w 2157412"/>
              <a:gd name="connsiteY4" fmla="*/ 547690 h 547690"/>
              <a:gd name="connsiteX5" fmla="*/ 2157412 w 2157412"/>
              <a:gd name="connsiteY5" fmla="*/ 547690 h 547690"/>
              <a:gd name="connsiteX0" fmla="*/ 0 w 2157412"/>
              <a:gd name="connsiteY0" fmla="*/ 547689 h 547690"/>
              <a:gd name="connsiteX1" fmla="*/ 726281 w 2157412"/>
              <a:gd name="connsiteY1" fmla="*/ 185740 h 547690"/>
              <a:gd name="connsiteX2" fmla="*/ 1076325 w 2157412"/>
              <a:gd name="connsiteY2" fmla="*/ 2 h 547690"/>
              <a:gd name="connsiteX3" fmla="*/ 1431131 w 2157412"/>
              <a:gd name="connsiteY3" fmla="*/ 180977 h 547690"/>
              <a:gd name="connsiteX4" fmla="*/ 2157412 w 2157412"/>
              <a:gd name="connsiteY4" fmla="*/ 547690 h 547690"/>
              <a:gd name="connsiteX5" fmla="*/ 2157412 w 2157412"/>
              <a:gd name="connsiteY5" fmla="*/ 547690 h 547690"/>
              <a:gd name="connsiteX0" fmla="*/ 0 w 2157412"/>
              <a:gd name="connsiteY0" fmla="*/ 547727 h 547728"/>
              <a:gd name="connsiteX1" fmla="*/ 726281 w 2157412"/>
              <a:gd name="connsiteY1" fmla="*/ 185778 h 547728"/>
              <a:gd name="connsiteX2" fmla="*/ 1076325 w 2157412"/>
              <a:gd name="connsiteY2" fmla="*/ 40 h 547728"/>
              <a:gd name="connsiteX3" fmla="*/ 1431131 w 2157412"/>
              <a:gd name="connsiteY3" fmla="*/ 181015 h 547728"/>
              <a:gd name="connsiteX4" fmla="*/ 2157412 w 2157412"/>
              <a:gd name="connsiteY4" fmla="*/ 547728 h 547728"/>
              <a:gd name="connsiteX5" fmla="*/ 2157412 w 2157412"/>
              <a:gd name="connsiteY5" fmla="*/ 547728 h 547728"/>
              <a:gd name="connsiteX0" fmla="*/ 0 w 2157412"/>
              <a:gd name="connsiteY0" fmla="*/ 547727 h 547728"/>
              <a:gd name="connsiteX1" fmla="*/ 726281 w 2157412"/>
              <a:gd name="connsiteY1" fmla="*/ 185778 h 547728"/>
              <a:gd name="connsiteX2" fmla="*/ 1076325 w 2157412"/>
              <a:gd name="connsiteY2" fmla="*/ 40 h 547728"/>
              <a:gd name="connsiteX3" fmla="*/ 1431131 w 2157412"/>
              <a:gd name="connsiteY3" fmla="*/ 181015 h 547728"/>
              <a:gd name="connsiteX4" fmla="*/ 2157412 w 2157412"/>
              <a:gd name="connsiteY4" fmla="*/ 547728 h 547728"/>
              <a:gd name="connsiteX5" fmla="*/ 2157412 w 2157412"/>
              <a:gd name="connsiteY5" fmla="*/ 547728 h 547728"/>
              <a:gd name="connsiteX0" fmla="*/ 0 w 2157412"/>
              <a:gd name="connsiteY0" fmla="*/ 547727 h 547728"/>
              <a:gd name="connsiteX1" fmla="*/ 726281 w 2157412"/>
              <a:gd name="connsiteY1" fmla="*/ 185778 h 547728"/>
              <a:gd name="connsiteX2" fmla="*/ 1076325 w 2157412"/>
              <a:gd name="connsiteY2" fmla="*/ 40 h 547728"/>
              <a:gd name="connsiteX3" fmla="*/ 1431131 w 2157412"/>
              <a:gd name="connsiteY3" fmla="*/ 181015 h 547728"/>
              <a:gd name="connsiteX4" fmla="*/ 2157412 w 2157412"/>
              <a:gd name="connsiteY4" fmla="*/ 547728 h 547728"/>
              <a:gd name="connsiteX5" fmla="*/ 2157412 w 2157412"/>
              <a:gd name="connsiteY5" fmla="*/ 547728 h 547728"/>
              <a:gd name="connsiteX0" fmla="*/ 0 w 2157412"/>
              <a:gd name="connsiteY0" fmla="*/ 547727 h 547790"/>
              <a:gd name="connsiteX1" fmla="*/ 726281 w 2157412"/>
              <a:gd name="connsiteY1" fmla="*/ 185778 h 547790"/>
              <a:gd name="connsiteX2" fmla="*/ 1076325 w 2157412"/>
              <a:gd name="connsiteY2" fmla="*/ 40 h 547790"/>
              <a:gd name="connsiteX3" fmla="*/ 1431131 w 2157412"/>
              <a:gd name="connsiteY3" fmla="*/ 181015 h 547790"/>
              <a:gd name="connsiteX4" fmla="*/ 2157412 w 2157412"/>
              <a:gd name="connsiteY4" fmla="*/ 547728 h 547790"/>
              <a:gd name="connsiteX5" fmla="*/ 2157412 w 2157412"/>
              <a:gd name="connsiteY5" fmla="*/ 547728 h 547790"/>
              <a:gd name="connsiteX0" fmla="*/ 0 w 2157412"/>
              <a:gd name="connsiteY0" fmla="*/ 547727 h 547728"/>
              <a:gd name="connsiteX1" fmla="*/ 726281 w 2157412"/>
              <a:gd name="connsiteY1" fmla="*/ 185778 h 547728"/>
              <a:gd name="connsiteX2" fmla="*/ 1076325 w 2157412"/>
              <a:gd name="connsiteY2" fmla="*/ 40 h 547728"/>
              <a:gd name="connsiteX3" fmla="*/ 1431131 w 2157412"/>
              <a:gd name="connsiteY3" fmla="*/ 181015 h 547728"/>
              <a:gd name="connsiteX4" fmla="*/ 2157412 w 2157412"/>
              <a:gd name="connsiteY4" fmla="*/ 547728 h 547728"/>
              <a:gd name="connsiteX5" fmla="*/ 2157412 w 2157412"/>
              <a:gd name="connsiteY5" fmla="*/ 547728 h 547728"/>
              <a:gd name="connsiteX0" fmla="*/ 0 w 2255043"/>
              <a:gd name="connsiteY0" fmla="*/ 547727 h 576158"/>
              <a:gd name="connsiteX1" fmla="*/ 726281 w 2255043"/>
              <a:gd name="connsiteY1" fmla="*/ 185778 h 576158"/>
              <a:gd name="connsiteX2" fmla="*/ 1076325 w 2255043"/>
              <a:gd name="connsiteY2" fmla="*/ 40 h 576158"/>
              <a:gd name="connsiteX3" fmla="*/ 1431131 w 2255043"/>
              <a:gd name="connsiteY3" fmla="*/ 181015 h 576158"/>
              <a:gd name="connsiteX4" fmla="*/ 2157412 w 2255043"/>
              <a:gd name="connsiteY4" fmla="*/ 547728 h 576158"/>
              <a:gd name="connsiteX5" fmla="*/ 2255043 w 2255043"/>
              <a:gd name="connsiteY5" fmla="*/ 552491 h 576158"/>
              <a:gd name="connsiteX0" fmla="*/ 0 w 2255043"/>
              <a:gd name="connsiteY0" fmla="*/ 547767 h 581488"/>
              <a:gd name="connsiteX1" fmla="*/ 726281 w 2255043"/>
              <a:gd name="connsiteY1" fmla="*/ 185818 h 581488"/>
              <a:gd name="connsiteX2" fmla="*/ 1076325 w 2255043"/>
              <a:gd name="connsiteY2" fmla="*/ 80 h 581488"/>
              <a:gd name="connsiteX3" fmla="*/ 1431131 w 2255043"/>
              <a:gd name="connsiteY3" fmla="*/ 181055 h 581488"/>
              <a:gd name="connsiteX4" fmla="*/ 2159793 w 2255043"/>
              <a:gd name="connsiteY4" fmla="*/ 554912 h 581488"/>
              <a:gd name="connsiteX5" fmla="*/ 2255043 w 2255043"/>
              <a:gd name="connsiteY5" fmla="*/ 552531 h 581488"/>
              <a:gd name="connsiteX0" fmla="*/ 0 w 2159793"/>
              <a:gd name="connsiteY0" fmla="*/ 547767 h 554912"/>
              <a:gd name="connsiteX1" fmla="*/ 726281 w 2159793"/>
              <a:gd name="connsiteY1" fmla="*/ 185818 h 554912"/>
              <a:gd name="connsiteX2" fmla="*/ 1076325 w 2159793"/>
              <a:gd name="connsiteY2" fmla="*/ 80 h 554912"/>
              <a:gd name="connsiteX3" fmla="*/ 1431131 w 2159793"/>
              <a:gd name="connsiteY3" fmla="*/ 181055 h 554912"/>
              <a:gd name="connsiteX4" fmla="*/ 2159793 w 2159793"/>
              <a:gd name="connsiteY4" fmla="*/ 554912 h 554912"/>
              <a:gd name="connsiteX0" fmla="*/ 0 w 2159793"/>
              <a:gd name="connsiteY0" fmla="*/ 547767 h 554912"/>
              <a:gd name="connsiteX1" fmla="*/ 726281 w 2159793"/>
              <a:gd name="connsiteY1" fmla="*/ 185818 h 554912"/>
              <a:gd name="connsiteX2" fmla="*/ 1076325 w 2159793"/>
              <a:gd name="connsiteY2" fmla="*/ 80 h 554912"/>
              <a:gd name="connsiteX3" fmla="*/ 1431131 w 2159793"/>
              <a:gd name="connsiteY3" fmla="*/ 181055 h 554912"/>
              <a:gd name="connsiteX4" fmla="*/ 2159793 w 2159793"/>
              <a:gd name="connsiteY4" fmla="*/ 554912 h 554912"/>
              <a:gd name="connsiteX0" fmla="*/ 0 w 2159793"/>
              <a:gd name="connsiteY0" fmla="*/ 547886 h 555031"/>
              <a:gd name="connsiteX1" fmla="*/ 726281 w 2159793"/>
              <a:gd name="connsiteY1" fmla="*/ 185937 h 555031"/>
              <a:gd name="connsiteX2" fmla="*/ 1076325 w 2159793"/>
              <a:gd name="connsiteY2" fmla="*/ 199 h 555031"/>
              <a:gd name="connsiteX3" fmla="*/ 1431131 w 2159793"/>
              <a:gd name="connsiteY3" fmla="*/ 181174 h 555031"/>
              <a:gd name="connsiteX4" fmla="*/ 2159793 w 2159793"/>
              <a:gd name="connsiteY4" fmla="*/ 555031 h 555031"/>
              <a:gd name="connsiteX0" fmla="*/ 0 w 2159793"/>
              <a:gd name="connsiteY0" fmla="*/ 547755 h 554900"/>
              <a:gd name="connsiteX1" fmla="*/ 726281 w 2159793"/>
              <a:gd name="connsiteY1" fmla="*/ 185806 h 554900"/>
              <a:gd name="connsiteX2" fmla="*/ 1076325 w 2159793"/>
              <a:gd name="connsiteY2" fmla="*/ 68 h 554900"/>
              <a:gd name="connsiteX3" fmla="*/ 1431131 w 2159793"/>
              <a:gd name="connsiteY3" fmla="*/ 181043 h 554900"/>
              <a:gd name="connsiteX4" fmla="*/ 2159793 w 2159793"/>
              <a:gd name="connsiteY4" fmla="*/ 554900 h 554900"/>
              <a:gd name="connsiteX0" fmla="*/ 0 w 2159793"/>
              <a:gd name="connsiteY0" fmla="*/ 547755 h 554900"/>
              <a:gd name="connsiteX1" fmla="*/ 726281 w 2159793"/>
              <a:gd name="connsiteY1" fmla="*/ 185806 h 554900"/>
              <a:gd name="connsiteX2" fmla="*/ 1076325 w 2159793"/>
              <a:gd name="connsiteY2" fmla="*/ 68 h 554900"/>
              <a:gd name="connsiteX3" fmla="*/ 1431131 w 2159793"/>
              <a:gd name="connsiteY3" fmla="*/ 181043 h 554900"/>
              <a:gd name="connsiteX4" fmla="*/ 2159793 w 2159793"/>
              <a:gd name="connsiteY4" fmla="*/ 554900 h 554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59793" h="554900">
                <a:moveTo>
                  <a:pt x="0" y="547755"/>
                </a:moveTo>
                <a:cubicBezTo>
                  <a:pt x="386556" y="542993"/>
                  <a:pt x="630238" y="284230"/>
                  <a:pt x="726281" y="185806"/>
                </a:cubicBezTo>
                <a:cubicBezTo>
                  <a:pt x="822324" y="87382"/>
                  <a:pt x="908844" y="3243"/>
                  <a:pt x="1076325" y="68"/>
                </a:cubicBezTo>
                <a:cubicBezTo>
                  <a:pt x="1243806" y="-3107"/>
                  <a:pt x="1364223" y="106667"/>
                  <a:pt x="1431131" y="181043"/>
                </a:cubicBezTo>
                <a:cubicBezTo>
                  <a:pt x="1563810" y="328531"/>
                  <a:pt x="1696243" y="550137"/>
                  <a:pt x="2159793" y="554900"/>
                </a:cubicBezTo>
              </a:path>
            </a:pathLst>
          </a:custGeom>
          <a:solidFill>
            <a:srgbClr val="FFD9E6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73" name="Freeform 72"/>
          <p:cNvSpPr/>
          <p:nvPr/>
        </p:nvSpPr>
        <p:spPr>
          <a:xfrm>
            <a:off x="6896722" y="2498970"/>
            <a:ext cx="379572" cy="554900"/>
          </a:xfrm>
          <a:custGeom>
            <a:avLst/>
            <a:gdLst>
              <a:gd name="connsiteX0" fmla="*/ 0 w 2155031"/>
              <a:gd name="connsiteY0" fmla="*/ 542927 h 547690"/>
              <a:gd name="connsiteX1" fmla="*/ 723900 w 2155031"/>
              <a:gd name="connsiteY1" fmla="*/ 185740 h 547690"/>
              <a:gd name="connsiteX2" fmla="*/ 1073944 w 2155031"/>
              <a:gd name="connsiteY2" fmla="*/ 2 h 547690"/>
              <a:gd name="connsiteX3" fmla="*/ 1428750 w 2155031"/>
              <a:gd name="connsiteY3" fmla="*/ 180977 h 547690"/>
              <a:gd name="connsiteX4" fmla="*/ 2155031 w 2155031"/>
              <a:gd name="connsiteY4" fmla="*/ 547690 h 547690"/>
              <a:gd name="connsiteX5" fmla="*/ 2155031 w 2155031"/>
              <a:gd name="connsiteY5" fmla="*/ 547690 h 547690"/>
              <a:gd name="connsiteX0" fmla="*/ 0 w 2155031"/>
              <a:gd name="connsiteY0" fmla="*/ 542927 h 547690"/>
              <a:gd name="connsiteX1" fmla="*/ 723900 w 2155031"/>
              <a:gd name="connsiteY1" fmla="*/ 185740 h 547690"/>
              <a:gd name="connsiteX2" fmla="*/ 1073944 w 2155031"/>
              <a:gd name="connsiteY2" fmla="*/ 2 h 547690"/>
              <a:gd name="connsiteX3" fmla="*/ 1428750 w 2155031"/>
              <a:gd name="connsiteY3" fmla="*/ 180977 h 547690"/>
              <a:gd name="connsiteX4" fmla="*/ 2155031 w 2155031"/>
              <a:gd name="connsiteY4" fmla="*/ 547690 h 547690"/>
              <a:gd name="connsiteX5" fmla="*/ 2155031 w 2155031"/>
              <a:gd name="connsiteY5" fmla="*/ 547690 h 547690"/>
              <a:gd name="connsiteX0" fmla="*/ 0 w 2155031"/>
              <a:gd name="connsiteY0" fmla="*/ 542927 h 547690"/>
              <a:gd name="connsiteX1" fmla="*/ 723900 w 2155031"/>
              <a:gd name="connsiteY1" fmla="*/ 185740 h 547690"/>
              <a:gd name="connsiteX2" fmla="*/ 1073944 w 2155031"/>
              <a:gd name="connsiteY2" fmla="*/ 2 h 547690"/>
              <a:gd name="connsiteX3" fmla="*/ 1428750 w 2155031"/>
              <a:gd name="connsiteY3" fmla="*/ 180977 h 547690"/>
              <a:gd name="connsiteX4" fmla="*/ 2155031 w 2155031"/>
              <a:gd name="connsiteY4" fmla="*/ 547690 h 547690"/>
              <a:gd name="connsiteX5" fmla="*/ 2155031 w 2155031"/>
              <a:gd name="connsiteY5" fmla="*/ 547690 h 547690"/>
              <a:gd name="connsiteX0" fmla="*/ 0 w 2157412"/>
              <a:gd name="connsiteY0" fmla="*/ 547689 h 547750"/>
              <a:gd name="connsiteX1" fmla="*/ 726281 w 2157412"/>
              <a:gd name="connsiteY1" fmla="*/ 185740 h 547750"/>
              <a:gd name="connsiteX2" fmla="*/ 1076325 w 2157412"/>
              <a:gd name="connsiteY2" fmla="*/ 2 h 547750"/>
              <a:gd name="connsiteX3" fmla="*/ 1431131 w 2157412"/>
              <a:gd name="connsiteY3" fmla="*/ 180977 h 547750"/>
              <a:gd name="connsiteX4" fmla="*/ 2157412 w 2157412"/>
              <a:gd name="connsiteY4" fmla="*/ 547690 h 547750"/>
              <a:gd name="connsiteX5" fmla="*/ 2157412 w 2157412"/>
              <a:gd name="connsiteY5" fmla="*/ 547690 h 547750"/>
              <a:gd name="connsiteX0" fmla="*/ 0 w 2157412"/>
              <a:gd name="connsiteY0" fmla="*/ 547689 h 547690"/>
              <a:gd name="connsiteX1" fmla="*/ 726281 w 2157412"/>
              <a:gd name="connsiteY1" fmla="*/ 185740 h 547690"/>
              <a:gd name="connsiteX2" fmla="*/ 1076325 w 2157412"/>
              <a:gd name="connsiteY2" fmla="*/ 2 h 547690"/>
              <a:gd name="connsiteX3" fmla="*/ 1431131 w 2157412"/>
              <a:gd name="connsiteY3" fmla="*/ 180977 h 547690"/>
              <a:gd name="connsiteX4" fmla="*/ 2157412 w 2157412"/>
              <a:gd name="connsiteY4" fmla="*/ 547690 h 547690"/>
              <a:gd name="connsiteX5" fmla="*/ 2157412 w 2157412"/>
              <a:gd name="connsiteY5" fmla="*/ 547690 h 547690"/>
              <a:gd name="connsiteX0" fmla="*/ 0 w 2157412"/>
              <a:gd name="connsiteY0" fmla="*/ 547689 h 547690"/>
              <a:gd name="connsiteX1" fmla="*/ 726281 w 2157412"/>
              <a:gd name="connsiteY1" fmla="*/ 185740 h 547690"/>
              <a:gd name="connsiteX2" fmla="*/ 1076325 w 2157412"/>
              <a:gd name="connsiteY2" fmla="*/ 2 h 547690"/>
              <a:gd name="connsiteX3" fmla="*/ 1431131 w 2157412"/>
              <a:gd name="connsiteY3" fmla="*/ 180977 h 547690"/>
              <a:gd name="connsiteX4" fmla="*/ 2157412 w 2157412"/>
              <a:gd name="connsiteY4" fmla="*/ 547690 h 547690"/>
              <a:gd name="connsiteX5" fmla="*/ 2157412 w 2157412"/>
              <a:gd name="connsiteY5" fmla="*/ 547690 h 547690"/>
              <a:gd name="connsiteX0" fmla="*/ 0 w 2157412"/>
              <a:gd name="connsiteY0" fmla="*/ 547727 h 547728"/>
              <a:gd name="connsiteX1" fmla="*/ 726281 w 2157412"/>
              <a:gd name="connsiteY1" fmla="*/ 185778 h 547728"/>
              <a:gd name="connsiteX2" fmla="*/ 1076325 w 2157412"/>
              <a:gd name="connsiteY2" fmla="*/ 40 h 547728"/>
              <a:gd name="connsiteX3" fmla="*/ 1431131 w 2157412"/>
              <a:gd name="connsiteY3" fmla="*/ 181015 h 547728"/>
              <a:gd name="connsiteX4" fmla="*/ 2157412 w 2157412"/>
              <a:gd name="connsiteY4" fmla="*/ 547728 h 547728"/>
              <a:gd name="connsiteX5" fmla="*/ 2157412 w 2157412"/>
              <a:gd name="connsiteY5" fmla="*/ 547728 h 547728"/>
              <a:gd name="connsiteX0" fmla="*/ 0 w 2157412"/>
              <a:gd name="connsiteY0" fmla="*/ 547727 h 547728"/>
              <a:gd name="connsiteX1" fmla="*/ 726281 w 2157412"/>
              <a:gd name="connsiteY1" fmla="*/ 185778 h 547728"/>
              <a:gd name="connsiteX2" fmla="*/ 1076325 w 2157412"/>
              <a:gd name="connsiteY2" fmla="*/ 40 h 547728"/>
              <a:gd name="connsiteX3" fmla="*/ 1431131 w 2157412"/>
              <a:gd name="connsiteY3" fmla="*/ 181015 h 547728"/>
              <a:gd name="connsiteX4" fmla="*/ 2157412 w 2157412"/>
              <a:gd name="connsiteY4" fmla="*/ 547728 h 547728"/>
              <a:gd name="connsiteX5" fmla="*/ 2157412 w 2157412"/>
              <a:gd name="connsiteY5" fmla="*/ 547728 h 547728"/>
              <a:gd name="connsiteX0" fmla="*/ 0 w 2157412"/>
              <a:gd name="connsiteY0" fmla="*/ 547727 h 547728"/>
              <a:gd name="connsiteX1" fmla="*/ 726281 w 2157412"/>
              <a:gd name="connsiteY1" fmla="*/ 185778 h 547728"/>
              <a:gd name="connsiteX2" fmla="*/ 1076325 w 2157412"/>
              <a:gd name="connsiteY2" fmla="*/ 40 h 547728"/>
              <a:gd name="connsiteX3" fmla="*/ 1431131 w 2157412"/>
              <a:gd name="connsiteY3" fmla="*/ 181015 h 547728"/>
              <a:gd name="connsiteX4" fmla="*/ 2157412 w 2157412"/>
              <a:gd name="connsiteY4" fmla="*/ 547728 h 547728"/>
              <a:gd name="connsiteX5" fmla="*/ 2157412 w 2157412"/>
              <a:gd name="connsiteY5" fmla="*/ 547728 h 547728"/>
              <a:gd name="connsiteX0" fmla="*/ 0 w 2157412"/>
              <a:gd name="connsiteY0" fmla="*/ 547727 h 547790"/>
              <a:gd name="connsiteX1" fmla="*/ 726281 w 2157412"/>
              <a:gd name="connsiteY1" fmla="*/ 185778 h 547790"/>
              <a:gd name="connsiteX2" fmla="*/ 1076325 w 2157412"/>
              <a:gd name="connsiteY2" fmla="*/ 40 h 547790"/>
              <a:gd name="connsiteX3" fmla="*/ 1431131 w 2157412"/>
              <a:gd name="connsiteY3" fmla="*/ 181015 h 547790"/>
              <a:gd name="connsiteX4" fmla="*/ 2157412 w 2157412"/>
              <a:gd name="connsiteY4" fmla="*/ 547728 h 547790"/>
              <a:gd name="connsiteX5" fmla="*/ 2157412 w 2157412"/>
              <a:gd name="connsiteY5" fmla="*/ 547728 h 547790"/>
              <a:gd name="connsiteX0" fmla="*/ 0 w 2157412"/>
              <a:gd name="connsiteY0" fmla="*/ 547727 h 547728"/>
              <a:gd name="connsiteX1" fmla="*/ 726281 w 2157412"/>
              <a:gd name="connsiteY1" fmla="*/ 185778 h 547728"/>
              <a:gd name="connsiteX2" fmla="*/ 1076325 w 2157412"/>
              <a:gd name="connsiteY2" fmla="*/ 40 h 547728"/>
              <a:gd name="connsiteX3" fmla="*/ 1431131 w 2157412"/>
              <a:gd name="connsiteY3" fmla="*/ 181015 h 547728"/>
              <a:gd name="connsiteX4" fmla="*/ 2157412 w 2157412"/>
              <a:gd name="connsiteY4" fmla="*/ 547728 h 547728"/>
              <a:gd name="connsiteX5" fmla="*/ 2157412 w 2157412"/>
              <a:gd name="connsiteY5" fmla="*/ 547728 h 547728"/>
              <a:gd name="connsiteX0" fmla="*/ 0 w 2255043"/>
              <a:gd name="connsiteY0" fmla="*/ 547727 h 576158"/>
              <a:gd name="connsiteX1" fmla="*/ 726281 w 2255043"/>
              <a:gd name="connsiteY1" fmla="*/ 185778 h 576158"/>
              <a:gd name="connsiteX2" fmla="*/ 1076325 w 2255043"/>
              <a:gd name="connsiteY2" fmla="*/ 40 h 576158"/>
              <a:gd name="connsiteX3" fmla="*/ 1431131 w 2255043"/>
              <a:gd name="connsiteY3" fmla="*/ 181015 h 576158"/>
              <a:gd name="connsiteX4" fmla="*/ 2157412 w 2255043"/>
              <a:gd name="connsiteY4" fmla="*/ 547728 h 576158"/>
              <a:gd name="connsiteX5" fmla="*/ 2255043 w 2255043"/>
              <a:gd name="connsiteY5" fmla="*/ 552491 h 576158"/>
              <a:gd name="connsiteX0" fmla="*/ 0 w 2255043"/>
              <a:gd name="connsiteY0" fmla="*/ 547767 h 581488"/>
              <a:gd name="connsiteX1" fmla="*/ 726281 w 2255043"/>
              <a:gd name="connsiteY1" fmla="*/ 185818 h 581488"/>
              <a:gd name="connsiteX2" fmla="*/ 1076325 w 2255043"/>
              <a:gd name="connsiteY2" fmla="*/ 80 h 581488"/>
              <a:gd name="connsiteX3" fmla="*/ 1431131 w 2255043"/>
              <a:gd name="connsiteY3" fmla="*/ 181055 h 581488"/>
              <a:gd name="connsiteX4" fmla="*/ 2159793 w 2255043"/>
              <a:gd name="connsiteY4" fmla="*/ 554912 h 581488"/>
              <a:gd name="connsiteX5" fmla="*/ 2255043 w 2255043"/>
              <a:gd name="connsiteY5" fmla="*/ 552531 h 581488"/>
              <a:gd name="connsiteX0" fmla="*/ 0 w 2159793"/>
              <a:gd name="connsiteY0" fmla="*/ 547767 h 554912"/>
              <a:gd name="connsiteX1" fmla="*/ 726281 w 2159793"/>
              <a:gd name="connsiteY1" fmla="*/ 185818 h 554912"/>
              <a:gd name="connsiteX2" fmla="*/ 1076325 w 2159793"/>
              <a:gd name="connsiteY2" fmla="*/ 80 h 554912"/>
              <a:gd name="connsiteX3" fmla="*/ 1431131 w 2159793"/>
              <a:gd name="connsiteY3" fmla="*/ 181055 h 554912"/>
              <a:gd name="connsiteX4" fmla="*/ 2159793 w 2159793"/>
              <a:gd name="connsiteY4" fmla="*/ 554912 h 554912"/>
              <a:gd name="connsiteX0" fmla="*/ 0 w 2159793"/>
              <a:gd name="connsiteY0" fmla="*/ 547767 h 554912"/>
              <a:gd name="connsiteX1" fmla="*/ 726281 w 2159793"/>
              <a:gd name="connsiteY1" fmla="*/ 185818 h 554912"/>
              <a:gd name="connsiteX2" fmla="*/ 1076325 w 2159793"/>
              <a:gd name="connsiteY2" fmla="*/ 80 h 554912"/>
              <a:gd name="connsiteX3" fmla="*/ 1431131 w 2159793"/>
              <a:gd name="connsiteY3" fmla="*/ 181055 h 554912"/>
              <a:gd name="connsiteX4" fmla="*/ 2159793 w 2159793"/>
              <a:gd name="connsiteY4" fmla="*/ 554912 h 554912"/>
              <a:gd name="connsiteX0" fmla="*/ 0 w 2159793"/>
              <a:gd name="connsiteY0" fmla="*/ 547886 h 555031"/>
              <a:gd name="connsiteX1" fmla="*/ 726281 w 2159793"/>
              <a:gd name="connsiteY1" fmla="*/ 185937 h 555031"/>
              <a:gd name="connsiteX2" fmla="*/ 1076325 w 2159793"/>
              <a:gd name="connsiteY2" fmla="*/ 199 h 555031"/>
              <a:gd name="connsiteX3" fmla="*/ 1431131 w 2159793"/>
              <a:gd name="connsiteY3" fmla="*/ 181174 h 555031"/>
              <a:gd name="connsiteX4" fmla="*/ 2159793 w 2159793"/>
              <a:gd name="connsiteY4" fmla="*/ 555031 h 555031"/>
              <a:gd name="connsiteX0" fmla="*/ 0 w 2159793"/>
              <a:gd name="connsiteY0" fmla="*/ 547755 h 554900"/>
              <a:gd name="connsiteX1" fmla="*/ 726281 w 2159793"/>
              <a:gd name="connsiteY1" fmla="*/ 185806 h 554900"/>
              <a:gd name="connsiteX2" fmla="*/ 1076325 w 2159793"/>
              <a:gd name="connsiteY2" fmla="*/ 68 h 554900"/>
              <a:gd name="connsiteX3" fmla="*/ 1431131 w 2159793"/>
              <a:gd name="connsiteY3" fmla="*/ 181043 h 554900"/>
              <a:gd name="connsiteX4" fmla="*/ 2159793 w 2159793"/>
              <a:gd name="connsiteY4" fmla="*/ 554900 h 554900"/>
              <a:gd name="connsiteX0" fmla="*/ 0 w 2159793"/>
              <a:gd name="connsiteY0" fmla="*/ 547755 h 554900"/>
              <a:gd name="connsiteX1" fmla="*/ 726281 w 2159793"/>
              <a:gd name="connsiteY1" fmla="*/ 185806 h 554900"/>
              <a:gd name="connsiteX2" fmla="*/ 1076325 w 2159793"/>
              <a:gd name="connsiteY2" fmla="*/ 68 h 554900"/>
              <a:gd name="connsiteX3" fmla="*/ 1431131 w 2159793"/>
              <a:gd name="connsiteY3" fmla="*/ 181043 h 554900"/>
              <a:gd name="connsiteX4" fmla="*/ 2159793 w 2159793"/>
              <a:gd name="connsiteY4" fmla="*/ 554900 h 554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59793" h="554900">
                <a:moveTo>
                  <a:pt x="0" y="547755"/>
                </a:moveTo>
                <a:cubicBezTo>
                  <a:pt x="386556" y="542993"/>
                  <a:pt x="630238" y="284230"/>
                  <a:pt x="726281" y="185806"/>
                </a:cubicBezTo>
                <a:cubicBezTo>
                  <a:pt x="822324" y="87382"/>
                  <a:pt x="908844" y="3243"/>
                  <a:pt x="1076325" y="68"/>
                </a:cubicBezTo>
                <a:cubicBezTo>
                  <a:pt x="1243806" y="-3107"/>
                  <a:pt x="1364223" y="106667"/>
                  <a:pt x="1431131" y="181043"/>
                </a:cubicBezTo>
                <a:cubicBezTo>
                  <a:pt x="1563810" y="328531"/>
                  <a:pt x="1696243" y="550137"/>
                  <a:pt x="2159793" y="554900"/>
                </a:cubicBezTo>
              </a:path>
            </a:pathLst>
          </a:custGeom>
          <a:solidFill>
            <a:srgbClr val="FFD9E6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5296249" y="2559432"/>
                <a:ext cx="359073" cy="36933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AU" sz="2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⋯</m:t>
                      </m:r>
                    </m:oMath>
                  </m:oMathPara>
                </a14:m>
                <a:endParaRPr lang="en-AU" sz="2400" dirty="0"/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96249" y="2559432"/>
                <a:ext cx="359073" cy="369332"/>
              </a:xfrm>
              <a:prstGeom prst="rect">
                <a:avLst/>
              </a:prstGeom>
              <a:blipFill rotWithShape="0">
                <a:blip r:embed="rId19"/>
                <a:stretch>
                  <a:fillRect l="-1695" r="-1695"/>
                </a:stretch>
              </a:blipFill>
            </p:spPr>
            <p:txBody>
              <a:bodyPr/>
              <a:lstStyle/>
              <a:p>
                <a:r>
                  <a:rPr lang="en-A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7" name="TextBox 76"/>
              <p:cNvSpPr txBox="1"/>
              <p:nvPr/>
            </p:nvSpPr>
            <p:spPr>
              <a:xfrm>
                <a:off x="7157891" y="2559432"/>
                <a:ext cx="359073" cy="36933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AU" sz="2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⋯</m:t>
                      </m:r>
                    </m:oMath>
                  </m:oMathPara>
                </a14:m>
                <a:endParaRPr lang="en-AU" sz="2400" dirty="0"/>
              </a:p>
            </p:txBody>
          </p:sp>
        </mc:Choice>
        <mc:Fallback xmlns="">
          <p:sp>
            <p:nvSpPr>
              <p:cNvPr id="77" name="TextBox 7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57891" y="2559432"/>
                <a:ext cx="359073" cy="369332"/>
              </a:xfrm>
              <a:prstGeom prst="rect">
                <a:avLst/>
              </a:prstGeom>
              <a:blipFill rotWithShape="0">
                <a:blip r:embed="rId20"/>
                <a:stretch>
                  <a:fillRect l="-1695" r="-1695"/>
                </a:stretch>
              </a:blipFill>
            </p:spPr>
            <p:txBody>
              <a:bodyPr/>
              <a:lstStyle/>
              <a:p>
                <a:r>
                  <a:rPr lang="en-A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4" name="Line 96"/>
          <p:cNvSpPr>
            <a:spLocks noChangeShapeType="1"/>
          </p:cNvSpPr>
          <p:nvPr/>
        </p:nvSpPr>
        <p:spPr bwMode="auto">
          <a:xfrm>
            <a:off x="5283917" y="3063675"/>
            <a:ext cx="2473821" cy="0"/>
          </a:xfrm>
          <a:prstGeom prst="line">
            <a:avLst/>
          </a:prstGeom>
          <a:solidFill>
            <a:srgbClr val="FFD9E6"/>
          </a:solidFill>
          <a:ln>
            <a:solidFill>
              <a:schemeClr val="tx1"/>
            </a:solidFill>
            <a:headEnd type="none" w="med" len="med"/>
            <a:tailEnd type="arrow" w="med" len="med"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cxnSp>
        <p:nvCxnSpPr>
          <p:cNvPr id="22" name="Straight Connector 21"/>
          <p:cNvCxnSpPr/>
          <p:nvPr/>
        </p:nvCxnSpPr>
        <p:spPr>
          <a:xfrm>
            <a:off x="7086508" y="3008121"/>
            <a:ext cx="0" cy="110067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/>
          <p:cNvCxnSpPr/>
          <p:nvPr/>
        </p:nvCxnSpPr>
        <p:spPr>
          <a:xfrm>
            <a:off x="5742105" y="3008121"/>
            <a:ext cx="0" cy="110067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81" name="TextBox 80"/>
              <p:cNvSpPr txBox="1"/>
              <p:nvPr/>
            </p:nvSpPr>
            <p:spPr>
              <a:xfrm>
                <a:off x="6432169" y="2559432"/>
                <a:ext cx="359073" cy="36933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AU" sz="2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⋯</m:t>
                      </m:r>
                    </m:oMath>
                  </m:oMathPara>
                </a14:m>
                <a:endParaRPr lang="en-AU" sz="2400" dirty="0"/>
              </a:p>
            </p:txBody>
          </p:sp>
        </mc:Choice>
        <mc:Fallback xmlns="">
          <p:sp>
            <p:nvSpPr>
              <p:cNvPr id="81" name="TextBox 8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32169" y="2559432"/>
                <a:ext cx="359073" cy="369332"/>
              </a:xfrm>
              <a:prstGeom prst="rect">
                <a:avLst/>
              </a:prstGeom>
              <a:blipFill rotWithShape="0">
                <a:blip r:embed="rId21"/>
                <a:stretch>
                  <a:fillRect l="-1695" r="-1695"/>
                </a:stretch>
              </a:blipFill>
            </p:spPr>
            <p:txBody>
              <a:bodyPr/>
              <a:lstStyle/>
              <a:p>
                <a:r>
                  <a:rPr lang="en-A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2" name="TextBox 81"/>
              <p:cNvSpPr txBox="1"/>
              <p:nvPr/>
            </p:nvSpPr>
            <p:spPr>
              <a:xfrm>
                <a:off x="6024463" y="2559432"/>
                <a:ext cx="359073" cy="36933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AU" sz="2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⋯</m:t>
                      </m:r>
                    </m:oMath>
                  </m:oMathPara>
                </a14:m>
                <a:endParaRPr lang="en-AU" sz="2400" dirty="0"/>
              </a:p>
            </p:txBody>
          </p:sp>
        </mc:Choice>
        <mc:Fallback xmlns="">
          <p:sp>
            <p:nvSpPr>
              <p:cNvPr id="82" name="TextBox 8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24463" y="2559432"/>
                <a:ext cx="359073" cy="369332"/>
              </a:xfrm>
              <a:prstGeom prst="rect">
                <a:avLst/>
              </a:prstGeom>
              <a:blipFill rotWithShape="0">
                <a:blip r:embed="rId22"/>
                <a:stretch>
                  <a:fillRect l="-1695" r="-1695"/>
                </a:stretch>
              </a:blipFill>
            </p:spPr>
            <p:txBody>
              <a:bodyPr/>
              <a:lstStyle/>
              <a:p>
                <a:r>
                  <a:rPr lang="en-AU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" name="Straight Arrow Connector 3"/>
          <p:cNvCxnSpPr/>
          <p:nvPr/>
        </p:nvCxnSpPr>
        <p:spPr>
          <a:xfrm>
            <a:off x="7002413" y="2451100"/>
            <a:ext cx="125614" cy="0"/>
          </a:xfrm>
          <a:prstGeom prst="straightConnector1">
            <a:avLst/>
          </a:prstGeom>
          <a:ln w="25400">
            <a:solidFill>
              <a:schemeClr val="tx1"/>
            </a:solidFill>
            <a:tailEnd type="triangle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/>
          <p:cNvCxnSpPr/>
          <p:nvPr/>
        </p:nvCxnSpPr>
        <p:spPr>
          <a:xfrm flipH="1">
            <a:off x="5676445" y="2451100"/>
            <a:ext cx="125614" cy="0"/>
          </a:xfrm>
          <a:prstGeom prst="straightConnector1">
            <a:avLst/>
          </a:prstGeom>
          <a:ln w="25400">
            <a:solidFill>
              <a:schemeClr val="tx1"/>
            </a:solidFill>
            <a:tailEnd type="triangle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2" name="Rectangle 160"/>
              <p:cNvSpPr>
                <a:spLocks noChangeArrowheads="1"/>
              </p:cNvSpPr>
              <p:nvPr/>
            </p:nvSpPr>
            <p:spPr bwMode="auto">
              <a:xfrm>
                <a:off x="5423314" y="2197742"/>
                <a:ext cx="739813" cy="2820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9pPr>
              </a:lstStyle>
              <a:p>
                <a:pPr eaLnBrk="1" hangingPunct="1">
                  <a:spcBef>
                    <a:spcPct val="20000"/>
                  </a:spcBef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acc>
                        <m:accPr>
                          <m:chr m:val="̂"/>
                          <m:ctrlPr>
                            <a:rPr lang="en-AU" altLang="en-US" sz="12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AU" altLang="en-US" sz="1200" b="1" i="0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𝕋</m:t>
                          </m:r>
                        </m:e>
                      </m:acc>
                      <m:r>
                        <a:rPr lang="en-AU" altLang="en-US" sz="12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acc>
                        <m:accPr>
                          <m:chr m:val="̂"/>
                          <m:ctrlPr>
                            <a:rPr lang="en-AU" altLang="en-US" sz="1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AU" altLang="en-US" sz="1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𝐻</m:t>
                          </m:r>
                        </m:e>
                      </m:acc>
                      <m:r>
                        <a:rPr lang="en-AU" altLang="en-US" sz="1200" b="1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sSup>
                        <m:sSupPr>
                          <m:ctrlPr>
                            <a:rPr lang="en-AU" altLang="en-US" sz="12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acc>
                            <m:accPr>
                              <m:chr m:val="̂"/>
                              <m:ctrlPr>
                                <a:rPr lang="en-AU" altLang="en-US" sz="12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AU" altLang="en-US" sz="1200" b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𝕋</m:t>
                              </m:r>
                            </m:e>
                          </m:acc>
                        </m:e>
                        <m:sup>
                          <m:r>
                            <a:rPr lang="en-AU" altLang="en-US" sz="12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</m:t>
                          </m:r>
                          <m:r>
                            <a:rPr lang="en-AU" altLang="en-US" sz="12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𝟏</m:t>
                          </m:r>
                        </m:sup>
                      </m:sSup>
                    </m:oMath>
                  </m:oMathPara>
                </a14:m>
                <a:endParaRPr lang="en-AU" altLang="en-US" sz="1200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52" name="Rectangle 16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5423314" y="2197742"/>
                <a:ext cx="739813" cy="282000"/>
              </a:xfrm>
              <a:prstGeom prst="rect">
                <a:avLst/>
              </a:prstGeom>
              <a:blipFill rotWithShape="0">
                <a:blip r:embed="rId23"/>
                <a:stretch>
                  <a:fillRect r="-5785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en-A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3" name="Rectangle 160"/>
              <p:cNvSpPr>
                <a:spLocks noChangeArrowheads="1"/>
              </p:cNvSpPr>
              <p:nvPr/>
            </p:nvSpPr>
            <p:spPr bwMode="auto">
              <a:xfrm>
                <a:off x="6917216" y="2194633"/>
                <a:ext cx="282336" cy="2820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9pPr>
              </a:lstStyle>
              <a:p>
                <a:pPr eaLnBrk="1" hangingPunct="1">
                  <a:spcBef>
                    <a:spcPct val="20000"/>
                  </a:spcBef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acc>
                        <m:accPr>
                          <m:chr m:val="̂"/>
                          <m:ctrlPr>
                            <a:rPr lang="en-AU" altLang="en-US" sz="1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AU" altLang="en-US" sz="1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𝐻</m:t>
                          </m:r>
                        </m:e>
                      </m:acc>
                    </m:oMath>
                  </m:oMathPara>
                </a14:m>
                <a:endParaRPr lang="en-AU" altLang="en-US" sz="1200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53" name="Rectangle 16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6917216" y="2194633"/>
                <a:ext cx="282336" cy="282000"/>
              </a:xfrm>
              <a:prstGeom prst="rect">
                <a:avLst/>
              </a:prstGeom>
              <a:blipFill rotWithShape="0">
                <a:blip r:embed="rId24"/>
                <a:stretch>
                  <a:fillRect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en-A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4" name="Rectangle 53"/>
          <p:cNvSpPr/>
          <p:nvPr/>
        </p:nvSpPr>
        <p:spPr>
          <a:xfrm>
            <a:off x="3563120" y="1845665"/>
            <a:ext cx="161731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spcBef>
                <a:spcPct val="20000"/>
              </a:spcBef>
            </a:pPr>
            <a:r>
              <a:rPr lang="en-AU" altLang="en-US" sz="1600" b="1" dirty="0" smtClean="0"/>
              <a:t>(ordered set)</a:t>
            </a:r>
            <a:endParaRPr lang="en-AU" altLang="en-US" sz="1600" b="1" dirty="0"/>
          </a:p>
        </p:txBody>
      </p:sp>
      <p:sp>
        <p:nvSpPr>
          <p:cNvPr id="55" name="TextBox 54"/>
          <p:cNvSpPr txBox="1"/>
          <p:nvPr>
            <p:custDataLst>
              <p:tags r:id="rId2"/>
            </p:custDataLst>
          </p:nvPr>
        </p:nvSpPr>
        <p:spPr>
          <a:xfrm>
            <a:off x="1938320" y="4017532"/>
            <a:ext cx="2257028" cy="215444"/>
          </a:xfrm>
          <a:prstGeom prst="rect">
            <a:avLst/>
          </a:prstGeom>
          <a:solidFill>
            <a:schemeClr val="tx1"/>
          </a:solidFill>
        </p:spPr>
        <p:txBody>
          <a:bodyPr vert="horz" wrap="none" lIns="0" tIns="0" rIns="0" bIns="0" rtlCol="0">
            <a:spAutoFit/>
          </a:bodyPr>
          <a:lstStyle/>
          <a:p>
            <a:r>
              <a:rPr lang="en-AU" sz="1400" dirty="0" smtClean="0">
                <a:solidFill>
                  <a:srgbClr val="FFFFFF"/>
                </a:solidFill>
              </a:rPr>
              <a:t> </a:t>
            </a:r>
            <a:r>
              <a:rPr lang="en-AU" sz="1400" dirty="0" err="1" smtClean="0">
                <a:solidFill>
                  <a:srgbClr val="FFFFFF"/>
                </a:solidFill>
              </a:rPr>
              <a:t>arXiv</a:t>
            </a:r>
            <a:r>
              <a:rPr lang="en-AU" sz="1400" dirty="0">
                <a:solidFill>
                  <a:srgbClr val="FFFFFF"/>
                </a:solidFill>
              </a:rPr>
              <a:t>: 1502.04012,  (2015</a:t>
            </a:r>
            <a:r>
              <a:rPr lang="en-AU" sz="1400" dirty="0" smtClean="0">
                <a:solidFill>
                  <a:srgbClr val="FFFFFF"/>
                </a:solidFill>
              </a:rPr>
              <a:t>) </a:t>
            </a:r>
            <a:endParaRPr lang="en-AU" sz="1400" dirty="0">
              <a:solidFill>
                <a:srgbClr val="FFFFFF"/>
              </a:solidFill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6379854" y="4089836"/>
            <a:ext cx="456718" cy="348575"/>
            <a:chOff x="6379854" y="4089836"/>
            <a:chExt cx="456718" cy="348575"/>
          </a:xfrm>
        </p:grpSpPr>
        <p:sp>
          <p:nvSpPr>
            <p:cNvPr id="2" name="Rectangle 1"/>
            <p:cNvSpPr/>
            <p:nvPr/>
          </p:nvSpPr>
          <p:spPr>
            <a:xfrm>
              <a:off x="6379854" y="4089836"/>
              <a:ext cx="211410" cy="186769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>
                <a:solidFill>
                  <a:schemeClr val="bg1"/>
                </a:solidFill>
              </a:endParaRPr>
            </a:p>
          </p:txBody>
        </p:sp>
        <p:sp>
          <p:nvSpPr>
            <p:cNvPr id="34" name="Freeform 33"/>
            <p:cNvSpPr/>
            <p:nvPr/>
          </p:nvSpPr>
          <p:spPr>
            <a:xfrm>
              <a:off x="6463088" y="4114800"/>
              <a:ext cx="373484" cy="323611"/>
            </a:xfrm>
            <a:custGeom>
              <a:avLst/>
              <a:gdLst>
                <a:gd name="connsiteX0" fmla="*/ 378618 w 378618"/>
                <a:gd name="connsiteY0" fmla="*/ 507206 h 507318"/>
                <a:gd name="connsiteX1" fmla="*/ 42862 w 378618"/>
                <a:gd name="connsiteY1" fmla="*/ 442912 h 507318"/>
                <a:gd name="connsiteX2" fmla="*/ 7143 w 378618"/>
                <a:gd name="connsiteY2" fmla="*/ 114300 h 507318"/>
                <a:gd name="connsiteX3" fmla="*/ 0 w 378618"/>
                <a:gd name="connsiteY3" fmla="*/ 0 h 507318"/>
                <a:gd name="connsiteX0" fmla="*/ 378618 w 378618"/>
                <a:gd name="connsiteY0" fmla="*/ 507206 h 509592"/>
                <a:gd name="connsiteX1" fmla="*/ 42862 w 378618"/>
                <a:gd name="connsiteY1" fmla="*/ 442912 h 509592"/>
                <a:gd name="connsiteX2" fmla="*/ 0 w 378618"/>
                <a:gd name="connsiteY2" fmla="*/ 0 h 509592"/>
                <a:gd name="connsiteX0" fmla="*/ 373484 w 373484"/>
                <a:gd name="connsiteY0" fmla="*/ 378619 h 378688"/>
                <a:gd name="connsiteX1" fmla="*/ 37728 w 373484"/>
                <a:gd name="connsiteY1" fmla="*/ 314325 h 378688"/>
                <a:gd name="connsiteX2" fmla="*/ 2010 w 373484"/>
                <a:gd name="connsiteY2" fmla="*/ 0 h 378688"/>
                <a:gd name="connsiteX0" fmla="*/ 373484 w 373484"/>
                <a:gd name="connsiteY0" fmla="*/ 378619 h 392305"/>
                <a:gd name="connsiteX1" fmla="*/ 37728 w 373484"/>
                <a:gd name="connsiteY1" fmla="*/ 357188 h 392305"/>
                <a:gd name="connsiteX2" fmla="*/ 2010 w 373484"/>
                <a:gd name="connsiteY2" fmla="*/ 0 h 392305"/>
                <a:gd name="connsiteX0" fmla="*/ 373484 w 373484"/>
                <a:gd name="connsiteY0" fmla="*/ 314325 h 323611"/>
                <a:gd name="connsiteX1" fmla="*/ 37728 w 373484"/>
                <a:gd name="connsiteY1" fmla="*/ 292894 h 323611"/>
                <a:gd name="connsiteX2" fmla="*/ 2010 w 373484"/>
                <a:gd name="connsiteY2" fmla="*/ 0 h 3236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3484" h="323611">
                  <a:moveTo>
                    <a:pt x="373484" y="314325"/>
                  </a:moveTo>
                  <a:cubicBezTo>
                    <a:pt x="236562" y="314920"/>
                    <a:pt x="99640" y="345281"/>
                    <a:pt x="37728" y="292894"/>
                  </a:cubicBezTo>
                  <a:cubicBezTo>
                    <a:pt x="-24184" y="240507"/>
                    <a:pt x="10940" y="92273"/>
                    <a:pt x="2010" y="0"/>
                  </a:cubicBezTo>
                </a:path>
              </a:pathLst>
            </a:custGeom>
            <a:noFill/>
            <a:ln w="38100">
              <a:solidFill>
                <a:srgbClr val="C00000"/>
              </a:solidFill>
              <a:headEnd type="none" w="med" len="med"/>
              <a:tailEnd type="arrow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</p:grpSp>
      <p:sp>
        <p:nvSpPr>
          <p:cNvPr id="12" name="Rectangle 11"/>
          <p:cNvSpPr/>
          <p:nvPr/>
        </p:nvSpPr>
        <p:spPr>
          <a:xfrm>
            <a:off x="7816169" y="1842504"/>
            <a:ext cx="227694" cy="370514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>
              <a:solidFill>
                <a:schemeClr val="bg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Rectangle 160"/>
              <p:cNvSpPr>
                <a:spLocks noChangeArrowheads="1"/>
              </p:cNvSpPr>
              <p:nvPr/>
            </p:nvSpPr>
            <p:spPr bwMode="auto">
              <a:xfrm>
                <a:off x="7085715" y="1672125"/>
                <a:ext cx="2244583" cy="65210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9pPr>
              </a:lstStyle>
              <a:p>
                <a:pPr eaLnBrk="1" hangingPunct="1">
                  <a:spcBef>
                    <a:spcPct val="20000"/>
                  </a:spcBef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AU" altLang="en-U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AU" altLang="en-US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  <m:sup>
                          <m:r>
                            <a:rPr lang="en-AU" altLang="en-US" b="0" i="0" smtClean="0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m:rPr>
                              <m:sty m:val="p"/>
                            </m:rPr>
                            <a:rPr lang="en-AU" altLang="en-US" b="0" i="0" smtClean="0">
                              <a:latin typeface="Cambria Math" panose="02040503050406030204" pitchFamily="18" charset="0"/>
                            </a:rPr>
                            <m:t>peak</m:t>
                          </m:r>
                          <m:r>
                            <a:rPr lang="en-AU" altLang="en-US" b="0" i="0" smtClean="0">
                              <a:latin typeface="Cambria Math" panose="02040503050406030204" pitchFamily="18" charset="0"/>
                            </a:rPr>
                            <m:t>)</m:t>
                          </m:r>
                        </m:sup>
                      </m:sSup>
                      <m:r>
                        <a:rPr lang="en-AU" alt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AU" altLang="en-US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AU" alt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en-AU" altLang="en-US" b="0" i="1" smtClean="0">
                              <a:latin typeface="Cambria Math" panose="02040503050406030204" pitchFamily="18" charset="0"/>
                            </a:rPr>
                            <m:t>𝜋</m:t>
                          </m:r>
                          <m:rad>
                            <m:radPr>
                              <m:degHide m:val="on"/>
                              <m:ctrlPr>
                                <a:rPr lang="en-AU" alt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AU" altLang="en-US" b="0" i="1" smtClean="0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</m:e>
                          </m:rad>
                        </m:num>
                        <m:den>
                          <m:r>
                            <a:rPr lang="en-AU" altLang="en-US" b="0" i="1" smtClean="0">
                              <a:latin typeface="Cambria Math" panose="02040503050406030204" pitchFamily="18" charset="0"/>
                            </a:rPr>
                            <m:t>𝜎𝜆</m:t>
                          </m:r>
                        </m:den>
                      </m:f>
                    </m:oMath>
                  </m:oMathPara>
                </a14:m>
                <a:endParaRPr lang="en-AU" altLang="en-US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26" name="Rectangle 16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7085715" y="1672125"/>
                <a:ext cx="2244583" cy="652102"/>
              </a:xfrm>
              <a:prstGeom prst="rect">
                <a:avLst/>
              </a:prstGeom>
              <a:blipFill rotWithShape="0">
                <a:blip r:embed="rId25"/>
                <a:stretch>
                  <a:fillRect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en-A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8" name="Rectangle 57"/>
          <p:cNvSpPr/>
          <p:nvPr/>
        </p:nvSpPr>
        <p:spPr>
          <a:xfrm>
            <a:off x="2205731" y="376640"/>
            <a:ext cx="6823365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spcBef>
                <a:spcPct val="20000"/>
              </a:spcBef>
            </a:pPr>
            <a:r>
              <a:rPr lang="en-AU" altLang="en-US" sz="1400" dirty="0" smtClean="0"/>
              <a:t>(T violation could be due to kaon, B meson decay, or perhaps even the Higgs field.)</a:t>
            </a:r>
            <a:endParaRPr lang="en-AU" altLang="en-US" sz="140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AU" smtClean="0"/>
              <a:t> 15 / 17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33633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Rectangle 54"/>
          <p:cNvSpPr/>
          <p:nvPr/>
        </p:nvSpPr>
        <p:spPr>
          <a:xfrm>
            <a:off x="5610103" y="1159948"/>
            <a:ext cx="3300062" cy="2080017"/>
          </a:xfrm>
          <a:prstGeom prst="rect">
            <a:avLst/>
          </a:prstGeom>
          <a:solidFill>
            <a:schemeClr val="bg1"/>
          </a:solidFill>
          <a:ln w="12700">
            <a:solidFill>
              <a:srgbClr val="FFABC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>
              <a:solidFill>
                <a:schemeClr val="bg1"/>
              </a:solidFill>
            </a:endParaRPr>
          </a:p>
        </p:txBody>
      </p:sp>
      <p:sp>
        <p:nvSpPr>
          <p:cNvPr id="63" name="Rounded Rectangle 62"/>
          <p:cNvSpPr/>
          <p:nvPr/>
        </p:nvSpPr>
        <p:spPr>
          <a:xfrm>
            <a:off x="5112556" y="6034489"/>
            <a:ext cx="855967" cy="533846"/>
          </a:xfrm>
          <a:prstGeom prst="roundRect">
            <a:avLst>
              <a:gd name="adj" fmla="val 48865"/>
            </a:avLst>
          </a:prstGeom>
          <a:solidFill>
            <a:srgbClr val="FFC000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>
              <a:solidFill>
                <a:schemeClr val="bg1"/>
              </a:solidFill>
            </a:endParaRPr>
          </a:p>
        </p:txBody>
      </p:sp>
      <p:sp>
        <p:nvSpPr>
          <p:cNvPr id="62" name="Rounded Rectangle 61"/>
          <p:cNvSpPr/>
          <p:nvPr/>
        </p:nvSpPr>
        <p:spPr>
          <a:xfrm>
            <a:off x="1204691" y="5303995"/>
            <a:ext cx="875992" cy="546335"/>
          </a:xfrm>
          <a:prstGeom prst="roundRect">
            <a:avLst>
              <a:gd name="adj" fmla="val 48865"/>
            </a:avLst>
          </a:prstGeom>
          <a:solidFill>
            <a:srgbClr val="FFC000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>
              <a:solidFill>
                <a:schemeClr val="bg1"/>
              </a:solidFill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5075767" y="4711664"/>
            <a:ext cx="748409" cy="466765"/>
          </a:xfrm>
          <a:prstGeom prst="roundRect">
            <a:avLst>
              <a:gd name="adj" fmla="val 48865"/>
            </a:avLst>
          </a:prstGeom>
          <a:solidFill>
            <a:srgbClr val="FFC000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>
              <a:solidFill>
                <a:schemeClr val="bg1"/>
              </a:solidFill>
            </a:endParaRPr>
          </a:p>
        </p:txBody>
      </p:sp>
      <p:sp>
        <p:nvSpPr>
          <p:cNvPr id="9" name="Rectangle 87"/>
          <p:cNvSpPr>
            <a:spLocks noChangeArrowheads="1"/>
          </p:cNvSpPr>
          <p:nvPr/>
        </p:nvSpPr>
        <p:spPr bwMode="auto">
          <a:xfrm>
            <a:off x="152400" y="388938"/>
            <a:ext cx="8829675" cy="700087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50000">
                <a:srgbClr val="000092"/>
              </a:gs>
              <a:gs pos="100000">
                <a:srgbClr val="000000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0" name="Rectangle 8"/>
          <p:cNvSpPr>
            <a:spLocks noChangeArrowheads="1"/>
          </p:cNvSpPr>
          <p:nvPr/>
        </p:nvSpPr>
        <p:spPr bwMode="auto">
          <a:xfrm>
            <a:off x="87311" y="468339"/>
            <a:ext cx="8959851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72000" tIns="0" rIns="7200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AU" altLang="en-US" sz="3200" b="1" smtClean="0">
                <a:solidFill>
                  <a:schemeClr val="bg1"/>
                </a:solidFill>
              </a:rPr>
              <a:t>Emergence of conventional Quant. Mech.</a:t>
            </a:r>
            <a:endParaRPr lang="en-US" altLang="en-US" sz="3200" b="1">
              <a:solidFill>
                <a:schemeClr val="bg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4"/>
              <p:cNvSpPr txBox="1">
                <a:spLocks noChangeArrowheads="1"/>
              </p:cNvSpPr>
              <p:nvPr/>
            </p:nvSpPr>
            <p:spPr bwMode="auto">
              <a:xfrm>
                <a:off x="207822" y="2009854"/>
                <a:ext cx="5229316" cy="99155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9pPr>
              </a:lstStyle>
              <a:p>
                <a:pPr eaLnBrk="1" hangingPunct="1"/>
                <a:r>
                  <a:rPr lang="en-AU" altLang="en-US" dirty="0" smtClean="0"/>
                  <a:t>Imagine time resolution is much larger than 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AU" altLang="en-US" sz="2000" b="0" i="0" smtClean="0">
                        <a:latin typeface="Cambria Math" panose="02040503050406030204" pitchFamily="18" charset="0"/>
                      </a:rPr>
                      <m:t>Δ</m:t>
                    </m:r>
                    <m:r>
                      <a:rPr lang="en-AU" altLang="en-US" sz="2000" b="0" i="1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en-AU" altLang="en-US" dirty="0" smtClean="0"/>
                  <a:t>.  Then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AU" alt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AU" altLang="en-US" i="1">
                            <a:latin typeface="Cambria Math" panose="02040503050406030204" pitchFamily="18" charset="0"/>
                          </a:rPr>
                          <m:t>|</m:t>
                        </m:r>
                        <m:r>
                          <m:rPr>
                            <m:sty m:val="p"/>
                          </m:rPr>
                          <a:rPr lang="en-AU" altLang="en-US">
                            <a:latin typeface="Cambria Math" panose="02040503050406030204" pitchFamily="18" charset="0"/>
                          </a:rPr>
                          <m:t>Υ</m:t>
                        </m:r>
                        <m:r>
                          <a:rPr lang="en-AU" altLang="en-US" i="1">
                            <a:latin typeface="Cambria Math" panose="02040503050406030204" pitchFamily="18" charset="0"/>
                          </a:rPr>
                          <m:t>〉</m:t>
                        </m:r>
                      </m:e>
                      <m:sub>
                        <m:r>
                          <a:rPr lang="en-AU" altLang="en-US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  <m:r>
                      <a:rPr lang="en-AU" altLang="en-US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AU" altLang="en-US" dirty="0" smtClean="0"/>
                  <a:t> becomes a </a:t>
                </a:r>
                <a:r>
                  <a:rPr lang="en-AU" altLang="en-US" b="1" dirty="0" smtClean="0"/>
                  <a:t>continuous function </a:t>
                </a:r>
                <a:r>
                  <a:rPr lang="en-AU" altLang="en-US" dirty="0" smtClean="0"/>
                  <a:t>of 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AU" altLang="en-US" sz="20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AU" altLang="en-US" sz="20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p>
                        <m:r>
                          <a:rPr lang="en-AU" altLang="en-US" sz="2000" b="0" i="1" smtClean="0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m:rPr>
                            <m:sty m:val="p"/>
                          </m:rPr>
                          <a:rPr lang="en-AU" altLang="en-US" sz="2000" b="0" i="0" smtClean="0">
                            <a:latin typeface="Cambria Math" panose="02040503050406030204" pitchFamily="18" charset="0"/>
                          </a:rPr>
                          <m:t>peak</m:t>
                        </m:r>
                        <m:r>
                          <a:rPr lang="en-AU" altLang="en-US" sz="2000" b="0" i="1" smtClean="0">
                            <a:latin typeface="Cambria Math" panose="02040503050406030204" pitchFamily="18" charset="0"/>
                          </a:rPr>
                          <m:t>)</m:t>
                        </m:r>
                      </m:sup>
                    </m:sSup>
                    <m:r>
                      <a:rPr lang="en-AU" altLang="en-US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</m:t>
                    </m:r>
                    <m:r>
                      <a:rPr lang="en-AU" altLang="en-US" sz="2000" b="0" i="1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AU" altLang="en-US" sz="2000" b="0" i="1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AU" altLang="en-US" dirty="0" smtClean="0"/>
                  <a:t> : </a:t>
                </a:r>
                <a:endParaRPr lang="en-AU" altLang="en-US" dirty="0"/>
              </a:p>
            </p:txBody>
          </p:sp>
        </mc:Choice>
        <mc:Fallback xmlns="">
          <p:sp>
            <p:nvSpPr>
              <p:cNvPr id="6" name="TextBox 5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07822" y="2009854"/>
                <a:ext cx="5229316" cy="991553"/>
              </a:xfrm>
              <a:prstGeom prst="rect">
                <a:avLst/>
              </a:prstGeom>
              <a:blipFill rotWithShape="0">
                <a:blip r:embed="rId3"/>
                <a:stretch>
                  <a:fillRect l="-932" t="-1852" r="-816" b="-8642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en-A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/>
              <p:cNvSpPr/>
              <p:nvPr/>
            </p:nvSpPr>
            <p:spPr>
              <a:xfrm>
                <a:off x="1045300" y="1627251"/>
                <a:ext cx="2502352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eaLnBrk="1" hangingPunct="1">
                  <a:spcBef>
                    <a:spcPct val="2000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AU" altLang="en-US" sz="2000" b="1" i="0" smtClean="0">
                          <a:latin typeface="Cambria Math" panose="02040503050406030204" pitchFamily="18" charset="0"/>
                        </a:rPr>
                        <m:t>𝚼</m:t>
                      </m:r>
                      <m:r>
                        <a:rPr lang="en-AU" altLang="en-US" sz="2000" b="0" i="0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{"/>
                          <m:endChr m:val="}"/>
                          <m:ctrlPr>
                            <a:rPr lang="en-AU" altLang="en-US" sz="200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AU" altLang="en-US" sz="200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AU" altLang="en-US" sz="2000" b="0" i="1" smtClean="0">
                                  <a:latin typeface="Cambria Math" panose="02040503050406030204" pitchFamily="18" charset="0"/>
                                </a:rPr>
                                <m:t>|</m:t>
                              </m:r>
                              <m:r>
                                <m:rPr>
                                  <m:sty m:val="p"/>
                                </m:rPr>
                                <a:rPr lang="en-AU" altLang="en-US" sz="2000" b="0" i="0" smtClean="0">
                                  <a:latin typeface="Cambria Math" panose="02040503050406030204" pitchFamily="18" charset="0"/>
                                </a:rPr>
                                <m:t>Υ</m:t>
                              </m:r>
                              <m:r>
                                <a:rPr lang="en-AU" altLang="en-US" sz="2000" b="0" i="1" smtClean="0">
                                  <a:latin typeface="Cambria Math" panose="02040503050406030204" pitchFamily="18" charset="0"/>
                                </a:rPr>
                                <m:t>〉</m:t>
                              </m:r>
                            </m:e>
                            <m:sub>
                              <m:r>
                                <a:rPr lang="en-AU" altLang="en-US" sz="2000" b="0" i="1" smtClean="0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</m:sub>
                          </m:sSub>
                          <m:r>
                            <a:rPr lang="en-AU" altLang="en-US" sz="2000" b="0" i="1" smtClean="0">
                              <a:latin typeface="Cambria Math" panose="02040503050406030204" pitchFamily="18" charset="0"/>
                            </a:rPr>
                            <m:t>  :</m:t>
                          </m:r>
                          <m:r>
                            <a:rPr lang="en-AU" altLang="en-US" sz="2000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AU" altLang="en-US" sz="2000" b="0" i="1" smtClean="0">
                              <a:latin typeface="Cambria Math" panose="02040503050406030204" pitchFamily="18" charset="0"/>
                            </a:rPr>
                            <m:t>&gt; </m:t>
                          </m:r>
                          <m:r>
                            <a:rPr lang="en-AU" altLang="en-US" sz="2000" b="0" i="1" smtClean="0">
                              <a:latin typeface="Cambria Math" panose="02040503050406030204" pitchFamily="18" charset="0"/>
                            </a:rPr>
                            <m:t>𝑁</m:t>
                          </m:r>
                          <m:r>
                            <a:rPr lang="en-AU" altLang="en-US" sz="2000" b="0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</m:e>
                      </m:d>
                    </m:oMath>
                  </m:oMathPara>
                </a14:m>
                <a:endParaRPr lang="en-AU" altLang="en-US" sz="2000" dirty="0"/>
              </a:p>
            </p:txBody>
          </p:sp>
        </mc:Choice>
        <mc:Fallback xmlns=""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5300" y="1627251"/>
                <a:ext cx="2502352" cy="400110"/>
              </a:xfrm>
              <a:prstGeom prst="rect">
                <a:avLst/>
              </a:prstGeom>
              <a:blipFill rotWithShape="0">
                <a:blip r:embed="rId4"/>
                <a:stretch>
                  <a:fillRect b="-16667"/>
                </a:stretch>
              </a:blipFill>
            </p:spPr>
            <p:txBody>
              <a:bodyPr/>
              <a:lstStyle/>
              <a:p>
                <a:r>
                  <a:rPr lang="en-A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Rectangle 12"/>
              <p:cNvSpPr/>
              <p:nvPr/>
            </p:nvSpPr>
            <p:spPr>
              <a:xfrm>
                <a:off x="1773586" y="2901381"/>
                <a:ext cx="2661177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eaLnBrk="1" hangingPunct="1">
                  <a:spcBef>
                    <a:spcPct val="2000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AU" altLang="en-US" sz="2000" b="1" i="0" smtClean="0">
                          <a:latin typeface="Cambria Math" panose="02040503050406030204" pitchFamily="18" charset="0"/>
                        </a:rPr>
                        <m:t>𝚼</m:t>
                      </m:r>
                      <m:r>
                        <a:rPr lang="en-AU" altLang="en-US" sz="2000" b="0" i="0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{"/>
                          <m:endChr m:val="}"/>
                          <m:ctrlPr>
                            <a:rPr lang="en-AU" altLang="en-US" sz="200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AU" altLang="en-US" sz="2000" i="1">
                              <a:latin typeface="Cambria Math" panose="02040503050406030204" pitchFamily="18" charset="0"/>
                            </a:rPr>
                            <m:t>|</m:t>
                          </m:r>
                          <m:r>
                            <m:rPr>
                              <m:sty m:val="p"/>
                            </m:rPr>
                            <a:rPr lang="en-AU" altLang="en-US" sz="2000">
                              <a:latin typeface="Cambria Math" panose="02040503050406030204" pitchFamily="18" charset="0"/>
                            </a:rPr>
                            <m:t>Υ</m:t>
                          </m:r>
                          <m:r>
                            <a:rPr lang="en-AU" altLang="en-US" sz="2000" i="1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AU" altLang="en-US" sz="2000" i="1">
                              <a:latin typeface="Cambria Math" panose="02040503050406030204" pitchFamily="18" charset="0"/>
                            </a:rPr>
                            <m:t>𝑡</m:t>
                          </m:r>
                          <m:r>
                            <a:rPr lang="en-AU" altLang="en-US" sz="2000" i="1">
                              <a:latin typeface="Cambria Math" panose="02040503050406030204" pitchFamily="18" charset="0"/>
                            </a:rPr>
                            <m:t>)〉  :  </m:t>
                          </m:r>
                          <m:r>
                            <a:rPr lang="en-AU" altLang="en-US" sz="2000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  <m:r>
                            <a:rPr lang="en-AU" altLang="en-US" sz="2000" b="0" i="1" smtClean="0">
                              <a:latin typeface="Cambria Math" panose="02040503050406030204" pitchFamily="18" charset="0"/>
                            </a:rPr>
                            <m:t>&gt;</m:t>
                          </m:r>
                          <m:r>
                            <a:rPr lang="en-AU" altLang="en-US" sz="2000" b="0" i="1" smtClean="0">
                              <a:latin typeface="Cambria Math" panose="02040503050406030204" pitchFamily="18" charset="0"/>
                            </a:rPr>
                            <m:t>𝑇</m:t>
                          </m:r>
                          <m:r>
                            <a:rPr lang="en-AU" altLang="en-US" sz="2000" b="0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</m:e>
                      </m:d>
                    </m:oMath>
                  </m:oMathPara>
                </a14:m>
                <a:endParaRPr lang="en-AU" altLang="en-US" sz="2000" dirty="0"/>
              </a:p>
            </p:txBody>
          </p:sp>
        </mc:Choice>
        <mc:Fallback xmlns="">
          <p:sp>
            <p:nvSpPr>
              <p:cNvPr id="13" name="Rectangle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73586" y="2901381"/>
                <a:ext cx="2661177" cy="400110"/>
              </a:xfrm>
              <a:prstGeom prst="rect">
                <a:avLst/>
              </a:prstGeom>
              <a:blipFill rotWithShape="0">
                <a:blip r:embed="rId5"/>
                <a:stretch>
                  <a:fillRect b="-16667"/>
                </a:stretch>
              </a:blipFill>
            </p:spPr>
            <p:txBody>
              <a:bodyPr/>
              <a:lstStyle/>
              <a:p>
                <a:r>
                  <a:rPr lang="en-A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 160"/>
              <p:cNvSpPr>
                <a:spLocks noChangeArrowheads="1"/>
              </p:cNvSpPr>
              <p:nvPr/>
            </p:nvSpPr>
            <p:spPr bwMode="auto">
              <a:xfrm>
                <a:off x="2296476" y="3425748"/>
                <a:ext cx="3183142" cy="40011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9pPr>
              </a:lstStyle>
              <a:p>
                <a:pPr eaLnBrk="1" hangingPunct="1">
                  <a:spcBef>
                    <a:spcPct val="20000"/>
                  </a:spcBef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〉"/>
                          <m:ctrlPr>
                            <a:rPr lang="en-AU" altLang="en-US" sz="200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AU" altLang="en-US" sz="2000">
                              <a:latin typeface="Cambria Math" panose="02040503050406030204" pitchFamily="18" charset="0"/>
                            </a:rPr>
                            <m:t>Υ</m:t>
                          </m:r>
                          <m:r>
                            <a:rPr lang="en-AU" altLang="en-US" sz="2000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m:rPr>
                              <m:sty m:val="p"/>
                            </m:rPr>
                            <a:rPr lang="en-AU" altLang="en-US" sz="2000">
                              <a:latin typeface="Cambria Math" panose="02040503050406030204" pitchFamily="18" charset="0"/>
                            </a:rPr>
                            <m:t>t</m:t>
                          </m:r>
                          <m:r>
                            <a:rPr lang="en-AU" altLang="en-US" sz="2000">
                              <a:latin typeface="Cambria Math" panose="02040503050406030204" pitchFamily="18" charset="0"/>
                            </a:rPr>
                            <m:t>)</m:t>
                          </m:r>
                        </m:e>
                      </m:d>
                      <m:r>
                        <a:rPr lang="en-AU" altLang="en-US" sz="2000" b="0" i="1" smtClean="0">
                          <a:latin typeface="Cambria Math" panose="02040503050406030204" pitchFamily="18" charset="0"/>
                        </a:rPr>
                        <m:t>∝</m:t>
                      </m:r>
                      <m:d>
                        <m:dPr>
                          <m:begChr m:val="|"/>
                          <m:endChr m:val="〉"/>
                          <m:ctrlPr>
                            <a:rPr lang="en-AU" altLang="en-US" sz="20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AU" altLang="en-US" sz="20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AU" altLang="en-US" sz="2000">
                                  <a:latin typeface="Cambria Math" panose="02040503050406030204" pitchFamily="18" charset="0"/>
                                </a:rPr>
                                <m:t>Υ</m:t>
                              </m:r>
                            </m:e>
                            <m:sub>
                              <m:r>
                                <a:rPr lang="en-AU" altLang="en-US" sz="2000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</m:sub>
                          </m:sSub>
                          <m:d>
                            <m:dPr>
                              <m:ctrlPr>
                                <a:rPr lang="en-AU" altLang="en-US" sz="20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AU" altLang="en-US" sz="2000" i="1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</m:d>
                        </m:e>
                      </m:d>
                      <m:r>
                        <a:rPr lang="en-AU" altLang="en-US" sz="2000" b="0" i="1" smtClean="0">
                          <a:latin typeface="Cambria Math" panose="02040503050406030204" pitchFamily="18" charset="0"/>
                        </a:rPr>
                        <m:t>+</m:t>
                      </m:r>
                      <m:d>
                        <m:dPr>
                          <m:begChr m:val="|"/>
                          <m:endChr m:val="〉"/>
                          <m:ctrlPr>
                            <a:rPr lang="en-AU" altLang="en-US" sz="20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AU" altLang="en-US" sz="20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AU" altLang="en-US" sz="2000">
                                  <a:latin typeface="Cambria Math" panose="02040503050406030204" pitchFamily="18" charset="0"/>
                                </a:rPr>
                                <m:t>Υ</m:t>
                              </m:r>
                            </m:e>
                            <m:sub>
                              <m:r>
                                <a:rPr lang="en-AU" altLang="en-US" sz="2000" b="0" i="1" smtClean="0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</m:sub>
                          </m:sSub>
                          <m:d>
                            <m:dPr>
                              <m:ctrlPr>
                                <a:rPr lang="en-AU" altLang="en-US" sz="2000" b="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AU" altLang="en-US" sz="2000" i="1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</m:d>
                        </m:e>
                      </m:d>
                      <m:r>
                        <a:rPr lang="en-AU" altLang="en-US" sz="2000" b="0" i="1" smtClean="0">
                          <a:latin typeface="Cambria Math" panose="02040503050406030204" pitchFamily="18" charset="0"/>
                        </a:rPr>
                        <m:t> ,</m:t>
                      </m:r>
                    </m:oMath>
                  </m:oMathPara>
                </a14:m>
                <a:endParaRPr lang="en-AU" altLang="en-US" sz="2000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14" name="Rectangle 16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296476" y="3425748"/>
                <a:ext cx="3183142" cy="400110"/>
              </a:xfrm>
              <a:prstGeom prst="rect">
                <a:avLst/>
              </a:prstGeom>
              <a:blipFill rotWithShape="0">
                <a:blip r:embed="rId6"/>
                <a:stretch>
                  <a:fillRect b="-16667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en-A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Rectangle 160"/>
              <p:cNvSpPr>
                <a:spLocks noChangeArrowheads="1"/>
              </p:cNvSpPr>
              <p:nvPr/>
            </p:nvSpPr>
            <p:spPr bwMode="auto">
              <a:xfrm>
                <a:off x="6231523" y="5208057"/>
                <a:ext cx="1744219" cy="5570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9pPr>
              </a:lstStyle>
              <a:p>
                <a:pPr eaLnBrk="1" hangingPunct="1">
                  <a:spcBef>
                    <a:spcPct val="20000"/>
                  </a:spcBef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AU" altLang="en-US" sz="16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AU" altLang="en-US" sz="1600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AU" altLang="en-US" sz="1600" b="0" i="1" smtClean="0">
                              <a:latin typeface="Cambria Math" panose="02040503050406030204" pitchFamily="18" charset="0"/>
                            </a:rPr>
                            <m:t>±</m:t>
                          </m:r>
                        </m:sub>
                      </m:sSub>
                      <m:r>
                        <a:rPr lang="en-AU" altLang="en-US" sz="16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AU" altLang="en-US" sz="16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AU" altLang="en-US" sz="1600" b="0" i="1" smtClean="0">
                              <a:latin typeface="Cambria Math" panose="02040503050406030204" pitchFamily="18" charset="0"/>
                            </a:rPr>
                            <m:t>𝜃</m:t>
                          </m:r>
                          <m:r>
                            <a:rPr lang="en-AU" altLang="en-US" sz="1600" b="0" i="1" smtClean="0">
                              <a:latin typeface="Cambria Math" panose="02040503050406030204" pitchFamily="18" charset="0"/>
                            </a:rPr>
                            <m:t>±2</m:t>
                          </m:r>
                          <m:r>
                            <a:rPr lang="en-AU" altLang="en-US" sz="1600" b="0" i="1" smtClean="0">
                              <a:latin typeface="Cambria Math" panose="02040503050406030204" pitchFamily="18" charset="0"/>
                            </a:rPr>
                            <m:t>𝜋</m:t>
                          </m:r>
                        </m:num>
                        <m:den>
                          <m:r>
                            <a:rPr lang="en-AU" altLang="en-US" sz="16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  <m:r>
                            <a:rPr lang="en-AU" altLang="en-US" sz="1600" b="0" i="1" smtClean="0">
                              <a:latin typeface="Cambria Math" panose="02040503050406030204" pitchFamily="18" charset="0"/>
                            </a:rPr>
                            <m:t>𝜋</m:t>
                          </m:r>
                        </m:den>
                      </m:f>
                    </m:oMath>
                  </m:oMathPara>
                </a14:m>
                <a:endParaRPr lang="en-AU" altLang="en-US" sz="1600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19" name="Rectangle 16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6231523" y="5208057"/>
                <a:ext cx="1744219" cy="557076"/>
              </a:xfrm>
              <a:prstGeom prst="rect">
                <a:avLst/>
              </a:prstGeom>
              <a:blipFill rotWithShape="0">
                <a:blip r:embed="rId7"/>
                <a:stretch>
                  <a:fillRect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en-A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Rectangle 160"/>
              <p:cNvSpPr>
                <a:spLocks noChangeArrowheads="1"/>
              </p:cNvSpPr>
              <p:nvPr/>
            </p:nvSpPr>
            <p:spPr bwMode="auto">
              <a:xfrm>
                <a:off x="7708958" y="5343487"/>
                <a:ext cx="1161806" cy="3385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9pPr>
              </a:lstStyle>
              <a:p>
                <a:pPr eaLnBrk="1" hangingPunct="1">
                  <a:spcBef>
                    <a:spcPct val="20000"/>
                  </a:spcBef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AU" altLang="en-US" sz="1600" b="0" i="1" smtClean="0">
                          <a:latin typeface="Cambria Math" panose="02040503050406030204" pitchFamily="18" charset="0"/>
                        </a:rPr>
                        <m:t>𝜃</m:t>
                      </m:r>
                      <m:r>
                        <a:rPr lang="en-AU" altLang="en-US" sz="1600" b="0" i="1" smtClean="0">
                          <a:latin typeface="Cambria Math" panose="02040503050406030204" pitchFamily="18" charset="0"/>
                        </a:rPr>
                        <m:t>=2.23</m:t>
                      </m:r>
                      <m:r>
                        <a:rPr lang="en-AU" altLang="en-US" sz="1600" b="0" i="1" smtClean="0">
                          <a:latin typeface="Cambria Math" panose="02040503050406030204" pitchFamily="18" charset="0"/>
                        </a:rPr>
                        <m:t>𝜋</m:t>
                      </m:r>
                    </m:oMath>
                  </m:oMathPara>
                </a14:m>
                <a:endParaRPr lang="en-AU" altLang="en-US" sz="1600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22" name="Rectangle 16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7708958" y="5343487"/>
                <a:ext cx="1161806" cy="338554"/>
              </a:xfrm>
              <a:prstGeom prst="rect">
                <a:avLst/>
              </a:prstGeom>
              <a:blipFill rotWithShape="0">
                <a:blip r:embed="rId8"/>
                <a:stretch>
                  <a:fillRect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en-A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Rectangle 160"/>
              <p:cNvSpPr>
                <a:spLocks noChangeArrowheads="1"/>
              </p:cNvSpPr>
              <p:nvPr/>
            </p:nvSpPr>
            <p:spPr bwMode="auto">
              <a:xfrm>
                <a:off x="944615" y="4556896"/>
                <a:ext cx="7698569" cy="67666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9pPr>
              </a:lstStyle>
              <a:p>
                <a:pPr eaLnBrk="1" hangingPunct="1">
                  <a:spcBef>
                    <a:spcPct val="20000"/>
                  </a:spcBef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AU" altLang="en-US" sz="20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AU" altLang="en-US" sz="2000" b="0" i="1" smtClean="0">
                              <a:latin typeface="Cambria Math" panose="02040503050406030204" pitchFamily="18" charset="0"/>
                            </a:rPr>
                            <m:t>𝑑</m:t>
                          </m:r>
                        </m:num>
                        <m:den>
                          <m:r>
                            <a:rPr lang="en-AU" altLang="en-US" sz="2000" b="0" i="1" smtClean="0">
                              <a:latin typeface="Cambria Math" panose="02040503050406030204" pitchFamily="18" charset="0"/>
                            </a:rPr>
                            <m:t>𝑑𝑡</m:t>
                          </m:r>
                        </m:den>
                      </m:f>
                      <m:d>
                        <m:dPr>
                          <m:begChr m:val="|"/>
                          <m:endChr m:val="〉"/>
                          <m:ctrlPr>
                            <a:rPr lang="en-AU" altLang="en-US" sz="20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AU" altLang="en-US" sz="20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AU" altLang="en-US" sz="2000" b="0" i="0" smtClean="0">
                                  <a:latin typeface="Cambria Math" panose="02040503050406030204" pitchFamily="18" charset="0"/>
                                </a:rPr>
                                <m:t>Υ</m:t>
                              </m:r>
                            </m:e>
                            <m:sub>
                              <m:r>
                                <a:rPr lang="en-AU" altLang="en-US" sz="2000" b="0" i="0" smtClean="0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</m:sub>
                          </m:sSub>
                          <m:d>
                            <m:dPr>
                              <m:ctrlPr>
                                <a:rPr lang="en-AU" altLang="en-US" sz="2000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AU" altLang="en-US" sz="2000" b="0" i="1" smtClean="0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</m:d>
                        </m:e>
                      </m:d>
                      <m:r>
                        <a:rPr lang="en-AU" altLang="en-US" sz="2000" b="0" i="1" smtClean="0">
                          <a:latin typeface="Cambria Math" panose="02040503050406030204" pitchFamily="18" charset="0"/>
                        </a:rPr>
                        <m:t>≈−</m:t>
                      </m:r>
                      <m:r>
                        <a:rPr lang="en-AU" altLang="en-US" sz="2000" b="0" i="1" smtClean="0">
                          <a:latin typeface="Cambria Math" panose="02040503050406030204" pitchFamily="18" charset="0"/>
                        </a:rPr>
                        <m:t>𝑖</m:t>
                      </m:r>
                      <m:d>
                        <m:dPr>
                          <m:ctrlPr>
                            <a:rPr lang="en-AU" altLang="en-US" sz="20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en-AU" altLang="en-US" sz="2000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acc>
                                <m:accPr>
                                  <m:chr m:val="̂"/>
                                  <m:ctrlPr>
                                    <a:rPr lang="en-AU" altLang="en-US" sz="20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AU" altLang="en-US" sz="2000" b="0" i="1" smtClean="0">
                                      <a:latin typeface="Cambria Math" panose="02040503050406030204" pitchFamily="18" charset="0"/>
                                    </a:rPr>
                                    <m:t>𝐻</m:t>
                                  </m:r>
                                </m:e>
                              </m:acc>
                            </m:e>
                            <m:sup>
                              <m:d>
                                <m:dPr>
                                  <m:ctrlPr>
                                    <a:rPr lang="en-AU" altLang="en-US" sz="20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AU" altLang="en-US" sz="2000" b="0" i="0" smtClean="0">
                                      <a:latin typeface="Cambria Math" panose="02040503050406030204" pitchFamily="18" charset="0"/>
                                    </a:rPr>
                                    <m:t>i</m:t>
                                  </m:r>
                                </m:e>
                              </m:d>
                            </m:sup>
                          </m:sSup>
                          <m:r>
                            <a:rPr lang="en-AU" altLang="en-US" sz="2000" b="0" i="1" smtClean="0">
                              <a:latin typeface="Cambria Math" panose="02040503050406030204" pitchFamily="18" charset="0"/>
                            </a:rPr>
                            <m:t>⊗</m:t>
                          </m:r>
                          <m:sSup>
                            <m:sSupPr>
                              <m:ctrlPr>
                                <a:rPr lang="en-AU" altLang="en-US" sz="2000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acc>
                                <m:accPr>
                                  <m:chr m:val="̂"/>
                                  <m:ctrlPr>
                                    <a:rPr lang="en-AU" altLang="en-US" sz="20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AU" altLang="en-US" sz="2000" b="1" i="1" smtClean="0">
                                      <a:latin typeface="Cambria Math" panose="02040503050406030204" pitchFamily="18" charset="0"/>
                                    </a:rPr>
                                    <m:t>𝟏</m:t>
                                  </m:r>
                                </m:e>
                              </m:acc>
                            </m:e>
                            <m:sup>
                              <m:d>
                                <m:dPr>
                                  <m:ctrlPr>
                                    <a:rPr lang="en-AU" altLang="en-US" sz="20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AU" altLang="en-US" sz="2000" b="0" i="0" smtClean="0">
                                      <a:latin typeface="Cambria Math" panose="02040503050406030204" pitchFamily="18" charset="0"/>
                                    </a:rPr>
                                    <m:t>v</m:t>
                                  </m:r>
                                </m:e>
                              </m:d>
                            </m:sup>
                          </m:sSup>
                          <m:r>
                            <a:rPr lang="en-AU" altLang="en-US" sz="2000" b="0" i="1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sSup>
                            <m:sSupPr>
                              <m:ctrlPr>
                                <a:rPr lang="en-AU" altLang="en-US" sz="2000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acc>
                                <m:accPr>
                                  <m:chr m:val="̂"/>
                                  <m:ctrlPr>
                                    <a:rPr lang="en-AU" altLang="en-US" sz="2000" b="1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AU" altLang="en-US" sz="2000" b="1" i="1" smtClean="0">
                                      <a:latin typeface="Cambria Math" panose="02040503050406030204" pitchFamily="18" charset="0"/>
                                    </a:rPr>
                                    <m:t>𝟏</m:t>
                                  </m:r>
                                </m:e>
                              </m:acc>
                            </m:e>
                            <m:sup>
                              <m:d>
                                <m:dPr>
                                  <m:ctrlPr>
                                    <a:rPr lang="en-AU" altLang="en-US" sz="20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AU" altLang="en-US" sz="2000" b="0" i="0" smtClean="0">
                                      <a:latin typeface="Cambria Math" panose="02040503050406030204" pitchFamily="18" charset="0"/>
                                    </a:rPr>
                                    <m:t>i</m:t>
                                  </m:r>
                                </m:e>
                              </m:d>
                            </m:sup>
                          </m:sSup>
                          <m:r>
                            <a:rPr lang="en-AU" altLang="en-US" sz="2000" b="0" i="1" smtClean="0">
                              <a:latin typeface="Cambria Math" panose="02040503050406030204" pitchFamily="18" charset="0"/>
                            </a:rPr>
                            <m:t>⊗</m:t>
                          </m:r>
                          <m:sSubSup>
                            <m:sSubSupPr>
                              <m:ctrlPr>
                                <a:rPr lang="en-AU" altLang="en-US" sz="2000" b="1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acc>
                                <m:accPr>
                                  <m:chr m:val="̂"/>
                                  <m:ctrlPr>
                                    <a:rPr lang="en-AU" altLang="en-US" sz="2000" b="1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AU" altLang="en-US" sz="2000" b="1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𝑯</m:t>
                                  </m:r>
                                </m:e>
                              </m:acc>
                            </m:e>
                            <m:sub>
                              <m:r>
                                <a:rPr lang="en-AU" altLang="en-US" sz="2000" b="1" i="0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𝐩𝐡𝐞𝐧</m:t>
                              </m:r>
                            </m:sub>
                            <m:sup>
                              <m:d>
                                <m:dPr>
                                  <m:ctrlPr>
                                    <a:rPr lang="en-AU" altLang="en-US" sz="2000" b="1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AU" altLang="en-US" sz="2000" b="1" i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𝐯</m:t>
                                  </m:r>
                                </m:e>
                              </m:d>
                            </m:sup>
                          </m:sSubSup>
                        </m:e>
                      </m:d>
                      <m:r>
                        <a:rPr lang="en-AU" altLang="en-US" sz="2000" b="0" i="1" smtClean="0">
                          <a:latin typeface="Cambria Math" panose="02040503050406030204" pitchFamily="18" charset="0"/>
                        </a:rPr>
                        <m:t>|</m:t>
                      </m:r>
                      <m:sSub>
                        <m:sSubPr>
                          <m:ctrlPr>
                            <a:rPr lang="en-AU" altLang="en-US" sz="20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AU" altLang="en-US" sz="2000" b="0" i="0" smtClean="0">
                              <a:latin typeface="Cambria Math" panose="02040503050406030204" pitchFamily="18" charset="0"/>
                            </a:rPr>
                            <m:t>Υ</m:t>
                          </m:r>
                        </m:e>
                        <m:sub>
                          <m:r>
                            <a:rPr lang="en-AU" altLang="en-US" sz="2000" b="0" i="0" smtClean="0">
                              <a:latin typeface="Cambria Math" panose="02040503050406030204" pitchFamily="18" charset="0"/>
                            </a:rPr>
                            <m:t>+</m:t>
                          </m:r>
                        </m:sub>
                      </m:sSub>
                      <m:d>
                        <m:dPr>
                          <m:ctrlPr>
                            <a:rPr lang="en-AU" altLang="en-US" sz="20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AU" altLang="en-US" sz="2000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AU" altLang="en-US" sz="2000" b="0" i="1" smtClean="0">
                          <a:latin typeface="Cambria Math" panose="02040503050406030204" pitchFamily="18" charset="0"/>
                        </a:rPr>
                        <m:t>〉</m:t>
                      </m:r>
                    </m:oMath>
                  </m:oMathPara>
                </a14:m>
                <a:endParaRPr lang="en-AU" altLang="en-US" sz="2000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23" name="Rectangle 16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944615" y="4556896"/>
                <a:ext cx="7698569" cy="676660"/>
              </a:xfrm>
              <a:prstGeom prst="rect">
                <a:avLst/>
              </a:prstGeom>
              <a:blipFill rotWithShape="0">
                <a:blip r:embed="rId9"/>
                <a:stretch>
                  <a:fillRect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en-A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Rectangle 160"/>
              <p:cNvSpPr>
                <a:spLocks noChangeArrowheads="1"/>
              </p:cNvSpPr>
              <p:nvPr/>
            </p:nvSpPr>
            <p:spPr bwMode="auto">
              <a:xfrm>
                <a:off x="5345181" y="3891076"/>
                <a:ext cx="3564984" cy="42101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9pPr>
              </a:lstStyle>
              <a:p>
                <a:pPr eaLnBrk="1" hangingPunct="1">
                  <a:spcBef>
                    <a:spcPct val="20000"/>
                  </a:spcBef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acc>
                        <m:accPr>
                          <m:chr m:val="̂"/>
                          <m:ctrlPr>
                            <a:rPr lang="en-AU" altLang="en-US" sz="2000" b="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AU" altLang="en-US" sz="2000" i="1" smtClean="0">
                              <a:latin typeface="Cambria Math" panose="02040503050406030204" pitchFamily="18" charset="0"/>
                            </a:rPr>
                            <m:t>𝐻</m:t>
                          </m:r>
                        </m:e>
                      </m:acc>
                      <m:r>
                        <a:rPr lang="en-AU" altLang="en-US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AU" altLang="en-US" sz="20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acc>
                            <m:accPr>
                              <m:chr m:val="̂"/>
                              <m:ctrlPr>
                                <a:rPr lang="en-AU" altLang="en-US" sz="20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AU" altLang="en-US" sz="2000" i="1">
                                  <a:latin typeface="Cambria Math" panose="02040503050406030204" pitchFamily="18" charset="0"/>
                                </a:rPr>
                                <m:t>𝐻</m:t>
                              </m:r>
                            </m:e>
                          </m:acc>
                        </m:e>
                        <m:sup>
                          <m:r>
                            <a:rPr lang="en-AU" altLang="en-US" sz="2000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m:rPr>
                              <m:sty m:val="p"/>
                            </m:rPr>
                            <a:rPr lang="en-AU" altLang="en-US" sz="2000">
                              <a:latin typeface="Cambria Math" panose="02040503050406030204" pitchFamily="18" charset="0"/>
                            </a:rPr>
                            <m:t>i</m:t>
                          </m:r>
                          <m:r>
                            <a:rPr lang="en-AU" altLang="en-US" sz="2000">
                              <a:latin typeface="Cambria Math" panose="02040503050406030204" pitchFamily="18" charset="0"/>
                            </a:rPr>
                            <m:t>)</m:t>
                          </m:r>
                        </m:sup>
                      </m:sSup>
                      <m:r>
                        <a:rPr lang="en-AU" altLang="en-US" sz="2000" i="1">
                          <a:latin typeface="Cambria Math" panose="02040503050406030204" pitchFamily="18" charset="0"/>
                        </a:rPr>
                        <m:t>⊗</m:t>
                      </m:r>
                      <m:sSup>
                        <m:sSupPr>
                          <m:ctrlPr>
                            <a:rPr lang="en-AU" altLang="en-US" sz="20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acc>
                            <m:accPr>
                              <m:chr m:val="̂"/>
                              <m:ctrlPr>
                                <a:rPr lang="en-AU" altLang="en-US" sz="20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AU" altLang="en-US" sz="2000" b="1" i="1">
                                  <a:latin typeface="Cambria Math" panose="02040503050406030204" pitchFamily="18" charset="0"/>
                                </a:rPr>
                                <m:t>𝟏</m:t>
                              </m:r>
                            </m:e>
                          </m:acc>
                        </m:e>
                        <m:sup>
                          <m:d>
                            <m:dPr>
                              <m:ctrlPr>
                                <a:rPr lang="en-AU" altLang="en-US" sz="20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en-AU" altLang="en-US" sz="2000">
                                  <a:latin typeface="Cambria Math" panose="02040503050406030204" pitchFamily="18" charset="0"/>
                                </a:rPr>
                                <m:t>v</m:t>
                              </m:r>
                            </m:e>
                          </m:d>
                        </m:sup>
                      </m:sSup>
                      <m:r>
                        <a:rPr lang="en-AU" altLang="en-US" sz="2000" i="1">
                          <a:latin typeface="Cambria Math" panose="02040503050406030204" pitchFamily="18" charset="0"/>
                        </a:rPr>
                        <m:t>+</m:t>
                      </m:r>
                      <m:sSup>
                        <m:sSupPr>
                          <m:ctrlPr>
                            <a:rPr lang="en-AU" altLang="en-US" sz="20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acc>
                            <m:accPr>
                              <m:chr m:val="̂"/>
                              <m:ctrlPr>
                                <a:rPr lang="en-AU" altLang="en-US" sz="2000" b="1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AU" altLang="en-US" sz="2000" b="1" i="1">
                                  <a:latin typeface="Cambria Math" panose="02040503050406030204" pitchFamily="18" charset="0"/>
                                </a:rPr>
                                <m:t>𝟏</m:t>
                              </m:r>
                            </m:e>
                          </m:acc>
                        </m:e>
                        <m:sup>
                          <m:d>
                            <m:dPr>
                              <m:ctrlPr>
                                <a:rPr lang="en-AU" altLang="en-US" sz="20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en-AU" altLang="en-US" sz="2000">
                                  <a:latin typeface="Cambria Math" panose="02040503050406030204" pitchFamily="18" charset="0"/>
                                </a:rPr>
                                <m:t>i</m:t>
                              </m:r>
                            </m:e>
                          </m:d>
                        </m:sup>
                      </m:sSup>
                      <m:r>
                        <a:rPr lang="en-AU" altLang="en-US" sz="2000" i="1">
                          <a:latin typeface="Cambria Math" panose="02040503050406030204" pitchFamily="18" charset="0"/>
                        </a:rPr>
                        <m:t>⊗</m:t>
                      </m:r>
                      <m:sSup>
                        <m:sSupPr>
                          <m:ctrlPr>
                            <a:rPr lang="en-AU" altLang="en-US" sz="20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acc>
                            <m:accPr>
                              <m:chr m:val="̂"/>
                              <m:ctrlPr>
                                <a:rPr lang="en-AU" altLang="en-US" sz="20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AU" altLang="en-US" sz="2000" i="1">
                                  <a:latin typeface="Cambria Math" panose="02040503050406030204" pitchFamily="18" charset="0"/>
                                </a:rPr>
                                <m:t>𝐻</m:t>
                              </m:r>
                            </m:e>
                          </m:acc>
                        </m:e>
                        <m:sup>
                          <m:r>
                            <a:rPr lang="en-AU" altLang="en-US" sz="2000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m:rPr>
                              <m:sty m:val="p"/>
                            </m:rPr>
                            <a:rPr lang="en-AU" altLang="en-US" sz="2000" b="0" i="0" smtClean="0">
                              <a:latin typeface="Cambria Math" panose="02040503050406030204" pitchFamily="18" charset="0"/>
                            </a:rPr>
                            <m:t>v</m:t>
                          </m:r>
                          <m:r>
                            <a:rPr lang="en-AU" altLang="en-US" sz="2000">
                              <a:latin typeface="Cambria Math" panose="02040503050406030204" pitchFamily="18" charset="0"/>
                            </a:rPr>
                            <m:t>)</m:t>
                          </m:r>
                        </m:sup>
                      </m:sSup>
                    </m:oMath>
                  </m:oMathPara>
                </a14:m>
                <a:endParaRPr lang="en-AU" altLang="en-US" sz="200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24" name="Rectangle 16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5345181" y="3891076"/>
                <a:ext cx="3564984" cy="421013"/>
              </a:xfrm>
              <a:prstGeom prst="rect">
                <a:avLst/>
              </a:prstGeom>
              <a:blipFill rotWithShape="0">
                <a:blip r:embed="rId10"/>
                <a:stretch>
                  <a:fillRect t="-4348" r="-342" b="-10145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en-A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Rectangle 160"/>
              <p:cNvSpPr>
                <a:spLocks noChangeArrowheads="1"/>
              </p:cNvSpPr>
              <p:nvPr/>
            </p:nvSpPr>
            <p:spPr bwMode="auto">
              <a:xfrm>
                <a:off x="1162983" y="5241821"/>
                <a:ext cx="5872934" cy="60862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9pPr>
              </a:lstStyle>
              <a:p>
                <a:pPr eaLnBrk="1" hangingPunct="1">
                  <a:spcBef>
                    <a:spcPct val="20000"/>
                  </a:spcBef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n-AU" altLang="en-US" sz="2400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acc>
                            <m:accPr>
                              <m:chr m:val="̂"/>
                              <m:ctrlPr>
                                <a:rPr lang="en-AU" altLang="en-US" sz="2400" b="1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AU" altLang="en-US" sz="2400" b="1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𝑯</m:t>
                              </m:r>
                            </m:e>
                          </m:acc>
                        </m:e>
                        <m:sub>
                          <m:r>
                            <a:rPr lang="en-AU" altLang="en-US" sz="2400" b="1" i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𝐩𝐡𝐞𝐧</m:t>
                          </m:r>
                        </m:sub>
                        <m:sup>
                          <m:r>
                            <a:rPr lang="en-AU" altLang="en-US" sz="2400" b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AU" altLang="en-US" sz="2400" b="1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𝐯</m:t>
                          </m:r>
                          <m:r>
                            <a:rPr lang="en-AU" altLang="en-US" sz="2400" b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)</m:t>
                          </m:r>
                        </m:sup>
                      </m:sSubSup>
                      <m:r>
                        <a:rPr lang="en-AU" altLang="en-US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AU" altLang="en-US" sz="24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acc>
                            <m:accPr>
                              <m:chr m:val="̂"/>
                              <m:ctrlPr>
                                <a:rPr lang="en-AU" altLang="en-US" sz="24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AU" altLang="en-US" sz="2400" i="1">
                                  <a:latin typeface="Cambria Math" panose="02040503050406030204" pitchFamily="18" charset="0"/>
                                </a:rPr>
                                <m:t>𝐻</m:t>
                              </m:r>
                            </m:e>
                          </m:acc>
                        </m:e>
                        <m:sup>
                          <m:r>
                            <a:rPr lang="en-AU" altLang="en-US" sz="2400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m:rPr>
                              <m:sty m:val="p"/>
                            </m:rPr>
                            <a:rPr lang="en-AU" altLang="en-US" sz="2400">
                              <a:latin typeface="Cambria Math" panose="02040503050406030204" pitchFamily="18" charset="0"/>
                            </a:rPr>
                            <m:t>v</m:t>
                          </m:r>
                          <m:r>
                            <a:rPr lang="en-AU" altLang="en-US" sz="2400">
                              <a:latin typeface="Cambria Math" panose="02040503050406030204" pitchFamily="18" charset="0"/>
                            </a:rPr>
                            <m:t>)</m:t>
                          </m:r>
                        </m:sup>
                      </m:sSup>
                      <m:sSub>
                        <m:sSubPr>
                          <m:ctrlPr>
                            <a:rPr lang="en-AU" alt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AU" altLang="en-US" sz="2400" i="1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AU" altLang="en-US" sz="2400" i="1">
                              <a:latin typeface="Cambria Math" panose="02040503050406030204" pitchFamily="18" charset="0"/>
                            </a:rPr>
                            <m:t>+</m:t>
                          </m:r>
                        </m:sub>
                      </m:sSub>
                      <m:r>
                        <a:rPr lang="en-AU" altLang="en-US" sz="2400" i="1">
                          <a:latin typeface="Cambria Math" panose="02040503050406030204" pitchFamily="18" charset="0"/>
                        </a:rPr>
                        <m:t>−</m:t>
                      </m:r>
                      <m:acc>
                        <m:accPr>
                          <m:chr m:val="̂"/>
                          <m:ctrlPr>
                            <a:rPr lang="en-AU" altLang="en-US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AU" altLang="en-US" sz="2400" b="1" i="0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𝕋</m:t>
                          </m:r>
                        </m:e>
                      </m:acc>
                      <m:sSup>
                        <m:sSupPr>
                          <m:ctrlPr>
                            <a:rPr lang="en-AU" altLang="en-US" sz="24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acc>
                            <m:accPr>
                              <m:chr m:val="̂"/>
                              <m:ctrlPr>
                                <a:rPr lang="en-AU" altLang="en-US" sz="24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AU" altLang="en-US" sz="2400" i="1">
                                  <a:latin typeface="Cambria Math" panose="02040503050406030204" pitchFamily="18" charset="0"/>
                                </a:rPr>
                                <m:t>𝐻</m:t>
                              </m:r>
                            </m:e>
                          </m:acc>
                        </m:e>
                        <m:sup>
                          <m:d>
                            <m:dPr>
                              <m:ctrlPr>
                                <a:rPr lang="en-AU" altLang="en-US" sz="24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en-AU" altLang="en-US" sz="2400">
                                  <a:latin typeface="Cambria Math" panose="02040503050406030204" pitchFamily="18" charset="0"/>
                                </a:rPr>
                                <m:t>v</m:t>
                              </m:r>
                            </m:e>
                          </m:d>
                        </m:sup>
                      </m:sSup>
                      <m:sSup>
                        <m:sSupPr>
                          <m:ctrlPr>
                            <a:rPr lang="en-AU" altLang="en-US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acc>
                            <m:accPr>
                              <m:chr m:val="̂"/>
                              <m:ctrlPr>
                                <a:rPr lang="en-AU" altLang="en-US" sz="24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AU" altLang="en-US" sz="2400" b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𝕋</m:t>
                              </m:r>
                            </m:e>
                          </m:acc>
                        </m:e>
                        <m:sup>
                          <m:r>
                            <a:rPr lang="en-AU" altLang="en-US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sSub>
                        <m:sSubPr>
                          <m:ctrlPr>
                            <a:rPr lang="en-AU" alt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AU" altLang="en-US" sz="2400" i="1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AU" altLang="en-US" sz="2400" i="1">
                              <a:latin typeface="Cambria Math" panose="02040503050406030204" pitchFamily="18" charset="0"/>
                            </a:rPr>
                            <m:t>−</m:t>
                          </m:r>
                        </m:sub>
                      </m:sSub>
                    </m:oMath>
                  </m:oMathPara>
                </a14:m>
                <a:endParaRPr lang="en-AU" altLang="en-US" sz="2400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25" name="Rectangle 16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1162983" y="5241821"/>
                <a:ext cx="5872934" cy="608628"/>
              </a:xfrm>
              <a:prstGeom prst="rect">
                <a:avLst/>
              </a:prstGeom>
              <a:blipFill rotWithShape="0">
                <a:blip r:embed="rId11"/>
                <a:stretch>
                  <a:fillRect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en-A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Rectangle 1"/>
          <p:cNvSpPr>
            <a:spLocks noChangeArrowheads="1"/>
          </p:cNvSpPr>
          <p:nvPr/>
        </p:nvSpPr>
        <p:spPr bwMode="auto">
          <a:xfrm>
            <a:off x="246969" y="3909578"/>
            <a:ext cx="5714410" cy="4085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noAutofit/>
          </a:bodyPr>
          <a:lstStyle>
            <a:lvl1pPr marL="279400" indent="-2794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r>
              <a:rPr lang="en-US" altLang="en-US" smtClean="0">
                <a:latin typeface="Arial" charset="0"/>
              </a:rPr>
              <a:t>Separate T invariant (</a:t>
            </a:r>
            <a:r>
              <a:rPr lang="en-US" altLang="en-US" err="1" smtClean="0">
                <a:latin typeface="Arial" charset="0"/>
              </a:rPr>
              <a:t>i</a:t>
            </a:r>
            <a:r>
              <a:rPr lang="en-US" altLang="en-US" smtClean="0">
                <a:latin typeface="Arial" charset="0"/>
              </a:rPr>
              <a:t>) and T violating (v) parts:</a:t>
            </a:r>
            <a:endParaRPr lang="en-US" altLang="en-US">
              <a:latin typeface="Arial" charset="0"/>
            </a:endParaRPr>
          </a:p>
        </p:txBody>
      </p:sp>
      <p:sp>
        <p:nvSpPr>
          <p:cNvPr id="27" name="Rectangle 1"/>
          <p:cNvSpPr>
            <a:spLocks noChangeArrowheads="1"/>
          </p:cNvSpPr>
          <p:nvPr/>
        </p:nvSpPr>
        <p:spPr bwMode="auto">
          <a:xfrm>
            <a:off x="246970" y="5333678"/>
            <a:ext cx="1072544" cy="4085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noAutofit/>
          </a:bodyPr>
          <a:lstStyle>
            <a:lvl1pPr marL="279400" indent="-2794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r>
              <a:rPr lang="en-US" altLang="en-US" dirty="0" smtClean="0">
                <a:latin typeface="Arial" charset="0"/>
              </a:rPr>
              <a:t>where</a:t>
            </a:r>
            <a:endParaRPr lang="en-US" altLang="en-US" dirty="0">
              <a:latin typeface="Arial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Rectangle 1"/>
              <p:cNvSpPr>
                <a:spLocks noChangeArrowheads="1"/>
              </p:cNvSpPr>
              <p:nvPr/>
            </p:nvSpPr>
            <p:spPr bwMode="auto">
              <a:xfrm>
                <a:off x="1173735" y="5976599"/>
                <a:ext cx="6176189" cy="40858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t" anchorCtr="0">
                <a:noAutofit/>
              </a:bodyPr>
              <a:lstStyle>
                <a:lvl1pPr marL="279400" indent="-2794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9pPr>
              </a:lstStyle>
              <a:p>
                <a:r>
                  <a:rPr lang="en-US" altLang="en-US" sz="2400" b="1" dirty="0">
                    <a:solidFill>
                      <a:srgbClr val="FF0000"/>
                    </a:solidFill>
                  </a:rPr>
                  <a:t>Experimental evidence:  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AU" alt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̂"/>
                            <m:ctrlPr>
                              <a:rPr lang="en-AU" altLang="en-US" sz="2400" b="1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AU" altLang="en-US" sz="2400" b="1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𝑯</m:t>
                            </m:r>
                          </m:e>
                        </m:acc>
                      </m:e>
                      <m:sub>
                        <m:r>
                          <a:rPr lang="en-AU" altLang="en-US" sz="2400" b="1" i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𝐩𝐡𝐞𝐧</m:t>
                        </m:r>
                      </m:sub>
                      <m:sup>
                        <m:r>
                          <a:rPr lang="en-AU" altLang="en-US" sz="2400" b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AU" altLang="en-US" sz="2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𝐯</m:t>
                        </m:r>
                        <m:r>
                          <a:rPr lang="en-AU" altLang="en-US" sz="2400" b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)</m:t>
                        </m:r>
                      </m:sup>
                    </m:sSubSup>
                    <m:r>
                      <a:rPr lang="en-AU" altLang="en-US" sz="2400" b="0" i="1" smtClean="0">
                        <a:latin typeface="Cambria Math" panose="02040503050406030204" pitchFamily="18" charset="0"/>
                      </a:rPr>
                      <m:t>≠</m:t>
                    </m:r>
                    <m:sSup>
                      <m:sSupPr>
                        <m:ctrlPr>
                          <a:rPr lang="en-AU" altLang="en-US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acc>
                          <m:accPr>
                            <m:chr m:val="̂"/>
                            <m:ctrlPr>
                              <a:rPr lang="en-AU" altLang="en-US" sz="24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AU" altLang="en-US" sz="2400" i="1">
                                <a:latin typeface="Cambria Math" panose="02040503050406030204" pitchFamily="18" charset="0"/>
                              </a:rPr>
                              <m:t>𝐻</m:t>
                            </m:r>
                          </m:e>
                        </m:acc>
                      </m:e>
                      <m:sup>
                        <m:r>
                          <a:rPr lang="en-AU" altLang="en-US" sz="2400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m:rPr>
                            <m:sty m:val="p"/>
                          </m:rPr>
                          <a:rPr lang="en-AU" altLang="en-US" sz="2400">
                            <a:latin typeface="Cambria Math" panose="02040503050406030204" pitchFamily="18" charset="0"/>
                          </a:rPr>
                          <m:t>v</m:t>
                        </m:r>
                        <m:r>
                          <a:rPr lang="en-AU" altLang="en-US" sz="2400">
                            <a:latin typeface="Cambria Math" panose="02040503050406030204" pitchFamily="18" charset="0"/>
                          </a:rPr>
                          <m:t>)</m:t>
                        </m:r>
                      </m:sup>
                    </m:sSup>
                  </m:oMath>
                </a14:m>
                <a:endParaRPr lang="en-US" altLang="en-US" sz="2400" dirty="0">
                  <a:latin typeface="Arial" charset="0"/>
                </a:endParaRPr>
              </a:p>
            </p:txBody>
          </p:sp>
        </mc:Choice>
        <mc:Fallback xmlns="">
          <p:sp>
            <p:nvSpPr>
              <p:cNvPr id="30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1173735" y="5976599"/>
                <a:ext cx="6176189" cy="408585"/>
              </a:xfrm>
              <a:prstGeom prst="rect">
                <a:avLst/>
              </a:prstGeom>
              <a:blipFill rotWithShape="0">
                <a:blip r:embed="rId12"/>
                <a:stretch>
                  <a:fillRect l="-1579" b="-61194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en-A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/>
          <p:cNvSpPr txBox="1"/>
          <p:nvPr>
            <p:custDataLst>
              <p:tags r:id="rId1"/>
            </p:custDataLst>
          </p:nvPr>
        </p:nvSpPr>
        <p:spPr>
          <a:xfrm>
            <a:off x="152400" y="1042842"/>
            <a:ext cx="4572000" cy="548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none" lIns="88900" tIns="88900" rIns="88900" bIns="88900" rtlCol="0">
            <a:noAutofit/>
          </a:bodyPr>
          <a:lstStyle/>
          <a:p>
            <a:r>
              <a:rPr lang="en-AU" sz="2400" b="1" dirty="0">
                <a:solidFill>
                  <a:srgbClr val="0000A0"/>
                </a:solidFill>
              </a:rPr>
              <a:t>Coarse graining over time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0" name="Rectangle 160"/>
              <p:cNvSpPr>
                <a:spLocks noChangeArrowheads="1"/>
              </p:cNvSpPr>
              <p:nvPr/>
            </p:nvSpPr>
            <p:spPr bwMode="auto">
              <a:xfrm>
                <a:off x="5561878" y="3239965"/>
                <a:ext cx="1405431" cy="67422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  <a:cs typeface="Arial" charset="0"/>
                  </a:defRPr>
                </a:lvl9pPr>
              </a:lstStyle>
              <a:p>
                <a:pPr eaLnBrk="1" hangingPunct="1">
                  <a:spcBef>
                    <a:spcPct val="20000"/>
                  </a:spcBef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AU" altLang="en-US" b="0" i="1" smtClean="0">
                          <a:latin typeface="Cambria Math" panose="02040503050406030204" pitchFamily="18" charset="0"/>
                        </a:rPr>
                        <m:t>𝑇</m:t>
                      </m:r>
                      <m:r>
                        <a:rPr lang="en-AU" alt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AU" altLang="en-US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AU" alt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en-AU" altLang="en-US" b="0" i="1" smtClean="0">
                              <a:latin typeface="Cambria Math" panose="02040503050406030204" pitchFamily="18" charset="0"/>
                            </a:rPr>
                            <m:t>𝜋</m:t>
                          </m:r>
                          <m:rad>
                            <m:radPr>
                              <m:degHide m:val="on"/>
                              <m:ctrlPr>
                                <a:rPr lang="en-AU" alt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AU" altLang="en-US" b="0" i="1" smtClean="0">
                                  <a:latin typeface="Cambria Math" panose="02040503050406030204" pitchFamily="18" charset="0"/>
                                </a:rPr>
                                <m:t>𝑁</m:t>
                              </m:r>
                            </m:e>
                          </m:rad>
                        </m:num>
                        <m:den>
                          <m:r>
                            <a:rPr lang="en-AU" altLang="en-US" b="0" i="1" smtClean="0">
                              <a:latin typeface="Cambria Math" panose="02040503050406030204" pitchFamily="18" charset="0"/>
                            </a:rPr>
                            <m:t>𝜎𝜆</m:t>
                          </m:r>
                        </m:den>
                      </m:f>
                      <m:r>
                        <a:rPr lang="en-AU" altLang="en-US" b="0" i="1" smtClean="0"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en-AU" altLang="en-US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60" name="Rectangle 16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5561878" y="3239965"/>
                <a:ext cx="1405431" cy="674224"/>
              </a:xfrm>
              <a:prstGeom prst="rect">
                <a:avLst/>
              </a:prstGeom>
              <a:blipFill rotWithShape="0">
                <a:blip r:embed="rId13"/>
                <a:stretch>
                  <a:fillRect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en-AU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7" name="Group 6"/>
          <p:cNvGrpSpPr/>
          <p:nvPr/>
        </p:nvGrpSpPr>
        <p:grpSpPr>
          <a:xfrm>
            <a:off x="5561878" y="1143306"/>
            <a:ext cx="3308886" cy="2048523"/>
            <a:chOff x="4614087" y="1143306"/>
            <a:chExt cx="3308886" cy="2048523"/>
          </a:xfrm>
        </p:grpSpPr>
        <p:grpSp>
          <p:nvGrpSpPr>
            <p:cNvPr id="33" name="Group 32"/>
            <p:cNvGrpSpPr/>
            <p:nvPr/>
          </p:nvGrpSpPr>
          <p:grpSpPr>
            <a:xfrm>
              <a:off x="5221572" y="1230173"/>
              <a:ext cx="2701401" cy="1961656"/>
              <a:chOff x="5283917" y="2145978"/>
              <a:chExt cx="2701401" cy="1961656"/>
            </a:xfrm>
          </p:grpSpPr>
          <p:pic>
            <p:nvPicPr>
              <p:cNvPr id="34" name="Picture 33"/>
              <p:cNvPicPr>
                <a:picLocks noChangeAspect="1"/>
              </p:cNvPicPr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5874219" y="3076734"/>
                <a:ext cx="1087967" cy="1030900"/>
              </a:xfrm>
              <a:prstGeom prst="rect">
                <a:avLst/>
              </a:prstGeom>
            </p:spPr>
          </p:pic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36" name="Rectangle 35"/>
                  <p:cNvSpPr/>
                  <p:nvPr/>
                </p:nvSpPr>
                <p:spPr>
                  <a:xfrm>
                    <a:off x="6893782" y="3049666"/>
                    <a:ext cx="353815" cy="369332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en-AU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oMath>
                      </m:oMathPara>
                    </a14:m>
                    <a:endParaRPr lang="en-AU" dirty="0"/>
                  </a:p>
                </p:txBody>
              </p:sp>
            </mc:Choice>
            <mc:Fallback xmlns="">
              <p:sp>
                <p:nvSpPr>
                  <p:cNvPr id="36" name="Rectangle 35"/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6893782" y="3049666"/>
                    <a:ext cx="353815" cy="369332"/>
                  </a:xfrm>
                  <a:prstGeom prst="rect">
                    <a:avLst/>
                  </a:prstGeom>
                  <a:blipFill rotWithShape="0">
                    <a:blip r:embed="rId15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AU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37" name="Rectangle 36"/>
                  <p:cNvSpPr/>
                  <p:nvPr/>
                </p:nvSpPr>
                <p:spPr>
                  <a:xfrm>
                    <a:off x="5406214" y="3047588"/>
                    <a:ext cx="526939" cy="369332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en-AU" altLang="en-US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AU" altLang="en-US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oMath>
                      </m:oMathPara>
                    </a14:m>
                    <a:endParaRPr lang="en-AU" dirty="0"/>
                  </a:p>
                </p:txBody>
              </p:sp>
            </mc:Choice>
            <mc:Fallback xmlns="">
              <p:sp>
                <p:nvSpPr>
                  <p:cNvPr id="37" name="Rectangle 36"/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5406214" y="3047588"/>
                    <a:ext cx="526939" cy="369332"/>
                  </a:xfrm>
                  <a:prstGeom prst="rect">
                    <a:avLst/>
                  </a:prstGeom>
                  <a:blipFill rotWithShape="0">
                    <a:blip r:embed="rId16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AU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sp>
            <p:nvSpPr>
              <p:cNvPr id="39" name="Freeform 38"/>
              <p:cNvSpPr/>
              <p:nvPr/>
            </p:nvSpPr>
            <p:spPr>
              <a:xfrm>
                <a:off x="5770899" y="2498970"/>
                <a:ext cx="379572" cy="554900"/>
              </a:xfrm>
              <a:custGeom>
                <a:avLst/>
                <a:gdLst>
                  <a:gd name="connsiteX0" fmla="*/ 0 w 2155031"/>
                  <a:gd name="connsiteY0" fmla="*/ 542927 h 547690"/>
                  <a:gd name="connsiteX1" fmla="*/ 723900 w 2155031"/>
                  <a:gd name="connsiteY1" fmla="*/ 185740 h 547690"/>
                  <a:gd name="connsiteX2" fmla="*/ 1073944 w 2155031"/>
                  <a:gd name="connsiteY2" fmla="*/ 2 h 547690"/>
                  <a:gd name="connsiteX3" fmla="*/ 1428750 w 2155031"/>
                  <a:gd name="connsiteY3" fmla="*/ 180977 h 547690"/>
                  <a:gd name="connsiteX4" fmla="*/ 2155031 w 2155031"/>
                  <a:gd name="connsiteY4" fmla="*/ 547690 h 547690"/>
                  <a:gd name="connsiteX5" fmla="*/ 2155031 w 2155031"/>
                  <a:gd name="connsiteY5" fmla="*/ 547690 h 547690"/>
                  <a:gd name="connsiteX0" fmla="*/ 0 w 2155031"/>
                  <a:gd name="connsiteY0" fmla="*/ 542927 h 547690"/>
                  <a:gd name="connsiteX1" fmla="*/ 723900 w 2155031"/>
                  <a:gd name="connsiteY1" fmla="*/ 185740 h 547690"/>
                  <a:gd name="connsiteX2" fmla="*/ 1073944 w 2155031"/>
                  <a:gd name="connsiteY2" fmla="*/ 2 h 547690"/>
                  <a:gd name="connsiteX3" fmla="*/ 1428750 w 2155031"/>
                  <a:gd name="connsiteY3" fmla="*/ 180977 h 547690"/>
                  <a:gd name="connsiteX4" fmla="*/ 2155031 w 2155031"/>
                  <a:gd name="connsiteY4" fmla="*/ 547690 h 547690"/>
                  <a:gd name="connsiteX5" fmla="*/ 2155031 w 2155031"/>
                  <a:gd name="connsiteY5" fmla="*/ 547690 h 547690"/>
                  <a:gd name="connsiteX0" fmla="*/ 0 w 2155031"/>
                  <a:gd name="connsiteY0" fmla="*/ 542927 h 547690"/>
                  <a:gd name="connsiteX1" fmla="*/ 723900 w 2155031"/>
                  <a:gd name="connsiteY1" fmla="*/ 185740 h 547690"/>
                  <a:gd name="connsiteX2" fmla="*/ 1073944 w 2155031"/>
                  <a:gd name="connsiteY2" fmla="*/ 2 h 547690"/>
                  <a:gd name="connsiteX3" fmla="*/ 1428750 w 2155031"/>
                  <a:gd name="connsiteY3" fmla="*/ 180977 h 547690"/>
                  <a:gd name="connsiteX4" fmla="*/ 2155031 w 2155031"/>
                  <a:gd name="connsiteY4" fmla="*/ 547690 h 547690"/>
                  <a:gd name="connsiteX5" fmla="*/ 2155031 w 2155031"/>
                  <a:gd name="connsiteY5" fmla="*/ 547690 h 547690"/>
                  <a:gd name="connsiteX0" fmla="*/ 0 w 2157412"/>
                  <a:gd name="connsiteY0" fmla="*/ 547689 h 547750"/>
                  <a:gd name="connsiteX1" fmla="*/ 726281 w 2157412"/>
                  <a:gd name="connsiteY1" fmla="*/ 185740 h 547750"/>
                  <a:gd name="connsiteX2" fmla="*/ 1076325 w 2157412"/>
                  <a:gd name="connsiteY2" fmla="*/ 2 h 547750"/>
                  <a:gd name="connsiteX3" fmla="*/ 1431131 w 2157412"/>
                  <a:gd name="connsiteY3" fmla="*/ 180977 h 547750"/>
                  <a:gd name="connsiteX4" fmla="*/ 2157412 w 2157412"/>
                  <a:gd name="connsiteY4" fmla="*/ 547690 h 547750"/>
                  <a:gd name="connsiteX5" fmla="*/ 2157412 w 2157412"/>
                  <a:gd name="connsiteY5" fmla="*/ 547690 h 547750"/>
                  <a:gd name="connsiteX0" fmla="*/ 0 w 2157412"/>
                  <a:gd name="connsiteY0" fmla="*/ 547689 h 547690"/>
                  <a:gd name="connsiteX1" fmla="*/ 726281 w 2157412"/>
                  <a:gd name="connsiteY1" fmla="*/ 185740 h 547690"/>
                  <a:gd name="connsiteX2" fmla="*/ 1076325 w 2157412"/>
                  <a:gd name="connsiteY2" fmla="*/ 2 h 547690"/>
                  <a:gd name="connsiteX3" fmla="*/ 1431131 w 2157412"/>
                  <a:gd name="connsiteY3" fmla="*/ 180977 h 547690"/>
                  <a:gd name="connsiteX4" fmla="*/ 2157412 w 2157412"/>
                  <a:gd name="connsiteY4" fmla="*/ 547690 h 547690"/>
                  <a:gd name="connsiteX5" fmla="*/ 2157412 w 2157412"/>
                  <a:gd name="connsiteY5" fmla="*/ 547690 h 547690"/>
                  <a:gd name="connsiteX0" fmla="*/ 0 w 2157412"/>
                  <a:gd name="connsiteY0" fmla="*/ 547689 h 547690"/>
                  <a:gd name="connsiteX1" fmla="*/ 726281 w 2157412"/>
                  <a:gd name="connsiteY1" fmla="*/ 185740 h 547690"/>
                  <a:gd name="connsiteX2" fmla="*/ 1076325 w 2157412"/>
                  <a:gd name="connsiteY2" fmla="*/ 2 h 547690"/>
                  <a:gd name="connsiteX3" fmla="*/ 1431131 w 2157412"/>
                  <a:gd name="connsiteY3" fmla="*/ 180977 h 547690"/>
                  <a:gd name="connsiteX4" fmla="*/ 2157412 w 2157412"/>
                  <a:gd name="connsiteY4" fmla="*/ 547690 h 547690"/>
                  <a:gd name="connsiteX5" fmla="*/ 2157412 w 2157412"/>
                  <a:gd name="connsiteY5" fmla="*/ 547690 h 547690"/>
                  <a:gd name="connsiteX0" fmla="*/ 0 w 2157412"/>
                  <a:gd name="connsiteY0" fmla="*/ 547727 h 547728"/>
                  <a:gd name="connsiteX1" fmla="*/ 726281 w 2157412"/>
                  <a:gd name="connsiteY1" fmla="*/ 185778 h 547728"/>
                  <a:gd name="connsiteX2" fmla="*/ 1076325 w 2157412"/>
                  <a:gd name="connsiteY2" fmla="*/ 40 h 547728"/>
                  <a:gd name="connsiteX3" fmla="*/ 1431131 w 2157412"/>
                  <a:gd name="connsiteY3" fmla="*/ 181015 h 547728"/>
                  <a:gd name="connsiteX4" fmla="*/ 2157412 w 2157412"/>
                  <a:gd name="connsiteY4" fmla="*/ 547728 h 547728"/>
                  <a:gd name="connsiteX5" fmla="*/ 2157412 w 2157412"/>
                  <a:gd name="connsiteY5" fmla="*/ 547728 h 547728"/>
                  <a:gd name="connsiteX0" fmla="*/ 0 w 2157412"/>
                  <a:gd name="connsiteY0" fmla="*/ 547727 h 547728"/>
                  <a:gd name="connsiteX1" fmla="*/ 726281 w 2157412"/>
                  <a:gd name="connsiteY1" fmla="*/ 185778 h 547728"/>
                  <a:gd name="connsiteX2" fmla="*/ 1076325 w 2157412"/>
                  <a:gd name="connsiteY2" fmla="*/ 40 h 547728"/>
                  <a:gd name="connsiteX3" fmla="*/ 1431131 w 2157412"/>
                  <a:gd name="connsiteY3" fmla="*/ 181015 h 547728"/>
                  <a:gd name="connsiteX4" fmla="*/ 2157412 w 2157412"/>
                  <a:gd name="connsiteY4" fmla="*/ 547728 h 547728"/>
                  <a:gd name="connsiteX5" fmla="*/ 2157412 w 2157412"/>
                  <a:gd name="connsiteY5" fmla="*/ 547728 h 547728"/>
                  <a:gd name="connsiteX0" fmla="*/ 0 w 2157412"/>
                  <a:gd name="connsiteY0" fmla="*/ 547727 h 547728"/>
                  <a:gd name="connsiteX1" fmla="*/ 726281 w 2157412"/>
                  <a:gd name="connsiteY1" fmla="*/ 185778 h 547728"/>
                  <a:gd name="connsiteX2" fmla="*/ 1076325 w 2157412"/>
                  <a:gd name="connsiteY2" fmla="*/ 40 h 547728"/>
                  <a:gd name="connsiteX3" fmla="*/ 1431131 w 2157412"/>
                  <a:gd name="connsiteY3" fmla="*/ 181015 h 547728"/>
                  <a:gd name="connsiteX4" fmla="*/ 2157412 w 2157412"/>
                  <a:gd name="connsiteY4" fmla="*/ 547728 h 547728"/>
                  <a:gd name="connsiteX5" fmla="*/ 2157412 w 2157412"/>
                  <a:gd name="connsiteY5" fmla="*/ 547728 h 547728"/>
                  <a:gd name="connsiteX0" fmla="*/ 0 w 2157412"/>
                  <a:gd name="connsiteY0" fmla="*/ 547727 h 547790"/>
                  <a:gd name="connsiteX1" fmla="*/ 726281 w 2157412"/>
                  <a:gd name="connsiteY1" fmla="*/ 185778 h 547790"/>
                  <a:gd name="connsiteX2" fmla="*/ 1076325 w 2157412"/>
                  <a:gd name="connsiteY2" fmla="*/ 40 h 547790"/>
                  <a:gd name="connsiteX3" fmla="*/ 1431131 w 2157412"/>
                  <a:gd name="connsiteY3" fmla="*/ 181015 h 547790"/>
                  <a:gd name="connsiteX4" fmla="*/ 2157412 w 2157412"/>
                  <a:gd name="connsiteY4" fmla="*/ 547728 h 547790"/>
                  <a:gd name="connsiteX5" fmla="*/ 2157412 w 2157412"/>
                  <a:gd name="connsiteY5" fmla="*/ 547728 h 547790"/>
                  <a:gd name="connsiteX0" fmla="*/ 0 w 2157412"/>
                  <a:gd name="connsiteY0" fmla="*/ 547727 h 547728"/>
                  <a:gd name="connsiteX1" fmla="*/ 726281 w 2157412"/>
                  <a:gd name="connsiteY1" fmla="*/ 185778 h 547728"/>
                  <a:gd name="connsiteX2" fmla="*/ 1076325 w 2157412"/>
                  <a:gd name="connsiteY2" fmla="*/ 40 h 547728"/>
                  <a:gd name="connsiteX3" fmla="*/ 1431131 w 2157412"/>
                  <a:gd name="connsiteY3" fmla="*/ 181015 h 547728"/>
                  <a:gd name="connsiteX4" fmla="*/ 2157412 w 2157412"/>
                  <a:gd name="connsiteY4" fmla="*/ 547728 h 547728"/>
                  <a:gd name="connsiteX5" fmla="*/ 2157412 w 2157412"/>
                  <a:gd name="connsiteY5" fmla="*/ 547728 h 547728"/>
                  <a:gd name="connsiteX0" fmla="*/ 0 w 2255043"/>
                  <a:gd name="connsiteY0" fmla="*/ 547727 h 576158"/>
                  <a:gd name="connsiteX1" fmla="*/ 726281 w 2255043"/>
                  <a:gd name="connsiteY1" fmla="*/ 185778 h 576158"/>
                  <a:gd name="connsiteX2" fmla="*/ 1076325 w 2255043"/>
                  <a:gd name="connsiteY2" fmla="*/ 40 h 576158"/>
                  <a:gd name="connsiteX3" fmla="*/ 1431131 w 2255043"/>
                  <a:gd name="connsiteY3" fmla="*/ 181015 h 576158"/>
                  <a:gd name="connsiteX4" fmla="*/ 2157412 w 2255043"/>
                  <a:gd name="connsiteY4" fmla="*/ 547728 h 576158"/>
                  <a:gd name="connsiteX5" fmla="*/ 2255043 w 2255043"/>
                  <a:gd name="connsiteY5" fmla="*/ 552491 h 576158"/>
                  <a:gd name="connsiteX0" fmla="*/ 0 w 2255043"/>
                  <a:gd name="connsiteY0" fmla="*/ 547767 h 581488"/>
                  <a:gd name="connsiteX1" fmla="*/ 726281 w 2255043"/>
                  <a:gd name="connsiteY1" fmla="*/ 185818 h 581488"/>
                  <a:gd name="connsiteX2" fmla="*/ 1076325 w 2255043"/>
                  <a:gd name="connsiteY2" fmla="*/ 80 h 581488"/>
                  <a:gd name="connsiteX3" fmla="*/ 1431131 w 2255043"/>
                  <a:gd name="connsiteY3" fmla="*/ 181055 h 581488"/>
                  <a:gd name="connsiteX4" fmla="*/ 2159793 w 2255043"/>
                  <a:gd name="connsiteY4" fmla="*/ 554912 h 581488"/>
                  <a:gd name="connsiteX5" fmla="*/ 2255043 w 2255043"/>
                  <a:gd name="connsiteY5" fmla="*/ 552531 h 581488"/>
                  <a:gd name="connsiteX0" fmla="*/ 0 w 2159793"/>
                  <a:gd name="connsiteY0" fmla="*/ 547767 h 554912"/>
                  <a:gd name="connsiteX1" fmla="*/ 726281 w 2159793"/>
                  <a:gd name="connsiteY1" fmla="*/ 185818 h 554912"/>
                  <a:gd name="connsiteX2" fmla="*/ 1076325 w 2159793"/>
                  <a:gd name="connsiteY2" fmla="*/ 80 h 554912"/>
                  <a:gd name="connsiteX3" fmla="*/ 1431131 w 2159793"/>
                  <a:gd name="connsiteY3" fmla="*/ 181055 h 554912"/>
                  <a:gd name="connsiteX4" fmla="*/ 2159793 w 2159793"/>
                  <a:gd name="connsiteY4" fmla="*/ 554912 h 554912"/>
                  <a:gd name="connsiteX0" fmla="*/ 0 w 2159793"/>
                  <a:gd name="connsiteY0" fmla="*/ 547767 h 554912"/>
                  <a:gd name="connsiteX1" fmla="*/ 726281 w 2159793"/>
                  <a:gd name="connsiteY1" fmla="*/ 185818 h 554912"/>
                  <a:gd name="connsiteX2" fmla="*/ 1076325 w 2159793"/>
                  <a:gd name="connsiteY2" fmla="*/ 80 h 554912"/>
                  <a:gd name="connsiteX3" fmla="*/ 1431131 w 2159793"/>
                  <a:gd name="connsiteY3" fmla="*/ 181055 h 554912"/>
                  <a:gd name="connsiteX4" fmla="*/ 2159793 w 2159793"/>
                  <a:gd name="connsiteY4" fmla="*/ 554912 h 554912"/>
                  <a:gd name="connsiteX0" fmla="*/ 0 w 2159793"/>
                  <a:gd name="connsiteY0" fmla="*/ 547886 h 555031"/>
                  <a:gd name="connsiteX1" fmla="*/ 726281 w 2159793"/>
                  <a:gd name="connsiteY1" fmla="*/ 185937 h 555031"/>
                  <a:gd name="connsiteX2" fmla="*/ 1076325 w 2159793"/>
                  <a:gd name="connsiteY2" fmla="*/ 199 h 555031"/>
                  <a:gd name="connsiteX3" fmla="*/ 1431131 w 2159793"/>
                  <a:gd name="connsiteY3" fmla="*/ 181174 h 555031"/>
                  <a:gd name="connsiteX4" fmla="*/ 2159793 w 2159793"/>
                  <a:gd name="connsiteY4" fmla="*/ 555031 h 555031"/>
                  <a:gd name="connsiteX0" fmla="*/ 0 w 2159793"/>
                  <a:gd name="connsiteY0" fmla="*/ 547755 h 554900"/>
                  <a:gd name="connsiteX1" fmla="*/ 726281 w 2159793"/>
                  <a:gd name="connsiteY1" fmla="*/ 185806 h 554900"/>
                  <a:gd name="connsiteX2" fmla="*/ 1076325 w 2159793"/>
                  <a:gd name="connsiteY2" fmla="*/ 68 h 554900"/>
                  <a:gd name="connsiteX3" fmla="*/ 1431131 w 2159793"/>
                  <a:gd name="connsiteY3" fmla="*/ 181043 h 554900"/>
                  <a:gd name="connsiteX4" fmla="*/ 2159793 w 2159793"/>
                  <a:gd name="connsiteY4" fmla="*/ 554900 h 554900"/>
                  <a:gd name="connsiteX0" fmla="*/ 0 w 2159793"/>
                  <a:gd name="connsiteY0" fmla="*/ 547755 h 554900"/>
                  <a:gd name="connsiteX1" fmla="*/ 726281 w 2159793"/>
                  <a:gd name="connsiteY1" fmla="*/ 185806 h 554900"/>
                  <a:gd name="connsiteX2" fmla="*/ 1076325 w 2159793"/>
                  <a:gd name="connsiteY2" fmla="*/ 68 h 554900"/>
                  <a:gd name="connsiteX3" fmla="*/ 1431131 w 2159793"/>
                  <a:gd name="connsiteY3" fmla="*/ 181043 h 554900"/>
                  <a:gd name="connsiteX4" fmla="*/ 2159793 w 2159793"/>
                  <a:gd name="connsiteY4" fmla="*/ 554900 h 5549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159793" h="554900">
                    <a:moveTo>
                      <a:pt x="0" y="547755"/>
                    </a:moveTo>
                    <a:cubicBezTo>
                      <a:pt x="386556" y="542993"/>
                      <a:pt x="630238" y="284230"/>
                      <a:pt x="726281" y="185806"/>
                    </a:cubicBezTo>
                    <a:cubicBezTo>
                      <a:pt x="822324" y="87382"/>
                      <a:pt x="908844" y="3243"/>
                      <a:pt x="1076325" y="68"/>
                    </a:cubicBezTo>
                    <a:cubicBezTo>
                      <a:pt x="1243806" y="-3107"/>
                      <a:pt x="1364223" y="106667"/>
                      <a:pt x="1431131" y="181043"/>
                    </a:cubicBezTo>
                    <a:cubicBezTo>
                      <a:pt x="1563810" y="328531"/>
                      <a:pt x="1696243" y="550137"/>
                      <a:pt x="2159793" y="554900"/>
                    </a:cubicBezTo>
                  </a:path>
                </a:pathLst>
              </a:custGeom>
              <a:solidFill>
                <a:srgbClr val="FFD9E6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AU"/>
              </a:p>
            </p:txBody>
          </p:sp>
          <p:sp>
            <p:nvSpPr>
              <p:cNvPr id="40" name="Line 97"/>
              <p:cNvSpPr>
                <a:spLocks noChangeShapeType="1"/>
              </p:cNvSpPr>
              <p:nvPr/>
            </p:nvSpPr>
            <p:spPr bwMode="auto">
              <a:xfrm>
                <a:off x="6406011" y="2145978"/>
                <a:ext cx="0" cy="930756"/>
              </a:xfrm>
              <a:prstGeom prst="line">
                <a:avLst/>
              </a:prstGeom>
              <a:solidFill>
                <a:srgbClr val="FFD9E6"/>
              </a:solidFill>
              <a:ln>
                <a:solidFill>
                  <a:schemeClr val="tx1"/>
                </a:solidFill>
                <a:headEnd type="arrow" w="med" len="med"/>
                <a:tailEnd type="none" w="med" len="med"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AU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42" name="TextBox 41"/>
                  <p:cNvSpPr txBox="1"/>
                  <p:nvPr/>
                </p:nvSpPr>
                <p:spPr>
                  <a:xfrm>
                    <a:off x="7816169" y="2930305"/>
                    <a:ext cx="169149" cy="276999"/>
                  </a:xfrm>
                  <a:prstGeom prst="rect">
                    <a:avLst/>
                  </a:prstGeom>
                  <a:noFill/>
                </p:spPr>
                <p:txBody>
                  <a:bodyPr wrap="none" lIns="0" tIns="0" rIns="0" bIns="0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en-AU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oMath>
                      </m:oMathPara>
                    </a14:m>
                    <a:endParaRPr lang="en-AU" dirty="0"/>
                  </a:p>
                </p:txBody>
              </p:sp>
            </mc:Choice>
            <mc:Fallback xmlns="">
              <p:sp>
                <p:nvSpPr>
                  <p:cNvPr id="68" name="TextBox 67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7816169" y="2930305"/>
                    <a:ext cx="169149" cy="276999"/>
                  </a:xfrm>
                  <a:prstGeom prst="rect">
                    <a:avLst/>
                  </a:prstGeom>
                  <a:blipFill rotWithShape="0">
                    <a:blip r:embed="rId18"/>
                    <a:stretch>
                      <a:fillRect l="-21429" r="-21429" b="-8889"/>
                    </a:stretch>
                  </a:blipFill>
                </p:spPr>
                <p:txBody>
                  <a:bodyPr/>
                  <a:lstStyle/>
                  <a:p>
                    <a:r>
                      <a:rPr lang="en-AU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sp>
            <p:nvSpPr>
              <p:cNvPr id="43" name="Freeform 42"/>
              <p:cNvSpPr/>
              <p:nvPr/>
            </p:nvSpPr>
            <p:spPr>
              <a:xfrm>
                <a:off x="5694157" y="2498970"/>
                <a:ext cx="379572" cy="554900"/>
              </a:xfrm>
              <a:custGeom>
                <a:avLst/>
                <a:gdLst>
                  <a:gd name="connsiteX0" fmla="*/ 0 w 2155031"/>
                  <a:gd name="connsiteY0" fmla="*/ 542927 h 547690"/>
                  <a:gd name="connsiteX1" fmla="*/ 723900 w 2155031"/>
                  <a:gd name="connsiteY1" fmla="*/ 185740 h 547690"/>
                  <a:gd name="connsiteX2" fmla="*/ 1073944 w 2155031"/>
                  <a:gd name="connsiteY2" fmla="*/ 2 h 547690"/>
                  <a:gd name="connsiteX3" fmla="*/ 1428750 w 2155031"/>
                  <a:gd name="connsiteY3" fmla="*/ 180977 h 547690"/>
                  <a:gd name="connsiteX4" fmla="*/ 2155031 w 2155031"/>
                  <a:gd name="connsiteY4" fmla="*/ 547690 h 547690"/>
                  <a:gd name="connsiteX5" fmla="*/ 2155031 w 2155031"/>
                  <a:gd name="connsiteY5" fmla="*/ 547690 h 547690"/>
                  <a:gd name="connsiteX0" fmla="*/ 0 w 2155031"/>
                  <a:gd name="connsiteY0" fmla="*/ 542927 h 547690"/>
                  <a:gd name="connsiteX1" fmla="*/ 723900 w 2155031"/>
                  <a:gd name="connsiteY1" fmla="*/ 185740 h 547690"/>
                  <a:gd name="connsiteX2" fmla="*/ 1073944 w 2155031"/>
                  <a:gd name="connsiteY2" fmla="*/ 2 h 547690"/>
                  <a:gd name="connsiteX3" fmla="*/ 1428750 w 2155031"/>
                  <a:gd name="connsiteY3" fmla="*/ 180977 h 547690"/>
                  <a:gd name="connsiteX4" fmla="*/ 2155031 w 2155031"/>
                  <a:gd name="connsiteY4" fmla="*/ 547690 h 547690"/>
                  <a:gd name="connsiteX5" fmla="*/ 2155031 w 2155031"/>
                  <a:gd name="connsiteY5" fmla="*/ 547690 h 547690"/>
                  <a:gd name="connsiteX0" fmla="*/ 0 w 2155031"/>
                  <a:gd name="connsiteY0" fmla="*/ 542927 h 547690"/>
                  <a:gd name="connsiteX1" fmla="*/ 723900 w 2155031"/>
                  <a:gd name="connsiteY1" fmla="*/ 185740 h 547690"/>
                  <a:gd name="connsiteX2" fmla="*/ 1073944 w 2155031"/>
                  <a:gd name="connsiteY2" fmla="*/ 2 h 547690"/>
                  <a:gd name="connsiteX3" fmla="*/ 1428750 w 2155031"/>
                  <a:gd name="connsiteY3" fmla="*/ 180977 h 547690"/>
                  <a:gd name="connsiteX4" fmla="*/ 2155031 w 2155031"/>
                  <a:gd name="connsiteY4" fmla="*/ 547690 h 547690"/>
                  <a:gd name="connsiteX5" fmla="*/ 2155031 w 2155031"/>
                  <a:gd name="connsiteY5" fmla="*/ 547690 h 547690"/>
                  <a:gd name="connsiteX0" fmla="*/ 0 w 2157412"/>
                  <a:gd name="connsiteY0" fmla="*/ 547689 h 547750"/>
                  <a:gd name="connsiteX1" fmla="*/ 726281 w 2157412"/>
                  <a:gd name="connsiteY1" fmla="*/ 185740 h 547750"/>
                  <a:gd name="connsiteX2" fmla="*/ 1076325 w 2157412"/>
                  <a:gd name="connsiteY2" fmla="*/ 2 h 547750"/>
                  <a:gd name="connsiteX3" fmla="*/ 1431131 w 2157412"/>
                  <a:gd name="connsiteY3" fmla="*/ 180977 h 547750"/>
                  <a:gd name="connsiteX4" fmla="*/ 2157412 w 2157412"/>
                  <a:gd name="connsiteY4" fmla="*/ 547690 h 547750"/>
                  <a:gd name="connsiteX5" fmla="*/ 2157412 w 2157412"/>
                  <a:gd name="connsiteY5" fmla="*/ 547690 h 547750"/>
                  <a:gd name="connsiteX0" fmla="*/ 0 w 2157412"/>
                  <a:gd name="connsiteY0" fmla="*/ 547689 h 547690"/>
                  <a:gd name="connsiteX1" fmla="*/ 726281 w 2157412"/>
                  <a:gd name="connsiteY1" fmla="*/ 185740 h 547690"/>
                  <a:gd name="connsiteX2" fmla="*/ 1076325 w 2157412"/>
                  <a:gd name="connsiteY2" fmla="*/ 2 h 547690"/>
                  <a:gd name="connsiteX3" fmla="*/ 1431131 w 2157412"/>
                  <a:gd name="connsiteY3" fmla="*/ 180977 h 547690"/>
                  <a:gd name="connsiteX4" fmla="*/ 2157412 w 2157412"/>
                  <a:gd name="connsiteY4" fmla="*/ 547690 h 547690"/>
                  <a:gd name="connsiteX5" fmla="*/ 2157412 w 2157412"/>
                  <a:gd name="connsiteY5" fmla="*/ 547690 h 547690"/>
                  <a:gd name="connsiteX0" fmla="*/ 0 w 2157412"/>
                  <a:gd name="connsiteY0" fmla="*/ 547689 h 547690"/>
                  <a:gd name="connsiteX1" fmla="*/ 726281 w 2157412"/>
                  <a:gd name="connsiteY1" fmla="*/ 185740 h 547690"/>
                  <a:gd name="connsiteX2" fmla="*/ 1076325 w 2157412"/>
                  <a:gd name="connsiteY2" fmla="*/ 2 h 547690"/>
                  <a:gd name="connsiteX3" fmla="*/ 1431131 w 2157412"/>
                  <a:gd name="connsiteY3" fmla="*/ 180977 h 547690"/>
                  <a:gd name="connsiteX4" fmla="*/ 2157412 w 2157412"/>
                  <a:gd name="connsiteY4" fmla="*/ 547690 h 547690"/>
                  <a:gd name="connsiteX5" fmla="*/ 2157412 w 2157412"/>
                  <a:gd name="connsiteY5" fmla="*/ 547690 h 547690"/>
                  <a:gd name="connsiteX0" fmla="*/ 0 w 2157412"/>
                  <a:gd name="connsiteY0" fmla="*/ 547727 h 547728"/>
                  <a:gd name="connsiteX1" fmla="*/ 726281 w 2157412"/>
                  <a:gd name="connsiteY1" fmla="*/ 185778 h 547728"/>
                  <a:gd name="connsiteX2" fmla="*/ 1076325 w 2157412"/>
                  <a:gd name="connsiteY2" fmla="*/ 40 h 547728"/>
                  <a:gd name="connsiteX3" fmla="*/ 1431131 w 2157412"/>
                  <a:gd name="connsiteY3" fmla="*/ 181015 h 547728"/>
                  <a:gd name="connsiteX4" fmla="*/ 2157412 w 2157412"/>
                  <a:gd name="connsiteY4" fmla="*/ 547728 h 547728"/>
                  <a:gd name="connsiteX5" fmla="*/ 2157412 w 2157412"/>
                  <a:gd name="connsiteY5" fmla="*/ 547728 h 547728"/>
                  <a:gd name="connsiteX0" fmla="*/ 0 w 2157412"/>
                  <a:gd name="connsiteY0" fmla="*/ 547727 h 547728"/>
                  <a:gd name="connsiteX1" fmla="*/ 726281 w 2157412"/>
                  <a:gd name="connsiteY1" fmla="*/ 185778 h 547728"/>
                  <a:gd name="connsiteX2" fmla="*/ 1076325 w 2157412"/>
                  <a:gd name="connsiteY2" fmla="*/ 40 h 547728"/>
                  <a:gd name="connsiteX3" fmla="*/ 1431131 w 2157412"/>
                  <a:gd name="connsiteY3" fmla="*/ 181015 h 547728"/>
                  <a:gd name="connsiteX4" fmla="*/ 2157412 w 2157412"/>
                  <a:gd name="connsiteY4" fmla="*/ 547728 h 547728"/>
                  <a:gd name="connsiteX5" fmla="*/ 2157412 w 2157412"/>
                  <a:gd name="connsiteY5" fmla="*/ 547728 h 547728"/>
                  <a:gd name="connsiteX0" fmla="*/ 0 w 2157412"/>
                  <a:gd name="connsiteY0" fmla="*/ 547727 h 547728"/>
                  <a:gd name="connsiteX1" fmla="*/ 726281 w 2157412"/>
                  <a:gd name="connsiteY1" fmla="*/ 185778 h 547728"/>
                  <a:gd name="connsiteX2" fmla="*/ 1076325 w 2157412"/>
                  <a:gd name="connsiteY2" fmla="*/ 40 h 547728"/>
                  <a:gd name="connsiteX3" fmla="*/ 1431131 w 2157412"/>
                  <a:gd name="connsiteY3" fmla="*/ 181015 h 547728"/>
                  <a:gd name="connsiteX4" fmla="*/ 2157412 w 2157412"/>
                  <a:gd name="connsiteY4" fmla="*/ 547728 h 547728"/>
                  <a:gd name="connsiteX5" fmla="*/ 2157412 w 2157412"/>
                  <a:gd name="connsiteY5" fmla="*/ 547728 h 547728"/>
                  <a:gd name="connsiteX0" fmla="*/ 0 w 2157412"/>
                  <a:gd name="connsiteY0" fmla="*/ 547727 h 547790"/>
                  <a:gd name="connsiteX1" fmla="*/ 726281 w 2157412"/>
                  <a:gd name="connsiteY1" fmla="*/ 185778 h 547790"/>
                  <a:gd name="connsiteX2" fmla="*/ 1076325 w 2157412"/>
                  <a:gd name="connsiteY2" fmla="*/ 40 h 547790"/>
                  <a:gd name="connsiteX3" fmla="*/ 1431131 w 2157412"/>
                  <a:gd name="connsiteY3" fmla="*/ 181015 h 547790"/>
                  <a:gd name="connsiteX4" fmla="*/ 2157412 w 2157412"/>
                  <a:gd name="connsiteY4" fmla="*/ 547728 h 547790"/>
                  <a:gd name="connsiteX5" fmla="*/ 2157412 w 2157412"/>
                  <a:gd name="connsiteY5" fmla="*/ 547728 h 547790"/>
                  <a:gd name="connsiteX0" fmla="*/ 0 w 2157412"/>
                  <a:gd name="connsiteY0" fmla="*/ 547727 h 547728"/>
                  <a:gd name="connsiteX1" fmla="*/ 726281 w 2157412"/>
                  <a:gd name="connsiteY1" fmla="*/ 185778 h 547728"/>
                  <a:gd name="connsiteX2" fmla="*/ 1076325 w 2157412"/>
                  <a:gd name="connsiteY2" fmla="*/ 40 h 547728"/>
                  <a:gd name="connsiteX3" fmla="*/ 1431131 w 2157412"/>
                  <a:gd name="connsiteY3" fmla="*/ 181015 h 547728"/>
                  <a:gd name="connsiteX4" fmla="*/ 2157412 w 2157412"/>
                  <a:gd name="connsiteY4" fmla="*/ 547728 h 547728"/>
                  <a:gd name="connsiteX5" fmla="*/ 2157412 w 2157412"/>
                  <a:gd name="connsiteY5" fmla="*/ 547728 h 547728"/>
                  <a:gd name="connsiteX0" fmla="*/ 0 w 2255043"/>
                  <a:gd name="connsiteY0" fmla="*/ 547727 h 576158"/>
                  <a:gd name="connsiteX1" fmla="*/ 726281 w 2255043"/>
                  <a:gd name="connsiteY1" fmla="*/ 185778 h 576158"/>
                  <a:gd name="connsiteX2" fmla="*/ 1076325 w 2255043"/>
                  <a:gd name="connsiteY2" fmla="*/ 40 h 576158"/>
                  <a:gd name="connsiteX3" fmla="*/ 1431131 w 2255043"/>
                  <a:gd name="connsiteY3" fmla="*/ 181015 h 576158"/>
                  <a:gd name="connsiteX4" fmla="*/ 2157412 w 2255043"/>
                  <a:gd name="connsiteY4" fmla="*/ 547728 h 576158"/>
                  <a:gd name="connsiteX5" fmla="*/ 2255043 w 2255043"/>
                  <a:gd name="connsiteY5" fmla="*/ 552491 h 576158"/>
                  <a:gd name="connsiteX0" fmla="*/ 0 w 2255043"/>
                  <a:gd name="connsiteY0" fmla="*/ 547767 h 581488"/>
                  <a:gd name="connsiteX1" fmla="*/ 726281 w 2255043"/>
                  <a:gd name="connsiteY1" fmla="*/ 185818 h 581488"/>
                  <a:gd name="connsiteX2" fmla="*/ 1076325 w 2255043"/>
                  <a:gd name="connsiteY2" fmla="*/ 80 h 581488"/>
                  <a:gd name="connsiteX3" fmla="*/ 1431131 w 2255043"/>
                  <a:gd name="connsiteY3" fmla="*/ 181055 h 581488"/>
                  <a:gd name="connsiteX4" fmla="*/ 2159793 w 2255043"/>
                  <a:gd name="connsiteY4" fmla="*/ 554912 h 581488"/>
                  <a:gd name="connsiteX5" fmla="*/ 2255043 w 2255043"/>
                  <a:gd name="connsiteY5" fmla="*/ 552531 h 581488"/>
                  <a:gd name="connsiteX0" fmla="*/ 0 w 2159793"/>
                  <a:gd name="connsiteY0" fmla="*/ 547767 h 554912"/>
                  <a:gd name="connsiteX1" fmla="*/ 726281 w 2159793"/>
                  <a:gd name="connsiteY1" fmla="*/ 185818 h 554912"/>
                  <a:gd name="connsiteX2" fmla="*/ 1076325 w 2159793"/>
                  <a:gd name="connsiteY2" fmla="*/ 80 h 554912"/>
                  <a:gd name="connsiteX3" fmla="*/ 1431131 w 2159793"/>
                  <a:gd name="connsiteY3" fmla="*/ 181055 h 554912"/>
                  <a:gd name="connsiteX4" fmla="*/ 2159793 w 2159793"/>
                  <a:gd name="connsiteY4" fmla="*/ 554912 h 554912"/>
                  <a:gd name="connsiteX0" fmla="*/ 0 w 2159793"/>
                  <a:gd name="connsiteY0" fmla="*/ 547767 h 554912"/>
                  <a:gd name="connsiteX1" fmla="*/ 726281 w 2159793"/>
                  <a:gd name="connsiteY1" fmla="*/ 185818 h 554912"/>
                  <a:gd name="connsiteX2" fmla="*/ 1076325 w 2159793"/>
                  <a:gd name="connsiteY2" fmla="*/ 80 h 554912"/>
                  <a:gd name="connsiteX3" fmla="*/ 1431131 w 2159793"/>
                  <a:gd name="connsiteY3" fmla="*/ 181055 h 554912"/>
                  <a:gd name="connsiteX4" fmla="*/ 2159793 w 2159793"/>
                  <a:gd name="connsiteY4" fmla="*/ 554912 h 554912"/>
                  <a:gd name="connsiteX0" fmla="*/ 0 w 2159793"/>
                  <a:gd name="connsiteY0" fmla="*/ 547886 h 555031"/>
                  <a:gd name="connsiteX1" fmla="*/ 726281 w 2159793"/>
                  <a:gd name="connsiteY1" fmla="*/ 185937 h 555031"/>
                  <a:gd name="connsiteX2" fmla="*/ 1076325 w 2159793"/>
                  <a:gd name="connsiteY2" fmla="*/ 199 h 555031"/>
                  <a:gd name="connsiteX3" fmla="*/ 1431131 w 2159793"/>
                  <a:gd name="connsiteY3" fmla="*/ 181174 h 555031"/>
                  <a:gd name="connsiteX4" fmla="*/ 2159793 w 2159793"/>
                  <a:gd name="connsiteY4" fmla="*/ 555031 h 555031"/>
                  <a:gd name="connsiteX0" fmla="*/ 0 w 2159793"/>
                  <a:gd name="connsiteY0" fmla="*/ 547755 h 554900"/>
                  <a:gd name="connsiteX1" fmla="*/ 726281 w 2159793"/>
                  <a:gd name="connsiteY1" fmla="*/ 185806 h 554900"/>
                  <a:gd name="connsiteX2" fmla="*/ 1076325 w 2159793"/>
                  <a:gd name="connsiteY2" fmla="*/ 68 h 554900"/>
                  <a:gd name="connsiteX3" fmla="*/ 1431131 w 2159793"/>
                  <a:gd name="connsiteY3" fmla="*/ 181043 h 554900"/>
                  <a:gd name="connsiteX4" fmla="*/ 2159793 w 2159793"/>
                  <a:gd name="connsiteY4" fmla="*/ 554900 h 554900"/>
                  <a:gd name="connsiteX0" fmla="*/ 0 w 2159793"/>
                  <a:gd name="connsiteY0" fmla="*/ 547755 h 554900"/>
                  <a:gd name="connsiteX1" fmla="*/ 726281 w 2159793"/>
                  <a:gd name="connsiteY1" fmla="*/ 185806 h 554900"/>
                  <a:gd name="connsiteX2" fmla="*/ 1076325 w 2159793"/>
                  <a:gd name="connsiteY2" fmla="*/ 68 h 554900"/>
                  <a:gd name="connsiteX3" fmla="*/ 1431131 w 2159793"/>
                  <a:gd name="connsiteY3" fmla="*/ 181043 h 554900"/>
                  <a:gd name="connsiteX4" fmla="*/ 2159793 w 2159793"/>
                  <a:gd name="connsiteY4" fmla="*/ 554900 h 5549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159793" h="554900">
                    <a:moveTo>
                      <a:pt x="0" y="547755"/>
                    </a:moveTo>
                    <a:cubicBezTo>
                      <a:pt x="386556" y="542993"/>
                      <a:pt x="630238" y="284230"/>
                      <a:pt x="726281" y="185806"/>
                    </a:cubicBezTo>
                    <a:cubicBezTo>
                      <a:pt x="822324" y="87382"/>
                      <a:pt x="908844" y="3243"/>
                      <a:pt x="1076325" y="68"/>
                    </a:cubicBezTo>
                    <a:cubicBezTo>
                      <a:pt x="1243806" y="-3107"/>
                      <a:pt x="1364223" y="106667"/>
                      <a:pt x="1431131" y="181043"/>
                    </a:cubicBezTo>
                    <a:cubicBezTo>
                      <a:pt x="1563810" y="328531"/>
                      <a:pt x="1696243" y="550137"/>
                      <a:pt x="2159793" y="554900"/>
                    </a:cubicBezTo>
                  </a:path>
                </a:pathLst>
              </a:custGeom>
              <a:solidFill>
                <a:srgbClr val="FFD9E6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AU"/>
              </a:p>
            </p:txBody>
          </p:sp>
          <p:sp>
            <p:nvSpPr>
              <p:cNvPr id="44" name="Freeform 43"/>
              <p:cNvSpPr/>
              <p:nvPr/>
            </p:nvSpPr>
            <p:spPr>
              <a:xfrm>
                <a:off x="5617414" y="2498970"/>
                <a:ext cx="379572" cy="554900"/>
              </a:xfrm>
              <a:custGeom>
                <a:avLst/>
                <a:gdLst>
                  <a:gd name="connsiteX0" fmla="*/ 0 w 2155031"/>
                  <a:gd name="connsiteY0" fmla="*/ 542927 h 547690"/>
                  <a:gd name="connsiteX1" fmla="*/ 723900 w 2155031"/>
                  <a:gd name="connsiteY1" fmla="*/ 185740 h 547690"/>
                  <a:gd name="connsiteX2" fmla="*/ 1073944 w 2155031"/>
                  <a:gd name="connsiteY2" fmla="*/ 2 h 547690"/>
                  <a:gd name="connsiteX3" fmla="*/ 1428750 w 2155031"/>
                  <a:gd name="connsiteY3" fmla="*/ 180977 h 547690"/>
                  <a:gd name="connsiteX4" fmla="*/ 2155031 w 2155031"/>
                  <a:gd name="connsiteY4" fmla="*/ 547690 h 547690"/>
                  <a:gd name="connsiteX5" fmla="*/ 2155031 w 2155031"/>
                  <a:gd name="connsiteY5" fmla="*/ 547690 h 547690"/>
                  <a:gd name="connsiteX0" fmla="*/ 0 w 2155031"/>
                  <a:gd name="connsiteY0" fmla="*/ 542927 h 547690"/>
                  <a:gd name="connsiteX1" fmla="*/ 723900 w 2155031"/>
                  <a:gd name="connsiteY1" fmla="*/ 185740 h 547690"/>
                  <a:gd name="connsiteX2" fmla="*/ 1073944 w 2155031"/>
                  <a:gd name="connsiteY2" fmla="*/ 2 h 547690"/>
                  <a:gd name="connsiteX3" fmla="*/ 1428750 w 2155031"/>
                  <a:gd name="connsiteY3" fmla="*/ 180977 h 547690"/>
                  <a:gd name="connsiteX4" fmla="*/ 2155031 w 2155031"/>
                  <a:gd name="connsiteY4" fmla="*/ 547690 h 547690"/>
                  <a:gd name="connsiteX5" fmla="*/ 2155031 w 2155031"/>
                  <a:gd name="connsiteY5" fmla="*/ 547690 h 547690"/>
                  <a:gd name="connsiteX0" fmla="*/ 0 w 2155031"/>
                  <a:gd name="connsiteY0" fmla="*/ 542927 h 547690"/>
                  <a:gd name="connsiteX1" fmla="*/ 723900 w 2155031"/>
                  <a:gd name="connsiteY1" fmla="*/ 185740 h 547690"/>
                  <a:gd name="connsiteX2" fmla="*/ 1073944 w 2155031"/>
                  <a:gd name="connsiteY2" fmla="*/ 2 h 547690"/>
                  <a:gd name="connsiteX3" fmla="*/ 1428750 w 2155031"/>
                  <a:gd name="connsiteY3" fmla="*/ 180977 h 547690"/>
                  <a:gd name="connsiteX4" fmla="*/ 2155031 w 2155031"/>
                  <a:gd name="connsiteY4" fmla="*/ 547690 h 547690"/>
                  <a:gd name="connsiteX5" fmla="*/ 2155031 w 2155031"/>
                  <a:gd name="connsiteY5" fmla="*/ 547690 h 547690"/>
                  <a:gd name="connsiteX0" fmla="*/ 0 w 2157412"/>
                  <a:gd name="connsiteY0" fmla="*/ 547689 h 547750"/>
                  <a:gd name="connsiteX1" fmla="*/ 726281 w 2157412"/>
                  <a:gd name="connsiteY1" fmla="*/ 185740 h 547750"/>
                  <a:gd name="connsiteX2" fmla="*/ 1076325 w 2157412"/>
                  <a:gd name="connsiteY2" fmla="*/ 2 h 547750"/>
                  <a:gd name="connsiteX3" fmla="*/ 1431131 w 2157412"/>
                  <a:gd name="connsiteY3" fmla="*/ 180977 h 547750"/>
                  <a:gd name="connsiteX4" fmla="*/ 2157412 w 2157412"/>
                  <a:gd name="connsiteY4" fmla="*/ 547690 h 547750"/>
                  <a:gd name="connsiteX5" fmla="*/ 2157412 w 2157412"/>
                  <a:gd name="connsiteY5" fmla="*/ 547690 h 547750"/>
                  <a:gd name="connsiteX0" fmla="*/ 0 w 2157412"/>
                  <a:gd name="connsiteY0" fmla="*/ 547689 h 547690"/>
                  <a:gd name="connsiteX1" fmla="*/ 726281 w 2157412"/>
                  <a:gd name="connsiteY1" fmla="*/ 185740 h 547690"/>
                  <a:gd name="connsiteX2" fmla="*/ 1076325 w 2157412"/>
                  <a:gd name="connsiteY2" fmla="*/ 2 h 547690"/>
                  <a:gd name="connsiteX3" fmla="*/ 1431131 w 2157412"/>
                  <a:gd name="connsiteY3" fmla="*/ 180977 h 547690"/>
                  <a:gd name="connsiteX4" fmla="*/ 2157412 w 2157412"/>
                  <a:gd name="connsiteY4" fmla="*/ 547690 h 547690"/>
                  <a:gd name="connsiteX5" fmla="*/ 2157412 w 2157412"/>
                  <a:gd name="connsiteY5" fmla="*/ 547690 h 547690"/>
                  <a:gd name="connsiteX0" fmla="*/ 0 w 2157412"/>
                  <a:gd name="connsiteY0" fmla="*/ 547689 h 547690"/>
                  <a:gd name="connsiteX1" fmla="*/ 726281 w 2157412"/>
                  <a:gd name="connsiteY1" fmla="*/ 185740 h 547690"/>
                  <a:gd name="connsiteX2" fmla="*/ 1076325 w 2157412"/>
                  <a:gd name="connsiteY2" fmla="*/ 2 h 547690"/>
                  <a:gd name="connsiteX3" fmla="*/ 1431131 w 2157412"/>
                  <a:gd name="connsiteY3" fmla="*/ 180977 h 547690"/>
                  <a:gd name="connsiteX4" fmla="*/ 2157412 w 2157412"/>
                  <a:gd name="connsiteY4" fmla="*/ 547690 h 547690"/>
                  <a:gd name="connsiteX5" fmla="*/ 2157412 w 2157412"/>
                  <a:gd name="connsiteY5" fmla="*/ 547690 h 547690"/>
                  <a:gd name="connsiteX0" fmla="*/ 0 w 2157412"/>
                  <a:gd name="connsiteY0" fmla="*/ 547727 h 547728"/>
                  <a:gd name="connsiteX1" fmla="*/ 726281 w 2157412"/>
                  <a:gd name="connsiteY1" fmla="*/ 185778 h 547728"/>
                  <a:gd name="connsiteX2" fmla="*/ 1076325 w 2157412"/>
                  <a:gd name="connsiteY2" fmla="*/ 40 h 547728"/>
                  <a:gd name="connsiteX3" fmla="*/ 1431131 w 2157412"/>
                  <a:gd name="connsiteY3" fmla="*/ 181015 h 547728"/>
                  <a:gd name="connsiteX4" fmla="*/ 2157412 w 2157412"/>
                  <a:gd name="connsiteY4" fmla="*/ 547728 h 547728"/>
                  <a:gd name="connsiteX5" fmla="*/ 2157412 w 2157412"/>
                  <a:gd name="connsiteY5" fmla="*/ 547728 h 547728"/>
                  <a:gd name="connsiteX0" fmla="*/ 0 w 2157412"/>
                  <a:gd name="connsiteY0" fmla="*/ 547727 h 547728"/>
                  <a:gd name="connsiteX1" fmla="*/ 726281 w 2157412"/>
                  <a:gd name="connsiteY1" fmla="*/ 185778 h 547728"/>
                  <a:gd name="connsiteX2" fmla="*/ 1076325 w 2157412"/>
                  <a:gd name="connsiteY2" fmla="*/ 40 h 547728"/>
                  <a:gd name="connsiteX3" fmla="*/ 1431131 w 2157412"/>
                  <a:gd name="connsiteY3" fmla="*/ 181015 h 547728"/>
                  <a:gd name="connsiteX4" fmla="*/ 2157412 w 2157412"/>
                  <a:gd name="connsiteY4" fmla="*/ 547728 h 547728"/>
                  <a:gd name="connsiteX5" fmla="*/ 2157412 w 2157412"/>
                  <a:gd name="connsiteY5" fmla="*/ 547728 h 547728"/>
                  <a:gd name="connsiteX0" fmla="*/ 0 w 2157412"/>
                  <a:gd name="connsiteY0" fmla="*/ 547727 h 547728"/>
                  <a:gd name="connsiteX1" fmla="*/ 726281 w 2157412"/>
                  <a:gd name="connsiteY1" fmla="*/ 185778 h 547728"/>
                  <a:gd name="connsiteX2" fmla="*/ 1076325 w 2157412"/>
                  <a:gd name="connsiteY2" fmla="*/ 40 h 547728"/>
                  <a:gd name="connsiteX3" fmla="*/ 1431131 w 2157412"/>
                  <a:gd name="connsiteY3" fmla="*/ 181015 h 547728"/>
                  <a:gd name="connsiteX4" fmla="*/ 2157412 w 2157412"/>
                  <a:gd name="connsiteY4" fmla="*/ 547728 h 547728"/>
                  <a:gd name="connsiteX5" fmla="*/ 2157412 w 2157412"/>
                  <a:gd name="connsiteY5" fmla="*/ 547728 h 547728"/>
                  <a:gd name="connsiteX0" fmla="*/ 0 w 2157412"/>
                  <a:gd name="connsiteY0" fmla="*/ 547727 h 547790"/>
                  <a:gd name="connsiteX1" fmla="*/ 726281 w 2157412"/>
                  <a:gd name="connsiteY1" fmla="*/ 185778 h 547790"/>
                  <a:gd name="connsiteX2" fmla="*/ 1076325 w 2157412"/>
                  <a:gd name="connsiteY2" fmla="*/ 40 h 547790"/>
                  <a:gd name="connsiteX3" fmla="*/ 1431131 w 2157412"/>
                  <a:gd name="connsiteY3" fmla="*/ 181015 h 547790"/>
                  <a:gd name="connsiteX4" fmla="*/ 2157412 w 2157412"/>
                  <a:gd name="connsiteY4" fmla="*/ 547728 h 547790"/>
                  <a:gd name="connsiteX5" fmla="*/ 2157412 w 2157412"/>
                  <a:gd name="connsiteY5" fmla="*/ 547728 h 547790"/>
                  <a:gd name="connsiteX0" fmla="*/ 0 w 2157412"/>
                  <a:gd name="connsiteY0" fmla="*/ 547727 h 547728"/>
                  <a:gd name="connsiteX1" fmla="*/ 726281 w 2157412"/>
                  <a:gd name="connsiteY1" fmla="*/ 185778 h 547728"/>
                  <a:gd name="connsiteX2" fmla="*/ 1076325 w 2157412"/>
                  <a:gd name="connsiteY2" fmla="*/ 40 h 547728"/>
                  <a:gd name="connsiteX3" fmla="*/ 1431131 w 2157412"/>
                  <a:gd name="connsiteY3" fmla="*/ 181015 h 547728"/>
                  <a:gd name="connsiteX4" fmla="*/ 2157412 w 2157412"/>
                  <a:gd name="connsiteY4" fmla="*/ 547728 h 547728"/>
                  <a:gd name="connsiteX5" fmla="*/ 2157412 w 2157412"/>
                  <a:gd name="connsiteY5" fmla="*/ 547728 h 547728"/>
                  <a:gd name="connsiteX0" fmla="*/ 0 w 2255043"/>
                  <a:gd name="connsiteY0" fmla="*/ 547727 h 576158"/>
                  <a:gd name="connsiteX1" fmla="*/ 726281 w 2255043"/>
                  <a:gd name="connsiteY1" fmla="*/ 185778 h 576158"/>
                  <a:gd name="connsiteX2" fmla="*/ 1076325 w 2255043"/>
                  <a:gd name="connsiteY2" fmla="*/ 40 h 576158"/>
                  <a:gd name="connsiteX3" fmla="*/ 1431131 w 2255043"/>
                  <a:gd name="connsiteY3" fmla="*/ 181015 h 576158"/>
                  <a:gd name="connsiteX4" fmla="*/ 2157412 w 2255043"/>
                  <a:gd name="connsiteY4" fmla="*/ 547728 h 576158"/>
                  <a:gd name="connsiteX5" fmla="*/ 2255043 w 2255043"/>
                  <a:gd name="connsiteY5" fmla="*/ 552491 h 576158"/>
                  <a:gd name="connsiteX0" fmla="*/ 0 w 2255043"/>
                  <a:gd name="connsiteY0" fmla="*/ 547767 h 581488"/>
                  <a:gd name="connsiteX1" fmla="*/ 726281 w 2255043"/>
                  <a:gd name="connsiteY1" fmla="*/ 185818 h 581488"/>
                  <a:gd name="connsiteX2" fmla="*/ 1076325 w 2255043"/>
                  <a:gd name="connsiteY2" fmla="*/ 80 h 581488"/>
                  <a:gd name="connsiteX3" fmla="*/ 1431131 w 2255043"/>
                  <a:gd name="connsiteY3" fmla="*/ 181055 h 581488"/>
                  <a:gd name="connsiteX4" fmla="*/ 2159793 w 2255043"/>
                  <a:gd name="connsiteY4" fmla="*/ 554912 h 581488"/>
                  <a:gd name="connsiteX5" fmla="*/ 2255043 w 2255043"/>
                  <a:gd name="connsiteY5" fmla="*/ 552531 h 581488"/>
                  <a:gd name="connsiteX0" fmla="*/ 0 w 2159793"/>
                  <a:gd name="connsiteY0" fmla="*/ 547767 h 554912"/>
                  <a:gd name="connsiteX1" fmla="*/ 726281 w 2159793"/>
                  <a:gd name="connsiteY1" fmla="*/ 185818 h 554912"/>
                  <a:gd name="connsiteX2" fmla="*/ 1076325 w 2159793"/>
                  <a:gd name="connsiteY2" fmla="*/ 80 h 554912"/>
                  <a:gd name="connsiteX3" fmla="*/ 1431131 w 2159793"/>
                  <a:gd name="connsiteY3" fmla="*/ 181055 h 554912"/>
                  <a:gd name="connsiteX4" fmla="*/ 2159793 w 2159793"/>
                  <a:gd name="connsiteY4" fmla="*/ 554912 h 554912"/>
                  <a:gd name="connsiteX0" fmla="*/ 0 w 2159793"/>
                  <a:gd name="connsiteY0" fmla="*/ 547767 h 554912"/>
                  <a:gd name="connsiteX1" fmla="*/ 726281 w 2159793"/>
                  <a:gd name="connsiteY1" fmla="*/ 185818 h 554912"/>
                  <a:gd name="connsiteX2" fmla="*/ 1076325 w 2159793"/>
                  <a:gd name="connsiteY2" fmla="*/ 80 h 554912"/>
                  <a:gd name="connsiteX3" fmla="*/ 1431131 w 2159793"/>
                  <a:gd name="connsiteY3" fmla="*/ 181055 h 554912"/>
                  <a:gd name="connsiteX4" fmla="*/ 2159793 w 2159793"/>
                  <a:gd name="connsiteY4" fmla="*/ 554912 h 554912"/>
                  <a:gd name="connsiteX0" fmla="*/ 0 w 2159793"/>
                  <a:gd name="connsiteY0" fmla="*/ 547886 h 555031"/>
                  <a:gd name="connsiteX1" fmla="*/ 726281 w 2159793"/>
                  <a:gd name="connsiteY1" fmla="*/ 185937 h 555031"/>
                  <a:gd name="connsiteX2" fmla="*/ 1076325 w 2159793"/>
                  <a:gd name="connsiteY2" fmla="*/ 199 h 555031"/>
                  <a:gd name="connsiteX3" fmla="*/ 1431131 w 2159793"/>
                  <a:gd name="connsiteY3" fmla="*/ 181174 h 555031"/>
                  <a:gd name="connsiteX4" fmla="*/ 2159793 w 2159793"/>
                  <a:gd name="connsiteY4" fmla="*/ 555031 h 555031"/>
                  <a:gd name="connsiteX0" fmla="*/ 0 w 2159793"/>
                  <a:gd name="connsiteY0" fmla="*/ 547755 h 554900"/>
                  <a:gd name="connsiteX1" fmla="*/ 726281 w 2159793"/>
                  <a:gd name="connsiteY1" fmla="*/ 185806 h 554900"/>
                  <a:gd name="connsiteX2" fmla="*/ 1076325 w 2159793"/>
                  <a:gd name="connsiteY2" fmla="*/ 68 h 554900"/>
                  <a:gd name="connsiteX3" fmla="*/ 1431131 w 2159793"/>
                  <a:gd name="connsiteY3" fmla="*/ 181043 h 554900"/>
                  <a:gd name="connsiteX4" fmla="*/ 2159793 w 2159793"/>
                  <a:gd name="connsiteY4" fmla="*/ 554900 h 554900"/>
                  <a:gd name="connsiteX0" fmla="*/ 0 w 2159793"/>
                  <a:gd name="connsiteY0" fmla="*/ 547755 h 554900"/>
                  <a:gd name="connsiteX1" fmla="*/ 726281 w 2159793"/>
                  <a:gd name="connsiteY1" fmla="*/ 185806 h 554900"/>
                  <a:gd name="connsiteX2" fmla="*/ 1076325 w 2159793"/>
                  <a:gd name="connsiteY2" fmla="*/ 68 h 554900"/>
                  <a:gd name="connsiteX3" fmla="*/ 1431131 w 2159793"/>
                  <a:gd name="connsiteY3" fmla="*/ 181043 h 554900"/>
                  <a:gd name="connsiteX4" fmla="*/ 2159793 w 2159793"/>
                  <a:gd name="connsiteY4" fmla="*/ 554900 h 5549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159793" h="554900">
                    <a:moveTo>
                      <a:pt x="0" y="547755"/>
                    </a:moveTo>
                    <a:cubicBezTo>
                      <a:pt x="386556" y="542993"/>
                      <a:pt x="630238" y="284230"/>
                      <a:pt x="726281" y="185806"/>
                    </a:cubicBezTo>
                    <a:cubicBezTo>
                      <a:pt x="822324" y="87382"/>
                      <a:pt x="908844" y="3243"/>
                      <a:pt x="1076325" y="68"/>
                    </a:cubicBezTo>
                    <a:cubicBezTo>
                      <a:pt x="1243806" y="-3107"/>
                      <a:pt x="1364223" y="106667"/>
                      <a:pt x="1431131" y="181043"/>
                    </a:cubicBezTo>
                    <a:cubicBezTo>
                      <a:pt x="1563810" y="328531"/>
                      <a:pt x="1696243" y="550137"/>
                      <a:pt x="2159793" y="554900"/>
                    </a:cubicBezTo>
                  </a:path>
                </a:pathLst>
              </a:custGeom>
              <a:solidFill>
                <a:srgbClr val="FFD9E6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AU"/>
              </a:p>
            </p:txBody>
          </p:sp>
          <p:sp>
            <p:nvSpPr>
              <p:cNvPr id="45" name="Freeform 44"/>
              <p:cNvSpPr/>
              <p:nvPr/>
            </p:nvSpPr>
            <p:spPr>
              <a:xfrm>
                <a:off x="5540671" y="2498970"/>
                <a:ext cx="379572" cy="554900"/>
              </a:xfrm>
              <a:custGeom>
                <a:avLst/>
                <a:gdLst>
                  <a:gd name="connsiteX0" fmla="*/ 0 w 2155031"/>
                  <a:gd name="connsiteY0" fmla="*/ 542927 h 547690"/>
                  <a:gd name="connsiteX1" fmla="*/ 723900 w 2155031"/>
                  <a:gd name="connsiteY1" fmla="*/ 185740 h 547690"/>
                  <a:gd name="connsiteX2" fmla="*/ 1073944 w 2155031"/>
                  <a:gd name="connsiteY2" fmla="*/ 2 h 547690"/>
                  <a:gd name="connsiteX3" fmla="*/ 1428750 w 2155031"/>
                  <a:gd name="connsiteY3" fmla="*/ 180977 h 547690"/>
                  <a:gd name="connsiteX4" fmla="*/ 2155031 w 2155031"/>
                  <a:gd name="connsiteY4" fmla="*/ 547690 h 547690"/>
                  <a:gd name="connsiteX5" fmla="*/ 2155031 w 2155031"/>
                  <a:gd name="connsiteY5" fmla="*/ 547690 h 547690"/>
                  <a:gd name="connsiteX0" fmla="*/ 0 w 2155031"/>
                  <a:gd name="connsiteY0" fmla="*/ 542927 h 547690"/>
                  <a:gd name="connsiteX1" fmla="*/ 723900 w 2155031"/>
                  <a:gd name="connsiteY1" fmla="*/ 185740 h 547690"/>
                  <a:gd name="connsiteX2" fmla="*/ 1073944 w 2155031"/>
                  <a:gd name="connsiteY2" fmla="*/ 2 h 547690"/>
                  <a:gd name="connsiteX3" fmla="*/ 1428750 w 2155031"/>
                  <a:gd name="connsiteY3" fmla="*/ 180977 h 547690"/>
                  <a:gd name="connsiteX4" fmla="*/ 2155031 w 2155031"/>
                  <a:gd name="connsiteY4" fmla="*/ 547690 h 547690"/>
                  <a:gd name="connsiteX5" fmla="*/ 2155031 w 2155031"/>
                  <a:gd name="connsiteY5" fmla="*/ 547690 h 547690"/>
                  <a:gd name="connsiteX0" fmla="*/ 0 w 2155031"/>
                  <a:gd name="connsiteY0" fmla="*/ 542927 h 547690"/>
                  <a:gd name="connsiteX1" fmla="*/ 723900 w 2155031"/>
                  <a:gd name="connsiteY1" fmla="*/ 185740 h 547690"/>
                  <a:gd name="connsiteX2" fmla="*/ 1073944 w 2155031"/>
                  <a:gd name="connsiteY2" fmla="*/ 2 h 547690"/>
                  <a:gd name="connsiteX3" fmla="*/ 1428750 w 2155031"/>
                  <a:gd name="connsiteY3" fmla="*/ 180977 h 547690"/>
                  <a:gd name="connsiteX4" fmla="*/ 2155031 w 2155031"/>
                  <a:gd name="connsiteY4" fmla="*/ 547690 h 547690"/>
                  <a:gd name="connsiteX5" fmla="*/ 2155031 w 2155031"/>
                  <a:gd name="connsiteY5" fmla="*/ 547690 h 547690"/>
                  <a:gd name="connsiteX0" fmla="*/ 0 w 2157412"/>
                  <a:gd name="connsiteY0" fmla="*/ 547689 h 547750"/>
                  <a:gd name="connsiteX1" fmla="*/ 726281 w 2157412"/>
                  <a:gd name="connsiteY1" fmla="*/ 185740 h 547750"/>
                  <a:gd name="connsiteX2" fmla="*/ 1076325 w 2157412"/>
                  <a:gd name="connsiteY2" fmla="*/ 2 h 547750"/>
                  <a:gd name="connsiteX3" fmla="*/ 1431131 w 2157412"/>
                  <a:gd name="connsiteY3" fmla="*/ 180977 h 547750"/>
                  <a:gd name="connsiteX4" fmla="*/ 2157412 w 2157412"/>
                  <a:gd name="connsiteY4" fmla="*/ 547690 h 547750"/>
                  <a:gd name="connsiteX5" fmla="*/ 2157412 w 2157412"/>
                  <a:gd name="connsiteY5" fmla="*/ 547690 h 547750"/>
                  <a:gd name="connsiteX0" fmla="*/ 0 w 2157412"/>
                  <a:gd name="connsiteY0" fmla="*/ 547689 h 547690"/>
                  <a:gd name="connsiteX1" fmla="*/ 726281 w 2157412"/>
                  <a:gd name="connsiteY1" fmla="*/ 185740 h 547690"/>
                  <a:gd name="connsiteX2" fmla="*/ 1076325 w 2157412"/>
                  <a:gd name="connsiteY2" fmla="*/ 2 h 547690"/>
                  <a:gd name="connsiteX3" fmla="*/ 1431131 w 2157412"/>
                  <a:gd name="connsiteY3" fmla="*/ 180977 h 547690"/>
                  <a:gd name="connsiteX4" fmla="*/ 2157412 w 2157412"/>
                  <a:gd name="connsiteY4" fmla="*/ 547690 h 547690"/>
                  <a:gd name="connsiteX5" fmla="*/ 2157412 w 2157412"/>
                  <a:gd name="connsiteY5" fmla="*/ 547690 h 547690"/>
                  <a:gd name="connsiteX0" fmla="*/ 0 w 2157412"/>
                  <a:gd name="connsiteY0" fmla="*/ 547689 h 547690"/>
                  <a:gd name="connsiteX1" fmla="*/ 726281 w 2157412"/>
                  <a:gd name="connsiteY1" fmla="*/ 185740 h 547690"/>
                  <a:gd name="connsiteX2" fmla="*/ 1076325 w 2157412"/>
                  <a:gd name="connsiteY2" fmla="*/ 2 h 547690"/>
                  <a:gd name="connsiteX3" fmla="*/ 1431131 w 2157412"/>
                  <a:gd name="connsiteY3" fmla="*/ 180977 h 547690"/>
                  <a:gd name="connsiteX4" fmla="*/ 2157412 w 2157412"/>
                  <a:gd name="connsiteY4" fmla="*/ 547690 h 547690"/>
                  <a:gd name="connsiteX5" fmla="*/ 2157412 w 2157412"/>
                  <a:gd name="connsiteY5" fmla="*/ 547690 h 547690"/>
                  <a:gd name="connsiteX0" fmla="*/ 0 w 2157412"/>
                  <a:gd name="connsiteY0" fmla="*/ 547727 h 547728"/>
                  <a:gd name="connsiteX1" fmla="*/ 726281 w 2157412"/>
                  <a:gd name="connsiteY1" fmla="*/ 185778 h 547728"/>
                  <a:gd name="connsiteX2" fmla="*/ 1076325 w 2157412"/>
                  <a:gd name="connsiteY2" fmla="*/ 40 h 547728"/>
                  <a:gd name="connsiteX3" fmla="*/ 1431131 w 2157412"/>
                  <a:gd name="connsiteY3" fmla="*/ 181015 h 547728"/>
                  <a:gd name="connsiteX4" fmla="*/ 2157412 w 2157412"/>
                  <a:gd name="connsiteY4" fmla="*/ 547728 h 547728"/>
                  <a:gd name="connsiteX5" fmla="*/ 2157412 w 2157412"/>
                  <a:gd name="connsiteY5" fmla="*/ 547728 h 547728"/>
                  <a:gd name="connsiteX0" fmla="*/ 0 w 2157412"/>
                  <a:gd name="connsiteY0" fmla="*/ 547727 h 547728"/>
                  <a:gd name="connsiteX1" fmla="*/ 726281 w 2157412"/>
                  <a:gd name="connsiteY1" fmla="*/ 185778 h 547728"/>
                  <a:gd name="connsiteX2" fmla="*/ 1076325 w 2157412"/>
                  <a:gd name="connsiteY2" fmla="*/ 40 h 547728"/>
                  <a:gd name="connsiteX3" fmla="*/ 1431131 w 2157412"/>
                  <a:gd name="connsiteY3" fmla="*/ 181015 h 547728"/>
                  <a:gd name="connsiteX4" fmla="*/ 2157412 w 2157412"/>
                  <a:gd name="connsiteY4" fmla="*/ 547728 h 547728"/>
                  <a:gd name="connsiteX5" fmla="*/ 2157412 w 2157412"/>
                  <a:gd name="connsiteY5" fmla="*/ 547728 h 547728"/>
                  <a:gd name="connsiteX0" fmla="*/ 0 w 2157412"/>
                  <a:gd name="connsiteY0" fmla="*/ 547727 h 547728"/>
                  <a:gd name="connsiteX1" fmla="*/ 726281 w 2157412"/>
                  <a:gd name="connsiteY1" fmla="*/ 185778 h 547728"/>
                  <a:gd name="connsiteX2" fmla="*/ 1076325 w 2157412"/>
                  <a:gd name="connsiteY2" fmla="*/ 40 h 547728"/>
                  <a:gd name="connsiteX3" fmla="*/ 1431131 w 2157412"/>
                  <a:gd name="connsiteY3" fmla="*/ 181015 h 547728"/>
                  <a:gd name="connsiteX4" fmla="*/ 2157412 w 2157412"/>
                  <a:gd name="connsiteY4" fmla="*/ 547728 h 547728"/>
                  <a:gd name="connsiteX5" fmla="*/ 2157412 w 2157412"/>
                  <a:gd name="connsiteY5" fmla="*/ 547728 h 547728"/>
                  <a:gd name="connsiteX0" fmla="*/ 0 w 2157412"/>
                  <a:gd name="connsiteY0" fmla="*/ 547727 h 547790"/>
                  <a:gd name="connsiteX1" fmla="*/ 726281 w 2157412"/>
                  <a:gd name="connsiteY1" fmla="*/ 185778 h 547790"/>
                  <a:gd name="connsiteX2" fmla="*/ 1076325 w 2157412"/>
                  <a:gd name="connsiteY2" fmla="*/ 40 h 547790"/>
                  <a:gd name="connsiteX3" fmla="*/ 1431131 w 2157412"/>
                  <a:gd name="connsiteY3" fmla="*/ 181015 h 547790"/>
                  <a:gd name="connsiteX4" fmla="*/ 2157412 w 2157412"/>
                  <a:gd name="connsiteY4" fmla="*/ 547728 h 547790"/>
                  <a:gd name="connsiteX5" fmla="*/ 2157412 w 2157412"/>
                  <a:gd name="connsiteY5" fmla="*/ 547728 h 547790"/>
                  <a:gd name="connsiteX0" fmla="*/ 0 w 2157412"/>
                  <a:gd name="connsiteY0" fmla="*/ 547727 h 547728"/>
                  <a:gd name="connsiteX1" fmla="*/ 726281 w 2157412"/>
                  <a:gd name="connsiteY1" fmla="*/ 185778 h 547728"/>
                  <a:gd name="connsiteX2" fmla="*/ 1076325 w 2157412"/>
                  <a:gd name="connsiteY2" fmla="*/ 40 h 547728"/>
                  <a:gd name="connsiteX3" fmla="*/ 1431131 w 2157412"/>
                  <a:gd name="connsiteY3" fmla="*/ 181015 h 547728"/>
                  <a:gd name="connsiteX4" fmla="*/ 2157412 w 2157412"/>
                  <a:gd name="connsiteY4" fmla="*/ 547728 h 547728"/>
                  <a:gd name="connsiteX5" fmla="*/ 2157412 w 2157412"/>
                  <a:gd name="connsiteY5" fmla="*/ 547728 h 547728"/>
                  <a:gd name="connsiteX0" fmla="*/ 0 w 2255043"/>
                  <a:gd name="connsiteY0" fmla="*/ 547727 h 576158"/>
                  <a:gd name="connsiteX1" fmla="*/ 726281 w 2255043"/>
                  <a:gd name="connsiteY1" fmla="*/ 185778 h 576158"/>
                  <a:gd name="connsiteX2" fmla="*/ 1076325 w 2255043"/>
                  <a:gd name="connsiteY2" fmla="*/ 40 h 576158"/>
                  <a:gd name="connsiteX3" fmla="*/ 1431131 w 2255043"/>
                  <a:gd name="connsiteY3" fmla="*/ 181015 h 576158"/>
                  <a:gd name="connsiteX4" fmla="*/ 2157412 w 2255043"/>
                  <a:gd name="connsiteY4" fmla="*/ 547728 h 576158"/>
                  <a:gd name="connsiteX5" fmla="*/ 2255043 w 2255043"/>
                  <a:gd name="connsiteY5" fmla="*/ 552491 h 576158"/>
                  <a:gd name="connsiteX0" fmla="*/ 0 w 2255043"/>
                  <a:gd name="connsiteY0" fmla="*/ 547767 h 581488"/>
                  <a:gd name="connsiteX1" fmla="*/ 726281 w 2255043"/>
                  <a:gd name="connsiteY1" fmla="*/ 185818 h 581488"/>
                  <a:gd name="connsiteX2" fmla="*/ 1076325 w 2255043"/>
                  <a:gd name="connsiteY2" fmla="*/ 80 h 581488"/>
                  <a:gd name="connsiteX3" fmla="*/ 1431131 w 2255043"/>
                  <a:gd name="connsiteY3" fmla="*/ 181055 h 581488"/>
                  <a:gd name="connsiteX4" fmla="*/ 2159793 w 2255043"/>
                  <a:gd name="connsiteY4" fmla="*/ 554912 h 581488"/>
                  <a:gd name="connsiteX5" fmla="*/ 2255043 w 2255043"/>
                  <a:gd name="connsiteY5" fmla="*/ 552531 h 581488"/>
                  <a:gd name="connsiteX0" fmla="*/ 0 w 2159793"/>
                  <a:gd name="connsiteY0" fmla="*/ 547767 h 554912"/>
                  <a:gd name="connsiteX1" fmla="*/ 726281 w 2159793"/>
                  <a:gd name="connsiteY1" fmla="*/ 185818 h 554912"/>
                  <a:gd name="connsiteX2" fmla="*/ 1076325 w 2159793"/>
                  <a:gd name="connsiteY2" fmla="*/ 80 h 554912"/>
                  <a:gd name="connsiteX3" fmla="*/ 1431131 w 2159793"/>
                  <a:gd name="connsiteY3" fmla="*/ 181055 h 554912"/>
                  <a:gd name="connsiteX4" fmla="*/ 2159793 w 2159793"/>
                  <a:gd name="connsiteY4" fmla="*/ 554912 h 554912"/>
                  <a:gd name="connsiteX0" fmla="*/ 0 w 2159793"/>
                  <a:gd name="connsiteY0" fmla="*/ 547767 h 554912"/>
                  <a:gd name="connsiteX1" fmla="*/ 726281 w 2159793"/>
                  <a:gd name="connsiteY1" fmla="*/ 185818 h 554912"/>
                  <a:gd name="connsiteX2" fmla="*/ 1076325 w 2159793"/>
                  <a:gd name="connsiteY2" fmla="*/ 80 h 554912"/>
                  <a:gd name="connsiteX3" fmla="*/ 1431131 w 2159793"/>
                  <a:gd name="connsiteY3" fmla="*/ 181055 h 554912"/>
                  <a:gd name="connsiteX4" fmla="*/ 2159793 w 2159793"/>
                  <a:gd name="connsiteY4" fmla="*/ 554912 h 554912"/>
                  <a:gd name="connsiteX0" fmla="*/ 0 w 2159793"/>
                  <a:gd name="connsiteY0" fmla="*/ 547886 h 555031"/>
                  <a:gd name="connsiteX1" fmla="*/ 726281 w 2159793"/>
                  <a:gd name="connsiteY1" fmla="*/ 185937 h 555031"/>
                  <a:gd name="connsiteX2" fmla="*/ 1076325 w 2159793"/>
                  <a:gd name="connsiteY2" fmla="*/ 199 h 555031"/>
                  <a:gd name="connsiteX3" fmla="*/ 1431131 w 2159793"/>
                  <a:gd name="connsiteY3" fmla="*/ 181174 h 555031"/>
                  <a:gd name="connsiteX4" fmla="*/ 2159793 w 2159793"/>
                  <a:gd name="connsiteY4" fmla="*/ 555031 h 555031"/>
                  <a:gd name="connsiteX0" fmla="*/ 0 w 2159793"/>
                  <a:gd name="connsiteY0" fmla="*/ 547755 h 554900"/>
                  <a:gd name="connsiteX1" fmla="*/ 726281 w 2159793"/>
                  <a:gd name="connsiteY1" fmla="*/ 185806 h 554900"/>
                  <a:gd name="connsiteX2" fmla="*/ 1076325 w 2159793"/>
                  <a:gd name="connsiteY2" fmla="*/ 68 h 554900"/>
                  <a:gd name="connsiteX3" fmla="*/ 1431131 w 2159793"/>
                  <a:gd name="connsiteY3" fmla="*/ 181043 h 554900"/>
                  <a:gd name="connsiteX4" fmla="*/ 2159793 w 2159793"/>
                  <a:gd name="connsiteY4" fmla="*/ 554900 h 554900"/>
                  <a:gd name="connsiteX0" fmla="*/ 0 w 2159793"/>
                  <a:gd name="connsiteY0" fmla="*/ 547755 h 554900"/>
                  <a:gd name="connsiteX1" fmla="*/ 726281 w 2159793"/>
                  <a:gd name="connsiteY1" fmla="*/ 185806 h 554900"/>
                  <a:gd name="connsiteX2" fmla="*/ 1076325 w 2159793"/>
                  <a:gd name="connsiteY2" fmla="*/ 68 h 554900"/>
                  <a:gd name="connsiteX3" fmla="*/ 1431131 w 2159793"/>
                  <a:gd name="connsiteY3" fmla="*/ 181043 h 554900"/>
                  <a:gd name="connsiteX4" fmla="*/ 2159793 w 2159793"/>
                  <a:gd name="connsiteY4" fmla="*/ 554900 h 5549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159793" h="554900">
                    <a:moveTo>
                      <a:pt x="0" y="547755"/>
                    </a:moveTo>
                    <a:cubicBezTo>
                      <a:pt x="386556" y="542993"/>
                      <a:pt x="630238" y="284230"/>
                      <a:pt x="726281" y="185806"/>
                    </a:cubicBezTo>
                    <a:cubicBezTo>
                      <a:pt x="822324" y="87382"/>
                      <a:pt x="908844" y="3243"/>
                      <a:pt x="1076325" y="68"/>
                    </a:cubicBezTo>
                    <a:cubicBezTo>
                      <a:pt x="1243806" y="-3107"/>
                      <a:pt x="1364223" y="106667"/>
                      <a:pt x="1431131" y="181043"/>
                    </a:cubicBezTo>
                    <a:cubicBezTo>
                      <a:pt x="1563810" y="328531"/>
                      <a:pt x="1696243" y="550137"/>
                      <a:pt x="2159793" y="554900"/>
                    </a:cubicBezTo>
                  </a:path>
                </a:pathLst>
              </a:custGeom>
              <a:solidFill>
                <a:srgbClr val="FFD9E6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AU"/>
              </a:p>
            </p:txBody>
          </p:sp>
          <p:sp>
            <p:nvSpPr>
              <p:cNvPr id="46" name="Freeform 45"/>
              <p:cNvSpPr/>
              <p:nvPr/>
            </p:nvSpPr>
            <p:spPr>
              <a:xfrm>
                <a:off x="6666494" y="2498970"/>
                <a:ext cx="379572" cy="554900"/>
              </a:xfrm>
              <a:custGeom>
                <a:avLst/>
                <a:gdLst>
                  <a:gd name="connsiteX0" fmla="*/ 0 w 2155031"/>
                  <a:gd name="connsiteY0" fmla="*/ 542927 h 547690"/>
                  <a:gd name="connsiteX1" fmla="*/ 723900 w 2155031"/>
                  <a:gd name="connsiteY1" fmla="*/ 185740 h 547690"/>
                  <a:gd name="connsiteX2" fmla="*/ 1073944 w 2155031"/>
                  <a:gd name="connsiteY2" fmla="*/ 2 h 547690"/>
                  <a:gd name="connsiteX3" fmla="*/ 1428750 w 2155031"/>
                  <a:gd name="connsiteY3" fmla="*/ 180977 h 547690"/>
                  <a:gd name="connsiteX4" fmla="*/ 2155031 w 2155031"/>
                  <a:gd name="connsiteY4" fmla="*/ 547690 h 547690"/>
                  <a:gd name="connsiteX5" fmla="*/ 2155031 w 2155031"/>
                  <a:gd name="connsiteY5" fmla="*/ 547690 h 547690"/>
                  <a:gd name="connsiteX0" fmla="*/ 0 w 2155031"/>
                  <a:gd name="connsiteY0" fmla="*/ 542927 h 547690"/>
                  <a:gd name="connsiteX1" fmla="*/ 723900 w 2155031"/>
                  <a:gd name="connsiteY1" fmla="*/ 185740 h 547690"/>
                  <a:gd name="connsiteX2" fmla="*/ 1073944 w 2155031"/>
                  <a:gd name="connsiteY2" fmla="*/ 2 h 547690"/>
                  <a:gd name="connsiteX3" fmla="*/ 1428750 w 2155031"/>
                  <a:gd name="connsiteY3" fmla="*/ 180977 h 547690"/>
                  <a:gd name="connsiteX4" fmla="*/ 2155031 w 2155031"/>
                  <a:gd name="connsiteY4" fmla="*/ 547690 h 547690"/>
                  <a:gd name="connsiteX5" fmla="*/ 2155031 w 2155031"/>
                  <a:gd name="connsiteY5" fmla="*/ 547690 h 547690"/>
                  <a:gd name="connsiteX0" fmla="*/ 0 w 2155031"/>
                  <a:gd name="connsiteY0" fmla="*/ 542927 h 547690"/>
                  <a:gd name="connsiteX1" fmla="*/ 723900 w 2155031"/>
                  <a:gd name="connsiteY1" fmla="*/ 185740 h 547690"/>
                  <a:gd name="connsiteX2" fmla="*/ 1073944 w 2155031"/>
                  <a:gd name="connsiteY2" fmla="*/ 2 h 547690"/>
                  <a:gd name="connsiteX3" fmla="*/ 1428750 w 2155031"/>
                  <a:gd name="connsiteY3" fmla="*/ 180977 h 547690"/>
                  <a:gd name="connsiteX4" fmla="*/ 2155031 w 2155031"/>
                  <a:gd name="connsiteY4" fmla="*/ 547690 h 547690"/>
                  <a:gd name="connsiteX5" fmla="*/ 2155031 w 2155031"/>
                  <a:gd name="connsiteY5" fmla="*/ 547690 h 547690"/>
                  <a:gd name="connsiteX0" fmla="*/ 0 w 2157412"/>
                  <a:gd name="connsiteY0" fmla="*/ 547689 h 547750"/>
                  <a:gd name="connsiteX1" fmla="*/ 726281 w 2157412"/>
                  <a:gd name="connsiteY1" fmla="*/ 185740 h 547750"/>
                  <a:gd name="connsiteX2" fmla="*/ 1076325 w 2157412"/>
                  <a:gd name="connsiteY2" fmla="*/ 2 h 547750"/>
                  <a:gd name="connsiteX3" fmla="*/ 1431131 w 2157412"/>
                  <a:gd name="connsiteY3" fmla="*/ 180977 h 547750"/>
                  <a:gd name="connsiteX4" fmla="*/ 2157412 w 2157412"/>
                  <a:gd name="connsiteY4" fmla="*/ 547690 h 547750"/>
                  <a:gd name="connsiteX5" fmla="*/ 2157412 w 2157412"/>
                  <a:gd name="connsiteY5" fmla="*/ 547690 h 547750"/>
                  <a:gd name="connsiteX0" fmla="*/ 0 w 2157412"/>
                  <a:gd name="connsiteY0" fmla="*/ 547689 h 547690"/>
                  <a:gd name="connsiteX1" fmla="*/ 726281 w 2157412"/>
                  <a:gd name="connsiteY1" fmla="*/ 185740 h 547690"/>
                  <a:gd name="connsiteX2" fmla="*/ 1076325 w 2157412"/>
                  <a:gd name="connsiteY2" fmla="*/ 2 h 547690"/>
                  <a:gd name="connsiteX3" fmla="*/ 1431131 w 2157412"/>
                  <a:gd name="connsiteY3" fmla="*/ 180977 h 547690"/>
                  <a:gd name="connsiteX4" fmla="*/ 2157412 w 2157412"/>
                  <a:gd name="connsiteY4" fmla="*/ 547690 h 547690"/>
                  <a:gd name="connsiteX5" fmla="*/ 2157412 w 2157412"/>
                  <a:gd name="connsiteY5" fmla="*/ 547690 h 547690"/>
                  <a:gd name="connsiteX0" fmla="*/ 0 w 2157412"/>
                  <a:gd name="connsiteY0" fmla="*/ 547689 h 547690"/>
                  <a:gd name="connsiteX1" fmla="*/ 726281 w 2157412"/>
                  <a:gd name="connsiteY1" fmla="*/ 185740 h 547690"/>
                  <a:gd name="connsiteX2" fmla="*/ 1076325 w 2157412"/>
                  <a:gd name="connsiteY2" fmla="*/ 2 h 547690"/>
                  <a:gd name="connsiteX3" fmla="*/ 1431131 w 2157412"/>
                  <a:gd name="connsiteY3" fmla="*/ 180977 h 547690"/>
                  <a:gd name="connsiteX4" fmla="*/ 2157412 w 2157412"/>
                  <a:gd name="connsiteY4" fmla="*/ 547690 h 547690"/>
                  <a:gd name="connsiteX5" fmla="*/ 2157412 w 2157412"/>
                  <a:gd name="connsiteY5" fmla="*/ 547690 h 547690"/>
                  <a:gd name="connsiteX0" fmla="*/ 0 w 2157412"/>
                  <a:gd name="connsiteY0" fmla="*/ 547727 h 547728"/>
                  <a:gd name="connsiteX1" fmla="*/ 726281 w 2157412"/>
                  <a:gd name="connsiteY1" fmla="*/ 185778 h 547728"/>
                  <a:gd name="connsiteX2" fmla="*/ 1076325 w 2157412"/>
                  <a:gd name="connsiteY2" fmla="*/ 40 h 547728"/>
                  <a:gd name="connsiteX3" fmla="*/ 1431131 w 2157412"/>
                  <a:gd name="connsiteY3" fmla="*/ 181015 h 547728"/>
                  <a:gd name="connsiteX4" fmla="*/ 2157412 w 2157412"/>
                  <a:gd name="connsiteY4" fmla="*/ 547728 h 547728"/>
                  <a:gd name="connsiteX5" fmla="*/ 2157412 w 2157412"/>
                  <a:gd name="connsiteY5" fmla="*/ 547728 h 547728"/>
                  <a:gd name="connsiteX0" fmla="*/ 0 w 2157412"/>
                  <a:gd name="connsiteY0" fmla="*/ 547727 h 547728"/>
                  <a:gd name="connsiteX1" fmla="*/ 726281 w 2157412"/>
                  <a:gd name="connsiteY1" fmla="*/ 185778 h 547728"/>
                  <a:gd name="connsiteX2" fmla="*/ 1076325 w 2157412"/>
                  <a:gd name="connsiteY2" fmla="*/ 40 h 547728"/>
                  <a:gd name="connsiteX3" fmla="*/ 1431131 w 2157412"/>
                  <a:gd name="connsiteY3" fmla="*/ 181015 h 547728"/>
                  <a:gd name="connsiteX4" fmla="*/ 2157412 w 2157412"/>
                  <a:gd name="connsiteY4" fmla="*/ 547728 h 547728"/>
                  <a:gd name="connsiteX5" fmla="*/ 2157412 w 2157412"/>
                  <a:gd name="connsiteY5" fmla="*/ 547728 h 547728"/>
                  <a:gd name="connsiteX0" fmla="*/ 0 w 2157412"/>
                  <a:gd name="connsiteY0" fmla="*/ 547727 h 547728"/>
                  <a:gd name="connsiteX1" fmla="*/ 726281 w 2157412"/>
                  <a:gd name="connsiteY1" fmla="*/ 185778 h 547728"/>
                  <a:gd name="connsiteX2" fmla="*/ 1076325 w 2157412"/>
                  <a:gd name="connsiteY2" fmla="*/ 40 h 547728"/>
                  <a:gd name="connsiteX3" fmla="*/ 1431131 w 2157412"/>
                  <a:gd name="connsiteY3" fmla="*/ 181015 h 547728"/>
                  <a:gd name="connsiteX4" fmla="*/ 2157412 w 2157412"/>
                  <a:gd name="connsiteY4" fmla="*/ 547728 h 547728"/>
                  <a:gd name="connsiteX5" fmla="*/ 2157412 w 2157412"/>
                  <a:gd name="connsiteY5" fmla="*/ 547728 h 547728"/>
                  <a:gd name="connsiteX0" fmla="*/ 0 w 2157412"/>
                  <a:gd name="connsiteY0" fmla="*/ 547727 h 547790"/>
                  <a:gd name="connsiteX1" fmla="*/ 726281 w 2157412"/>
                  <a:gd name="connsiteY1" fmla="*/ 185778 h 547790"/>
                  <a:gd name="connsiteX2" fmla="*/ 1076325 w 2157412"/>
                  <a:gd name="connsiteY2" fmla="*/ 40 h 547790"/>
                  <a:gd name="connsiteX3" fmla="*/ 1431131 w 2157412"/>
                  <a:gd name="connsiteY3" fmla="*/ 181015 h 547790"/>
                  <a:gd name="connsiteX4" fmla="*/ 2157412 w 2157412"/>
                  <a:gd name="connsiteY4" fmla="*/ 547728 h 547790"/>
                  <a:gd name="connsiteX5" fmla="*/ 2157412 w 2157412"/>
                  <a:gd name="connsiteY5" fmla="*/ 547728 h 547790"/>
                  <a:gd name="connsiteX0" fmla="*/ 0 w 2157412"/>
                  <a:gd name="connsiteY0" fmla="*/ 547727 h 547728"/>
                  <a:gd name="connsiteX1" fmla="*/ 726281 w 2157412"/>
                  <a:gd name="connsiteY1" fmla="*/ 185778 h 547728"/>
                  <a:gd name="connsiteX2" fmla="*/ 1076325 w 2157412"/>
                  <a:gd name="connsiteY2" fmla="*/ 40 h 547728"/>
                  <a:gd name="connsiteX3" fmla="*/ 1431131 w 2157412"/>
                  <a:gd name="connsiteY3" fmla="*/ 181015 h 547728"/>
                  <a:gd name="connsiteX4" fmla="*/ 2157412 w 2157412"/>
                  <a:gd name="connsiteY4" fmla="*/ 547728 h 547728"/>
                  <a:gd name="connsiteX5" fmla="*/ 2157412 w 2157412"/>
                  <a:gd name="connsiteY5" fmla="*/ 547728 h 547728"/>
                  <a:gd name="connsiteX0" fmla="*/ 0 w 2255043"/>
                  <a:gd name="connsiteY0" fmla="*/ 547727 h 576158"/>
                  <a:gd name="connsiteX1" fmla="*/ 726281 w 2255043"/>
                  <a:gd name="connsiteY1" fmla="*/ 185778 h 576158"/>
                  <a:gd name="connsiteX2" fmla="*/ 1076325 w 2255043"/>
                  <a:gd name="connsiteY2" fmla="*/ 40 h 576158"/>
                  <a:gd name="connsiteX3" fmla="*/ 1431131 w 2255043"/>
                  <a:gd name="connsiteY3" fmla="*/ 181015 h 576158"/>
                  <a:gd name="connsiteX4" fmla="*/ 2157412 w 2255043"/>
                  <a:gd name="connsiteY4" fmla="*/ 547728 h 576158"/>
                  <a:gd name="connsiteX5" fmla="*/ 2255043 w 2255043"/>
                  <a:gd name="connsiteY5" fmla="*/ 552491 h 576158"/>
                  <a:gd name="connsiteX0" fmla="*/ 0 w 2255043"/>
                  <a:gd name="connsiteY0" fmla="*/ 547767 h 581488"/>
                  <a:gd name="connsiteX1" fmla="*/ 726281 w 2255043"/>
                  <a:gd name="connsiteY1" fmla="*/ 185818 h 581488"/>
                  <a:gd name="connsiteX2" fmla="*/ 1076325 w 2255043"/>
                  <a:gd name="connsiteY2" fmla="*/ 80 h 581488"/>
                  <a:gd name="connsiteX3" fmla="*/ 1431131 w 2255043"/>
                  <a:gd name="connsiteY3" fmla="*/ 181055 h 581488"/>
                  <a:gd name="connsiteX4" fmla="*/ 2159793 w 2255043"/>
                  <a:gd name="connsiteY4" fmla="*/ 554912 h 581488"/>
                  <a:gd name="connsiteX5" fmla="*/ 2255043 w 2255043"/>
                  <a:gd name="connsiteY5" fmla="*/ 552531 h 581488"/>
                  <a:gd name="connsiteX0" fmla="*/ 0 w 2159793"/>
                  <a:gd name="connsiteY0" fmla="*/ 547767 h 554912"/>
                  <a:gd name="connsiteX1" fmla="*/ 726281 w 2159793"/>
                  <a:gd name="connsiteY1" fmla="*/ 185818 h 554912"/>
                  <a:gd name="connsiteX2" fmla="*/ 1076325 w 2159793"/>
                  <a:gd name="connsiteY2" fmla="*/ 80 h 554912"/>
                  <a:gd name="connsiteX3" fmla="*/ 1431131 w 2159793"/>
                  <a:gd name="connsiteY3" fmla="*/ 181055 h 554912"/>
                  <a:gd name="connsiteX4" fmla="*/ 2159793 w 2159793"/>
                  <a:gd name="connsiteY4" fmla="*/ 554912 h 554912"/>
                  <a:gd name="connsiteX0" fmla="*/ 0 w 2159793"/>
                  <a:gd name="connsiteY0" fmla="*/ 547767 h 554912"/>
                  <a:gd name="connsiteX1" fmla="*/ 726281 w 2159793"/>
                  <a:gd name="connsiteY1" fmla="*/ 185818 h 554912"/>
                  <a:gd name="connsiteX2" fmla="*/ 1076325 w 2159793"/>
                  <a:gd name="connsiteY2" fmla="*/ 80 h 554912"/>
                  <a:gd name="connsiteX3" fmla="*/ 1431131 w 2159793"/>
                  <a:gd name="connsiteY3" fmla="*/ 181055 h 554912"/>
                  <a:gd name="connsiteX4" fmla="*/ 2159793 w 2159793"/>
                  <a:gd name="connsiteY4" fmla="*/ 554912 h 554912"/>
                  <a:gd name="connsiteX0" fmla="*/ 0 w 2159793"/>
                  <a:gd name="connsiteY0" fmla="*/ 547886 h 555031"/>
                  <a:gd name="connsiteX1" fmla="*/ 726281 w 2159793"/>
                  <a:gd name="connsiteY1" fmla="*/ 185937 h 555031"/>
                  <a:gd name="connsiteX2" fmla="*/ 1076325 w 2159793"/>
                  <a:gd name="connsiteY2" fmla="*/ 199 h 555031"/>
                  <a:gd name="connsiteX3" fmla="*/ 1431131 w 2159793"/>
                  <a:gd name="connsiteY3" fmla="*/ 181174 h 555031"/>
                  <a:gd name="connsiteX4" fmla="*/ 2159793 w 2159793"/>
                  <a:gd name="connsiteY4" fmla="*/ 555031 h 555031"/>
                  <a:gd name="connsiteX0" fmla="*/ 0 w 2159793"/>
                  <a:gd name="connsiteY0" fmla="*/ 547755 h 554900"/>
                  <a:gd name="connsiteX1" fmla="*/ 726281 w 2159793"/>
                  <a:gd name="connsiteY1" fmla="*/ 185806 h 554900"/>
                  <a:gd name="connsiteX2" fmla="*/ 1076325 w 2159793"/>
                  <a:gd name="connsiteY2" fmla="*/ 68 h 554900"/>
                  <a:gd name="connsiteX3" fmla="*/ 1431131 w 2159793"/>
                  <a:gd name="connsiteY3" fmla="*/ 181043 h 554900"/>
                  <a:gd name="connsiteX4" fmla="*/ 2159793 w 2159793"/>
                  <a:gd name="connsiteY4" fmla="*/ 554900 h 554900"/>
                  <a:gd name="connsiteX0" fmla="*/ 0 w 2159793"/>
                  <a:gd name="connsiteY0" fmla="*/ 547755 h 554900"/>
                  <a:gd name="connsiteX1" fmla="*/ 726281 w 2159793"/>
                  <a:gd name="connsiteY1" fmla="*/ 185806 h 554900"/>
                  <a:gd name="connsiteX2" fmla="*/ 1076325 w 2159793"/>
                  <a:gd name="connsiteY2" fmla="*/ 68 h 554900"/>
                  <a:gd name="connsiteX3" fmla="*/ 1431131 w 2159793"/>
                  <a:gd name="connsiteY3" fmla="*/ 181043 h 554900"/>
                  <a:gd name="connsiteX4" fmla="*/ 2159793 w 2159793"/>
                  <a:gd name="connsiteY4" fmla="*/ 554900 h 5549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159793" h="554900">
                    <a:moveTo>
                      <a:pt x="0" y="547755"/>
                    </a:moveTo>
                    <a:cubicBezTo>
                      <a:pt x="386556" y="542993"/>
                      <a:pt x="630238" y="284230"/>
                      <a:pt x="726281" y="185806"/>
                    </a:cubicBezTo>
                    <a:cubicBezTo>
                      <a:pt x="822324" y="87382"/>
                      <a:pt x="908844" y="3243"/>
                      <a:pt x="1076325" y="68"/>
                    </a:cubicBezTo>
                    <a:cubicBezTo>
                      <a:pt x="1243806" y="-3107"/>
                      <a:pt x="1364223" y="106667"/>
                      <a:pt x="1431131" y="181043"/>
                    </a:cubicBezTo>
                    <a:cubicBezTo>
                      <a:pt x="1563810" y="328531"/>
                      <a:pt x="1696243" y="550137"/>
                      <a:pt x="2159793" y="554900"/>
                    </a:cubicBezTo>
                  </a:path>
                </a:pathLst>
              </a:custGeom>
              <a:solidFill>
                <a:srgbClr val="FFD9E6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AU"/>
              </a:p>
            </p:txBody>
          </p:sp>
          <p:sp>
            <p:nvSpPr>
              <p:cNvPr id="47" name="Freeform 46"/>
              <p:cNvSpPr/>
              <p:nvPr/>
            </p:nvSpPr>
            <p:spPr>
              <a:xfrm>
                <a:off x="6743237" y="2498970"/>
                <a:ext cx="379572" cy="554900"/>
              </a:xfrm>
              <a:custGeom>
                <a:avLst/>
                <a:gdLst>
                  <a:gd name="connsiteX0" fmla="*/ 0 w 2155031"/>
                  <a:gd name="connsiteY0" fmla="*/ 542927 h 547690"/>
                  <a:gd name="connsiteX1" fmla="*/ 723900 w 2155031"/>
                  <a:gd name="connsiteY1" fmla="*/ 185740 h 547690"/>
                  <a:gd name="connsiteX2" fmla="*/ 1073944 w 2155031"/>
                  <a:gd name="connsiteY2" fmla="*/ 2 h 547690"/>
                  <a:gd name="connsiteX3" fmla="*/ 1428750 w 2155031"/>
                  <a:gd name="connsiteY3" fmla="*/ 180977 h 547690"/>
                  <a:gd name="connsiteX4" fmla="*/ 2155031 w 2155031"/>
                  <a:gd name="connsiteY4" fmla="*/ 547690 h 547690"/>
                  <a:gd name="connsiteX5" fmla="*/ 2155031 w 2155031"/>
                  <a:gd name="connsiteY5" fmla="*/ 547690 h 547690"/>
                  <a:gd name="connsiteX0" fmla="*/ 0 w 2155031"/>
                  <a:gd name="connsiteY0" fmla="*/ 542927 h 547690"/>
                  <a:gd name="connsiteX1" fmla="*/ 723900 w 2155031"/>
                  <a:gd name="connsiteY1" fmla="*/ 185740 h 547690"/>
                  <a:gd name="connsiteX2" fmla="*/ 1073944 w 2155031"/>
                  <a:gd name="connsiteY2" fmla="*/ 2 h 547690"/>
                  <a:gd name="connsiteX3" fmla="*/ 1428750 w 2155031"/>
                  <a:gd name="connsiteY3" fmla="*/ 180977 h 547690"/>
                  <a:gd name="connsiteX4" fmla="*/ 2155031 w 2155031"/>
                  <a:gd name="connsiteY4" fmla="*/ 547690 h 547690"/>
                  <a:gd name="connsiteX5" fmla="*/ 2155031 w 2155031"/>
                  <a:gd name="connsiteY5" fmla="*/ 547690 h 547690"/>
                  <a:gd name="connsiteX0" fmla="*/ 0 w 2155031"/>
                  <a:gd name="connsiteY0" fmla="*/ 542927 h 547690"/>
                  <a:gd name="connsiteX1" fmla="*/ 723900 w 2155031"/>
                  <a:gd name="connsiteY1" fmla="*/ 185740 h 547690"/>
                  <a:gd name="connsiteX2" fmla="*/ 1073944 w 2155031"/>
                  <a:gd name="connsiteY2" fmla="*/ 2 h 547690"/>
                  <a:gd name="connsiteX3" fmla="*/ 1428750 w 2155031"/>
                  <a:gd name="connsiteY3" fmla="*/ 180977 h 547690"/>
                  <a:gd name="connsiteX4" fmla="*/ 2155031 w 2155031"/>
                  <a:gd name="connsiteY4" fmla="*/ 547690 h 547690"/>
                  <a:gd name="connsiteX5" fmla="*/ 2155031 w 2155031"/>
                  <a:gd name="connsiteY5" fmla="*/ 547690 h 547690"/>
                  <a:gd name="connsiteX0" fmla="*/ 0 w 2157412"/>
                  <a:gd name="connsiteY0" fmla="*/ 547689 h 547750"/>
                  <a:gd name="connsiteX1" fmla="*/ 726281 w 2157412"/>
                  <a:gd name="connsiteY1" fmla="*/ 185740 h 547750"/>
                  <a:gd name="connsiteX2" fmla="*/ 1076325 w 2157412"/>
                  <a:gd name="connsiteY2" fmla="*/ 2 h 547750"/>
                  <a:gd name="connsiteX3" fmla="*/ 1431131 w 2157412"/>
                  <a:gd name="connsiteY3" fmla="*/ 180977 h 547750"/>
                  <a:gd name="connsiteX4" fmla="*/ 2157412 w 2157412"/>
                  <a:gd name="connsiteY4" fmla="*/ 547690 h 547750"/>
                  <a:gd name="connsiteX5" fmla="*/ 2157412 w 2157412"/>
                  <a:gd name="connsiteY5" fmla="*/ 547690 h 547750"/>
                  <a:gd name="connsiteX0" fmla="*/ 0 w 2157412"/>
                  <a:gd name="connsiteY0" fmla="*/ 547689 h 547690"/>
                  <a:gd name="connsiteX1" fmla="*/ 726281 w 2157412"/>
                  <a:gd name="connsiteY1" fmla="*/ 185740 h 547690"/>
                  <a:gd name="connsiteX2" fmla="*/ 1076325 w 2157412"/>
                  <a:gd name="connsiteY2" fmla="*/ 2 h 547690"/>
                  <a:gd name="connsiteX3" fmla="*/ 1431131 w 2157412"/>
                  <a:gd name="connsiteY3" fmla="*/ 180977 h 547690"/>
                  <a:gd name="connsiteX4" fmla="*/ 2157412 w 2157412"/>
                  <a:gd name="connsiteY4" fmla="*/ 547690 h 547690"/>
                  <a:gd name="connsiteX5" fmla="*/ 2157412 w 2157412"/>
                  <a:gd name="connsiteY5" fmla="*/ 547690 h 547690"/>
                  <a:gd name="connsiteX0" fmla="*/ 0 w 2157412"/>
                  <a:gd name="connsiteY0" fmla="*/ 547689 h 547690"/>
                  <a:gd name="connsiteX1" fmla="*/ 726281 w 2157412"/>
                  <a:gd name="connsiteY1" fmla="*/ 185740 h 547690"/>
                  <a:gd name="connsiteX2" fmla="*/ 1076325 w 2157412"/>
                  <a:gd name="connsiteY2" fmla="*/ 2 h 547690"/>
                  <a:gd name="connsiteX3" fmla="*/ 1431131 w 2157412"/>
                  <a:gd name="connsiteY3" fmla="*/ 180977 h 547690"/>
                  <a:gd name="connsiteX4" fmla="*/ 2157412 w 2157412"/>
                  <a:gd name="connsiteY4" fmla="*/ 547690 h 547690"/>
                  <a:gd name="connsiteX5" fmla="*/ 2157412 w 2157412"/>
                  <a:gd name="connsiteY5" fmla="*/ 547690 h 547690"/>
                  <a:gd name="connsiteX0" fmla="*/ 0 w 2157412"/>
                  <a:gd name="connsiteY0" fmla="*/ 547727 h 547728"/>
                  <a:gd name="connsiteX1" fmla="*/ 726281 w 2157412"/>
                  <a:gd name="connsiteY1" fmla="*/ 185778 h 547728"/>
                  <a:gd name="connsiteX2" fmla="*/ 1076325 w 2157412"/>
                  <a:gd name="connsiteY2" fmla="*/ 40 h 547728"/>
                  <a:gd name="connsiteX3" fmla="*/ 1431131 w 2157412"/>
                  <a:gd name="connsiteY3" fmla="*/ 181015 h 547728"/>
                  <a:gd name="connsiteX4" fmla="*/ 2157412 w 2157412"/>
                  <a:gd name="connsiteY4" fmla="*/ 547728 h 547728"/>
                  <a:gd name="connsiteX5" fmla="*/ 2157412 w 2157412"/>
                  <a:gd name="connsiteY5" fmla="*/ 547728 h 547728"/>
                  <a:gd name="connsiteX0" fmla="*/ 0 w 2157412"/>
                  <a:gd name="connsiteY0" fmla="*/ 547727 h 547728"/>
                  <a:gd name="connsiteX1" fmla="*/ 726281 w 2157412"/>
                  <a:gd name="connsiteY1" fmla="*/ 185778 h 547728"/>
                  <a:gd name="connsiteX2" fmla="*/ 1076325 w 2157412"/>
                  <a:gd name="connsiteY2" fmla="*/ 40 h 547728"/>
                  <a:gd name="connsiteX3" fmla="*/ 1431131 w 2157412"/>
                  <a:gd name="connsiteY3" fmla="*/ 181015 h 547728"/>
                  <a:gd name="connsiteX4" fmla="*/ 2157412 w 2157412"/>
                  <a:gd name="connsiteY4" fmla="*/ 547728 h 547728"/>
                  <a:gd name="connsiteX5" fmla="*/ 2157412 w 2157412"/>
                  <a:gd name="connsiteY5" fmla="*/ 547728 h 547728"/>
                  <a:gd name="connsiteX0" fmla="*/ 0 w 2157412"/>
                  <a:gd name="connsiteY0" fmla="*/ 547727 h 547728"/>
                  <a:gd name="connsiteX1" fmla="*/ 726281 w 2157412"/>
                  <a:gd name="connsiteY1" fmla="*/ 185778 h 547728"/>
                  <a:gd name="connsiteX2" fmla="*/ 1076325 w 2157412"/>
                  <a:gd name="connsiteY2" fmla="*/ 40 h 547728"/>
                  <a:gd name="connsiteX3" fmla="*/ 1431131 w 2157412"/>
                  <a:gd name="connsiteY3" fmla="*/ 181015 h 547728"/>
                  <a:gd name="connsiteX4" fmla="*/ 2157412 w 2157412"/>
                  <a:gd name="connsiteY4" fmla="*/ 547728 h 547728"/>
                  <a:gd name="connsiteX5" fmla="*/ 2157412 w 2157412"/>
                  <a:gd name="connsiteY5" fmla="*/ 547728 h 547728"/>
                  <a:gd name="connsiteX0" fmla="*/ 0 w 2157412"/>
                  <a:gd name="connsiteY0" fmla="*/ 547727 h 547790"/>
                  <a:gd name="connsiteX1" fmla="*/ 726281 w 2157412"/>
                  <a:gd name="connsiteY1" fmla="*/ 185778 h 547790"/>
                  <a:gd name="connsiteX2" fmla="*/ 1076325 w 2157412"/>
                  <a:gd name="connsiteY2" fmla="*/ 40 h 547790"/>
                  <a:gd name="connsiteX3" fmla="*/ 1431131 w 2157412"/>
                  <a:gd name="connsiteY3" fmla="*/ 181015 h 547790"/>
                  <a:gd name="connsiteX4" fmla="*/ 2157412 w 2157412"/>
                  <a:gd name="connsiteY4" fmla="*/ 547728 h 547790"/>
                  <a:gd name="connsiteX5" fmla="*/ 2157412 w 2157412"/>
                  <a:gd name="connsiteY5" fmla="*/ 547728 h 547790"/>
                  <a:gd name="connsiteX0" fmla="*/ 0 w 2157412"/>
                  <a:gd name="connsiteY0" fmla="*/ 547727 h 547728"/>
                  <a:gd name="connsiteX1" fmla="*/ 726281 w 2157412"/>
                  <a:gd name="connsiteY1" fmla="*/ 185778 h 547728"/>
                  <a:gd name="connsiteX2" fmla="*/ 1076325 w 2157412"/>
                  <a:gd name="connsiteY2" fmla="*/ 40 h 547728"/>
                  <a:gd name="connsiteX3" fmla="*/ 1431131 w 2157412"/>
                  <a:gd name="connsiteY3" fmla="*/ 181015 h 547728"/>
                  <a:gd name="connsiteX4" fmla="*/ 2157412 w 2157412"/>
                  <a:gd name="connsiteY4" fmla="*/ 547728 h 547728"/>
                  <a:gd name="connsiteX5" fmla="*/ 2157412 w 2157412"/>
                  <a:gd name="connsiteY5" fmla="*/ 547728 h 547728"/>
                  <a:gd name="connsiteX0" fmla="*/ 0 w 2255043"/>
                  <a:gd name="connsiteY0" fmla="*/ 547727 h 576158"/>
                  <a:gd name="connsiteX1" fmla="*/ 726281 w 2255043"/>
                  <a:gd name="connsiteY1" fmla="*/ 185778 h 576158"/>
                  <a:gd name="connsiteX2" fmla="*/ 1076325 w 2255043"/>
                  <a:gd name="connsiteY2" fmla="*/ 40 h 576158"/>
                  <a:gd name="connsiteX3" fmla="*/ 1431131 w 2255043"/>
                  <a:gd name="connsiteY3" fmla="*/ 181015 h 576158"/>
                  <a:gd name="connsiteX4" fmla="*/ 2157412 w 2255043"/>
                  <a:gd name="connsiteY4" fmla="*/ 547728 h 576158"/>
                  <a:gd name="connsiteX5" fmla="*/ 2255043 w 2255043"/>
                  <a:gd name="connsiteY5" fmla="*/ 552491 h 576158"/>
                  <a:gd name="connsiteX0" fmla="*/ 0 w 2255043"/>
                  <a:gd name="connsiteY0" fmla="*/ 547767 h 581488"/>
                  <a:gd name="connsiteX1" fmla="*/ 726281 w 2255043"/>
                  <a:gd name="connsiteY1" fmla="*/ 185818 h 581488"/>
                  <a:gd name="connsiteX2" fmla="*/ 1076325 w 2255043"/>
                  <a:gd name="connsiteY2" fmla="*/ 80 h 581488"/>
                  <a:gd name="connsiteX3" fmla="*/ 1431131 w 2255043"/>
                  <a:gd name="connsiteY3" fmla="*/ 181055 h 581488"/>
                  <a:gd name="connsiteX4" fmla="*/ 2159793 w 2255043"/>
                  <a:gd name="connsiteY4" fmla="*/ 554912 h 581488"/>
                  <a:gd name="connsiteX5" fmla="*/ 2255043 w 2255043"/>
                  <a:gd name="connsiteY5" fmla="*/ 552531 h 581488"/>
                  <a:gd name="connsiteX0" fmla="*/ 0 w 2159793"/>
                  <a:gd name="connsiteY0" fmla="*/ 547767 h 554912"/>
                  <a:gd name="connsiteX1" fmla="*/ 726281 w 2159793"/>
                  <a:gd name="connsiteY1" fmla="*/ 185818 h 554912"/>
                  <a:gd name="connsiteX2" fmla="*/ 1076325 w 2159793"/>
                  <a:gd name="connsiteY2" fmla="*/ 80 h 554912"/>
                  <a:gd name="connsiteX3" fmla="*/ 1431131 w 2159793"/>
                  <a:gd name="connsiteY3" fmla="*/ 181055 h 554912"/>
                  <a:gd name="connsiteX4" fmla="*/ 2159793 w 2159793"/>
                  <a:gd name="connsiteY4" fmla="*/ 554912 h 554912"/>
                  <a:gd name="connsiteX0" fmla="*/ 0 w 2159793"/>
                  <a:gd name="connsiteY0" fmla="*/ 547767 h 554912"/>
                  <a:gd name="connsiteX1" fmla="*/ 726281 w 2159793"/>
                  <a:gd name="connsiteY1" fmla="*/ 185818 h 554912"/>
                  <a:gd name="connsiteX2" fmla="*/ 1076325 w 2159793"/>
                  <a:gd name="connsiteY2" fmla="*/ 80 h 554912"/>
                  <a:gd name="connsiteX3" fmla="*/ 1431131 w 2159793"/>
                  <a:gd name="connsiteY3" fmla="*/ 181055 h 554912"/>
                  <a:gd name="connsiteX4" fmla="*/ 2159793 w 2159793"/>
                  <a:gd name="connsiteY4" fmla="*/ 554912 h 554912"/>
                  <a:gd name="connsiteX0" fmla="*/ 0 w 2159793"/>
                  <a:gd name="connsiteY0" fmla="*/ 547886 h 555031"/>
                  <a:gd name="connsiteX1" fmla="*/ 726281 w 2159793"/>
                  <a:gd name="connsiteY1" fmla="*/ 185937 h 555031"/>
                  <a:gd name="connsiteX2" fmla="*/ 1076325 w 2159793"/>
                  <a:gd name="connsiteY2" fmla="*/ 199 h 555031"/>
                  <a:gd name="connsiteX3" fmla="*/ 1431131 w 2159793"/>
                  <a:gd name="connsiteY3" fmla="*/ 181174 h 555031"/>
                  <a:gd name="connsiteX4" fmla="*/ 2159793 w 2159793"/>
                  <a:gd name="connsiteY4" fmla="*/ 555031 h 555031"/>
                  <a:gd name="connsiteX0" fmla="*/ 0 w 2159793"/>
                  <a:gd name="connsiteY0" fmla="*/ 547755 h 554900"/>
                  <a:gd name="connsiteX1" fmla="*/ 726281 w 2159793"/>
                  <a:gd name="connsiteY1" fmla="*/ 185806 h 554900"/>
                  <a:gd name="connsiteX2" fmla="*/ 1076325 w 2159793"/>
                  <a:gd name="connsiteY2" fmla="*/ 68 h 554900"/>
                  <a:gd name="connsiteX3" fmla="*/ 1431131 w 2159793"/>
                  <a:gd name="connsiteY3" fmla="*/ 181043 h 554900"/>
                  <a:gd name="connsiteX4" fmla="*/ 2159793 w 2159793"/>
                  <a:gd name="connsiteY4" fmla="*/ 554900 h 554900"/>
                  <a:gd name="connsiteX0" fmla="*/ 0 w 2159793"/>
                  <a:gd name="connsiteY0" fmla="*/ 547755 h 554900"/>
                  <a:gd name="connsiteX1" fmla="*/ 726281 w 2159793"/>
                  <a:gd name="connsiteY1" fmla="*/ 185806 h 554900"/>
                  <a:gd name="connsiteX2" fmla="*/ 1076325 w 2159793"/>
                  <a:gd name="connsiteY2" fmla="*/ 68 h 554900"/>
                  <a:gd name="connsiteX3" fmla="*/ 1431131 w 2159793"/>
                  <a:gd name="connsiteY3" fmla="*/ 181043 h 554900"/>
                  <a:gd name="connsiteX4" fmla="*/ 2159793 w 2159793"/>
                  <a:gd name="connsiteY4" fmla="*/ 554900 h 5549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159793" h="554900">
                    <a:moveTo>
                      <a:pt x="0" y="547755"/>
                    </a:moveTo>
                    <a:cubicBezTo>
                      <a:pt x="386556" y="542993"/>
                      <a:pt x="630238" y="284230"/>
                      <a:pt x="726281" y="185806"/>
                    </a:cubicBezTo>
                    <a:cubicBezTo>
                      <a:pt x="822324" y="87382"/>
                      <a:pt x="908844" y="3243"/>
                      <a:pt x="1076325" y="68"/>
                    </a:cubicBezTo>
                    <a:cubicBezTo>
                      <a:pt x="1243806" y="-3107"/>
                      <a:pt x="1364223" y="106667"/>
                      <a:pt x="1431131" y="181043"/>
                    </a:cubicBezTo>
                    <a:cubicBezTo>
                      <a:pt x="1563810" y="328531"/>
                      <a:pt x="1696243" y="550137"/>
                      <a:pt x="2159793" y="554900"/>
                    </a:cubicBezTo>
                  </a:path>
                </a:pathLst>
              </a:custGeom>
              <a:solidFill>
                <a:srgbClr val="FFD9E6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AU"/>
              </a:p>
            </p:txBody>
          </p:sp>
          <p:sp>
            <p:nvSpPr>
              <p:cNvPr id="48" name="Freeform 47"/>
              <p:cNvSpPr/>
              <p:nvPr/>
            </p:nvSpPr>
            <p:spPr>
              <a:xfrm>
                <a:off x="6819980" y="2498970"/>
                <a:ext cx="379572" cy="554900"/>
              </a:xfrm>
              <a:custGeom>
                <a:avLst/>
                <a:gdLst>
                  <a:gd name="connsiteX0" fmla="*/ 0 w 2155031"/>
                  <a:gd name="connsiteY0" fmla="*/ 542927 h 547690"/>
                  <a:gd name="connsiteX1" fmla="*/ 723900 w 2155031"/>
                  <a:gd name="connsiteY1" fmla="*/ 185740 h 547690"/>
                  <a:gd name="connsiteX2" fmla="*/ 1073944 w 2155031"/>
                  <a:gd name="connsiteY2" fmla="*/ 2 h 547690"/>
                  <a:gd name="connsiteX3" fmla="*/ 1428750 w 2155031"/>
                  <a:gd name="connsiteY3" fmla="*/ 180977 h 547690"/>
                  <a:gd name="connsiteX4" fmla="*/ 2155031 w 2155031"/>
                  <a:gd name="connsiteY4" fmla="*/ 547690 h 547690"/>
                  <a:gd name="connsiteX5" fmla="*/ 2155031 w 2155031"/>
                  <a:gd name="connsiteY5" fmla="*/ 547690 h 547690"/>
                  <a:gd name="connsiteX0" fmla="*/ 0 w 2155031"/>
                  <a:gd name="connsiteY0" fmla="*/ 542927 h 547690"/>
                  <a:gd name="connsiteX1" fmla="*/ 723900 w 2155031"/>
                  <a:gd name="connsiteY1" fmla="*/ 185740 h 547690"/>
                  <a:gd name="connsiteX2" fmla="*/ 1073944 w 2155031"/>
                  <a:gd name="connsiteY2" fmla="*/ 2 h 547690"/>
                  <a:gd name="connsiteX3" fmla="*/ 1428750 w 2155031"/>
                  <a:gd name="connsiteY3" fmla="*/ 180977 h 547690"/>
                  <a:gd name="connsiteX4" fmla="*/ 2155031 w 2155031"/>
                  <a:gd name="connsiteY4" fmla="*/ 547690 h 547690"/>
                  <a:gd name="connsiteX5" fmla="*/ 2155031 w 2155031"/>
                  <a:gd name="connsiteY5" fmla="*/ 547690 h 547690"/>
                  <a:gd name="connsiteX0" fmla="*/ 0 w 2155031"/>
                  <a:gd name="connsiteY0" fmla="*/ 542927 h 547690"/>
                  <a:gd name="connsiteX1" fmla="*/ 723900 w 2155031"/>
                  <a:gd name="connsiteY1" fmla="*/ 185740 h 547690"/>
                  <a:gd name="connsiteX2" fmla="*/ 1073944 w 2155031"/>
                  <a:gd name="connsiteY2" fmla="*/ 2 h 547690"/>
                  <a:gd name="connsiteX3" fmla="*/ 1428750 w 2155031"/>
                  <a:gd name="connsiteY3" fmla="*/ 180977 h 547690"/>
                  <a:gd name="connsiteX4" fmla="*/ 2155031 w 2155031"/>
                  <a:gd name="connsiteY4" fmla="*/ 547690 h 547690"/>
                  <a:gd name="connsiteX5" fmla="*/ 2155031 w 2155031"/>
                  <a:gd name="connsiteY5" fmla="*/ 547690 h 547690"/>
                  <a:gd name="connsiteX0" fmla="*/ 0 w 2157412"/>
                  <a:gd name="connsiteY0" fmla="*/ 547689 h 547750"/>
                  <a:gd name="connsiteX1" fmla="*/ 726281 w 2157412"/>
                  <a:gd name="connsiteY1" fmla="*/ 185740 h 547750"/>
                  <a:gd name="connsiteX2" fmla="*/ 1076325 w 2157412"/>
                  <a:gd name="connsiteY2" fmla="*/ 2 h 547750"/>
                  <a:gd name="connsiteX3" fmla="*/ 1431131 w 2157412"/>
                  <a:gd name="connsiteY3" fmla="*/ 180977 h 547750"/>
                  <a:gd name="connsiteX4" fmla="*/ 2157412 w 2157412"/>
                  <a:gd name="connsiteY4" fmla="*/ 547690 h 547750"/>
                  <a:gd name="connsiteX5" fmla="*/ 2157412 w 2157412"/>
                  <a:gd name="connsiteY5" fmla="*/ 547690 h 547750"/>
                  <a:gd name="connsiteX0" fmla="*/ 0 w 2157412"/>
                  <a:gd name="connsiteY0" fmla="*/ 547689 h 547690"/>
                  <a:gd name="connsiteX1" fmla="*/ 726281 w 2157412"/>
                  <a:gd name="connsiteY1" fmla="*/ 185740 h 547690"/>
                  <a:gd name="connsiteX2" fmla="*/ 1076325 w 2157412"/>
                  <a:gd name="connsiteY2" fmla="*/ 2 h 547690"/>
                  <a:gd name="connsiteX3" fmla="*/ 1431131 w 2157412"/>
                  <a:gd name="connsiteY3" fmla="*/ 180977 h 547690"/>
                  <a:gd name="connsiteX4" fmla="*/ 2157412 w 2157412"/>
                  <a:gd name="connsiteY4" fmla="*/ 547690 h 547690"/>
                  <a:gd name="connsiteX5" fmla="*/ 2157412 w 2157412"/>
                  <a:gd name="connsiteY5" fmla="*/ 547690 h 547690"/>
                  <a:gd name="connsiteX0" fmla="*/ 0 w 2157412"/>
                  <a:gd name="connsiteY0" fmla="*/ 547689 h 547690"/>
                  <a:gd name="connsiteX1" fmla="*/ 726281 w 2157412"/>
                  <a:gd name="connsiteY1" fmla="*/ 185740 h 547690"/>
                  <a:gd name="connsiteX2" fmla="*/ 1076325 w 2157412"/>
                  <a:gd name="connsiteY2" fmla="*/ 2 h 547690"/>
                  <a:gd name="connsiteX3" fmla="*/ 1431131 w 2157412"/>
                  <a:gd name="connsiteY3" fmla="*/ 180977 h 547690"/>
                  <a:gd name="connsiteX4" fmla="*/ 2157412 w 2157412"/>
                  <a:gd name="connsiteY4" fmla="*/ 547690 h 547690"/>
                  <a:gd name="connsiteX5" fmla="*/ 2157412 w 2157412"/>
                  <a:gd name="connsiteY5" fmla="*/ 547690 h 547690"/>
                  <a:gd name="connsiteX0" fmla="*/ 0 w 2157412"/>
                  <a:gd name="connsiteY0" fmla="*/ 547727 h 547728"/>
                  <a:gd name="connsiteX1" fmla="*/ 726281 w 2157412"/>
                  <a:gd name="connsiteY1" fmla="*/ 185778 h 547728"/>
                  <a:gd name="connsiteX2" fmla="*/ 1076325 w 2157412"/>
                  <a:gd name="connsiteY2" fmla="*/ 40 h 547728"/>
                  <a:gd name="connsiteX3" fmla="*/ 1431131 w 2157412"/>
                  <a:gd name="connsiteY3" fmla="*/ 181015 h 547728"/>
                  <a:gd name="connsiteX4" fmla="*/ 2157412 w 2157412"/>
                  <a:gd name="connsiteY4" fmla="*/ 547728 h 547728"/>
                  <a:gd name="connsiteX5" fmla="*/ 2157412 w 2157412"/>
                  <a:gd name="connsiteY5" fmla="*/ 547728 h 547728"/>
                  <a:gd name="connsiteX0" fmla="*/ 0 w 2157412"/>
                  <a:gd name="connsiteY0" fmla="*/ 547727 h 547728"/>
                  <a:gd name="connsiteX1" fmla="*/ 726281 w 2157412"/>
                  <a:gd name="connsiteY1" fmla="*/ 185778 h 547728"/>
                  <a:gd name="connsiteX2" fmla="*/ 1076325 w 2157412"/>
                  <a:gd name="connsiteY2" fmla="*/ 40 h 547728"/>
                  <a:gd name="connsiteX3" fmla="*/ 1431131 w 2157412"/>
                  <a:gd name="connsiteY3" fmla="*/ 181015 h 547728"/>
                  <a:gd name="connsiteX4" fmla="*/ 2157412 w 2157412"/>
                  <a:gd name="connsiteY4" fmla="*/ 547728 h 547728"/>
                  <a:gd name="connsiteX5" fmla="*/ 2157412 w 2157412"/>
                  <a:gd name="connsiteY5" fmla="*/ 547728 h 547728"/>
                  <a:gd name="connsiteX0" fmla="*/ 0 w 2157412"/>
                  <a:gd name="connsiteY0" fmla="*/ 547727 h 547728"/>
                  <a:gd name="connsiteX1" fmla="*/ 726281 w 2157412"/>
                  <a:gd name="connsiteY1" fmla="*/ 185778 h 547728"/>
                  <a:gd name="connsiteX2" fmla="*/ 1076325 w 2157412"/>
                  <a:gd name="connsiteY2" fmla="*/ 40 h 547728"/>
                  <a:gd name="connsiteX3" fmla="*/ 1431131 w 2157412"/>
                  <a:gd name="connsiteY3" fmla="*/ 181015 h 547728"/>
                  <a:gd name="connsiteX4" fmla="*/ 2157412 w 2157412"/>
                  <a:gd name="connsiteY4" fmla="*/ 547728 h 547728"/>
                  <a:gd name="connsiteX5" fmla="*/ 2157412 w 2157412"/>
                  <a:gd name="connsiteY5" fmla="*/ 547728 h 547728"/>
                  <a:gd name="connsiteX0" fmla="*/ 0 w 2157412"/>
                  <a:gd name="connsiteY0" fmla="*/ 547727 h 547790"/>
                  <a:gd name="connsiteX1" fmla="*/ 726281 w 2157412"/>
                  <a:gd name="connsiteY1" fmla="*/ 185778 h 547790"/>
                  <a:gd name="connsiteX2" fmla="*/ 1076325 w 2157412"/>
                  <a:gd name="connsiteY2" fmla="*/ 40 h 547790"/>
                  <a:gd name="connsiteX3" fmla="*/ 1431131 w 2157412"/>
                  <a:gd name="connsiteY3" fmla="*/ 181015 h 547790"/>
                  <a:gd name="connsiteX4" fmla="*/ 2157412 w 2157412"/>
                  <a:gd name="connsiteY4" fmla="*/ 547728 h 547790"/>
                  <a:gd name="connsiteX5" fmla="*/ 2157412 w 2157412"/>
                  <a:gd name="connsiteY5" fmla="*/ 547728 h 547790"/>
                  <a:gd name="connsiteX0" fmla="*/ 0 w 2157412"/>
                  <a:gd name="connsiteY0" fmla="*/ 547727 h 547728"/>
                  <a:gd name="connsiteX1" fmla="*/ 726281 w 2157412"/>
                  <a:gd name="connsiteY1" fmla="*/ 185778 h 547728"/>
                  <a:gd name="connsiteX2" fmla="*/ 1076325 w 2157412"/>
                  <a:gd name="connsiteY2" fmla="*/ 40 h 547728"/>
                  <a:gd name="connsiteX3" fmla="*/ 1431131 w 2157412"/>
                  <a:gd name="connsiteY3" fmla="*/ 181015 h 547728"/>
                  <a:gd name="connsiteX4" fmla="*/ 2157412 w 2157412"/>
                  <a:gd name="connsiteY4" fmla="*/ 547728 h 547728"/>
                  <a:gd name="connsiteX5" fmla="*/ 2157412 w 2157412"/>
                  <a:gd name="connsiteY5" fmla="*/ 547728 h 547728"/>
                  <a:gd name="connsiteX0" fmla="*/ 0 w 2255043"/>
                  <a:gd name="connsiteY0" fmla="*/ 547727 h 576158"/>
                  <a:gd name="connsiteX1" fmla="*/ 726281 w 2255043"/>
                  <a:gd name="connsiteY1" fmla="*/ 185778 h 576158"/>
                  <a:gd name="connsiteX2" fmla="*/ 1076325 w 2255043"/>
                  <a:gd name="connsiteY2" fmla="*/ 40 h 576158"/>
                  <a:gd name="connsiteX3" fmla="*/ 1431131 w 2255043"/>
                  <a:gd name="connsiteY3" fmla="*/ 181015 h 576158"/>
                  <a:gd name="connsiteX4" fmla="*/ 2157412 w 2255043"/>
                  <a:gd name="connsiteY4" fmla="*/ 547728 h 576158"/>
                  <a:gd name="connsiteX5" fmla="*/ 2255043 w 2255043"/>
                  <a:gd name="connsiteY5" fmla="*/ 552491 h 576158"/>
                  <a:gd name="connsiteX0" fmla="*/ 0 w 2255043"/>
                  <a:gd name="connsiteY0" fmla="*/ 547767 h 581488"/>
                  <a:gd name="connsiteX1" fmla="*/ 726281 w 2255043"/>
                  <a:gd name="connsiteY1" fmla="*/ 185818 h 581488"/>
                  <a:gd name="connsiteX2" fmla="*/ 1076325 w 2255043"/>
                  <a:gd name="connsiteY2" fmla="*/ 80 h 581488"/>
                  <a:gd name="connsiteX3" fmla="*/ 1431131 w 2255043"/>
                  <a:gd name="connsiteY3" fmla="*/ 181055 h 581488"/>
                  <a:gd name="connsiteX4" fmla="*/ 2159793 w 2255043"/>
                  <a:gd name="connsiteY4" fmla="*/ 554912 h 581488"/>
                  <a:gd name="connsiteX5" fmla="*/ 2255043 w 2255043"/>
                  <a:gd name="connsiteY5" fmla="*/ 552531 h 581488"/>
                  <a:gd name="connsiteX0" fmla="*/ 0 w 2159793"/>
                  <a:gd name="connsiteY0" fmla="*/ 547767 h 554912"/>
                  <a:gd name="connsiteX1" fmla="*/ 726281 w 2159793"/>
                  <a:gd name="connsiteY1" fmla="*/ 185818 h 554912"/>
                  <a:gd name="connsiteX2" fmla="*/ 1076325 w 2159793"/>
                  <a:gd name="connsiteY2" fmla="*/ 80 h 554912"/>
                  <a:gd name="connsiteX3" fmla="*/ 1431131 w 2159793"/>
                  <a:gd name="connsiteY3" fmla="*/ 181055 h 554912"/>
                  <a:gd name="connsiteX4" fmla="*/ 2159793 w 2159793"/>
                  <a:gd name="connsiteY4" fmla="*/ 554912 h 554912"/>
                  <a:gd name="connsiteX0" fmla="*/ 0 w 2159793"/>
                  <a:gd name="connsiteY0" fmla="*/ 547767 h 554912"/>
                  <a:gd name="connsiteX1" fmla="*/ 726281 w 2159793"/>
                  <a:gd name="connsiteY1" fmla="*/ 185818 h 554912"/>
                  <a:gd name="connsiteX2" fmla="*/ 1076325 w 2159793"/>
                  <a:gd name="connsiteY2" fmla="*/ 80 h 554912"/>
                  <a:gd name="connsiteX3" fmla="*/ 1431131 w 2159793"/>
                  <a:gd name="connsiteY3" fmla="*/ 181055 h 554912"/>
                  <a:gd name="connsiteX4" fmla="*/ 2159793 w 2159793"/>
                  <a:gd name="connsiteY4" fmla="*/ 554912 h 554912"/>
                  <a:gd name="connsiteX0" fmla="*/ 0 w 2159793"/>
                  <a:gd name="connsiteY0" fmla="*/ 547886 h 555031"/>
                  <a:gd name="connsiteX1" fmla="*/ 726281 w 2159793"/>
                  <a:gd name="connsiteY1" fmla="*/ 185937 h 555031"/>
                  <a:gd name="connsiteX2" fmla="*/ 1076325 w 2159793"/>
                  <a:gd name="connsiteY2" fmla="*/ 199 h 555031"/>
                  <a:gd name="connsiteX3" fmla="*/ 1431131 w 2159793"/>
                  <a:gd name="connsiteY3" fmla="*/ 181174 h 555031"/>
                  <a:gd name="connsiteX4" fmla="*/ 2159793 w 2159793"/>
                  <a:gd name="connsiteY4" fmla="*/ 555031 h 555031"/>
                  <a:gd name="connsiteX0" fmla="*/ 0 w 2159793"/>
                  <a:gd name="connsiteY0" fmla="*/ 547755 h 554900"/>
                  <a:gd name="connsiteX1" fmla="*/ 726281 w 2159793"/>
                  <a:gd name="connsiteY1" fmla="*/ 185806 h 554900"/>
                  <a:gd name="connsiteX2" fmla="*/ 1076325 w 2159793"/>
                  <a:gd name="connsiteY2" fmla="*/ 68 h 554900"/>
                  <a:gd name="connsiteX3" fmla="*/ 1431131 w 2159793"/>
                  <a:gd name="connsiteY3" fmla="*/ 181043 h 554900"/>
                  <a:gd name="connsiteX4" fmla="*/ 2159793 w 2159793"/>
                  <a:gd name="connsiteY4" fmla="*/ 554900 h 554900"/>
                  <a:gd name="connsiteX0" fmla="*/ 0 w 2159793"/>
                  <a:gd name="connsiteY0" fmla="*/ 547755 h 554900"/>
                  <a:gd name="connsiteX1" fmla="*/ 726281 w 2159793"/>
                  <a:gd name="connsiteY1" fmla="*/ 185806 h 554900"/>
                  <a:gd name="connsiteX2" fmla="*/ 1076325 w 2159793"/>
                  <a:gd name="connsiteY2" fmla="*/ 68 h 554900"/>
                  <a:gd name="connsiteX3" fmla="*/ 1431131 w 2159793"/>
                  <a:gd name="connsiteY3" fmla="*/ 181043 h 554900"/>
                  <a:gd name="connsiteX4" fmla="*/ 2159793 w 2159793"/>
                  <a:gd name="connsiteY4" fmla="*/ 554900 h 5549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159793" h="554900">
                    <a:moveTo>
                      <a:pt x="0" y="547755"/>
                    </a:moveTo>
                    <a:cubicBezTo>
                      <a:pt x="386556" y="542993"/>
                      <a:pt x="630238" y="284230"/>
                      <a:pt x="726281" y="185806"/>
                    </a:cubicBezTo>
                    <a:cubicBezTo>
                      <a:pt x="822324" y="87382"/>
                      <a:pt x="908844" y="3243"/>
                      <a:pt x="1076325" y="68"/>
                    </a:cubicBezTo>
                    <a:cubicBezTo>
                      <a:pt x="1243806" y="-3107"/>
                      <a:pt x="1364223" y="106667"/>
                      <a:pt x="1431131" y="181043"/>
                    </a:cubicBezTo>
                    <a:cubicBezTo>
                      <a:pt x="1563810" y="328531"/>
                      <a:pt x="1696243" y="550137"/>
                      <a:pt x="2159793" y="554900"/>
                    </a:cubicBezTo>
                  </a:path>
                </a:pathLst>
              </a:custGeom>
              <a:solidFill>
                <a:srgbClr val="FFD9E6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AU"/>
              </a:p>
            </p:txBody>
          </p:sp>
          <p:sp>
            <p:nvSpPr>
              <p:cNvPr id="49" name="Freeform 48"/>
              <p:cNvSpPr/>
              <p:nvPr/>
            </p:nvSpPr>
            <p:spPr>
              <a:xfrm>
                <a:off x="6896722" y="2498970"/>
                <a:ext cx="379572" cy="554900"/>
              </a:xfrm>
              <a:custGeom>
                <a:avLst/>
                <a:gdLst>
                  <a:gd name="connsiteX0" fmla="*/ 0 w 2155031"/>
                  <a:gd name="connsiteY0" fmla="*/ 542927 h 547690"/>
                  <a:gd name="connsiteX1" fmla="*/ 723900 w 2155031"/>
                  <a:gd name="connsiteY1" fmla="*/ 185740 h 547690"/>
                  <a:gd name="connsiteX2" fmla="*/ 1073944 w 2155031"/>
                  <a:gd name="connsiteY2" fmla="*/ 2 h 547690"/>
                  <a:gd name="connsiteX3" fmla="*/ 1428750 w 2155031"/>
                  <a:gd name="connsiteY3" fmla="*/ 180977 h 547690"/>
                  <a:gd name="connsiteX4" fmla="*/ 2155031 w 2155031"/>
                  <a:gd name="connsiteY4" fmla="*/ 547690 h 547690"/>
                  <a:gd name="connsiteX5" fmla="*/ 2155031 w 2155031"/>
                  <a:gd name="connsiteY5" fmla="*/ 547690 h 547690"/>
                  <a:gd name="connsiteX0" fmla="*/ 0 w 2155031"/>
                  <a:gd name="connsiteY0" fmla="*/ 542927 h 547690"/>
                  <a:gd name="connsiteX1" fmla="*/ 723900 w 2155031"/>
                  <a:gd name="connsiteY1" fmla="*/ 185740 h 547690"/>
                  <a:gd name="connsiteX2" fmla="*/ 1073944 w 2155031"/>
                  <a:gd name="connsiteY2" fmla="*/ 2 h 547690"/>
                  <a:gd name="connsiteX3" fmla="*/ 1428750 w 2155031"/>
                  <a:gd name="connsiteY3" fmla="*/ 180977 h 547690"/>
                  <a:gd name="connsiteX4" fmla="*/ 2155031 w 2155031"/>
                  <a:gd name="connsiteY4" fmla="*/ 547690 h 547690"/>
                  <a:gd name="connsiteX5" fmla="*/ 2155031 w 2155031"/>
                  <a:gd name="connsiteY5" fmla="*/ 547690 h 547690"/>
                  <a:gd name="connsiteX0" fmla="*/ 0 w 2155031"/>
                  <a:gd name="connsiteY0" fmla="*/ 542927 h 547690"/>
                  <a:gd name="connsiteX1" fmla="*/ 723900 w 2155031"/>
                  <a:gd name="connsiteY1" fmla="*/ 185740 h 547690"/>
                  <a:gd name="connsiteX2" fmla="*/ 1073944 w 2155031"/>
                  <a:gd name="connsiteY2" fmla="*/ 2 h 547690"/>
                  <a:gd name="connsiteX3" fmla="*/ 1428750 w 2155031"/>
                  <a:gd name="connsiteY3" fmla="*/ 180977 h 547690"/>
                  <a:gd name="connsiteX4" fmla="*/ 2155031 w 2155031"/>
                  <a:gd name="connsiteY4" fmla="*/ 547690 h 547690"/>
                  <a:gd name="connsiteX5" fmla="*/ 2155031 w 2155031"/>
                  <a:gd name="connsiteY5" fmla="*/ 547690 h 547690"/>
                  <a:gd name="connsiteX0" fmla="*/ 0 w 2157412"/>
                  <a:gd name="connsiteY0" fmla="*/ 547689 h 547750"/>
                  <a:gd name="connsiteX1" fmla="*/ 726281 w 2157412"/>
                  <a:gd name="connsiteY1" fmla="*/ 185740 h 547750"/>
                  <a:gd name="connsiteX2" fmla="*/ 1076325 w 2157412"/>
                  <a:gd name="connsiteY2" fmla="*/ 2 h 547750"/>
                  <a:gd name="connsiteX3" fmla="*/ 1431131 w 2157412"/>
                  <a:gd name="connsiteY3" fmla="*/ 180977 h 547750"/>
                  <a:gd name="connsiteX4" fmla="*/ 2157412 w 2157412"/>
                  <a:gd name="connsiteY4" fmla="*/ 547690 h 547750"/>
                  <a:gd name="connsiteX5" fmla="*/ 2157412 w 2157412"/>
                  <a:gd name="connsiteY5" fmla="*/ 547690 h 547750"/>
                  <a:gd name="connsiteX0" fmla="*/ 0 w 2157412"/>
                  <a:gd name="connsiteY0" fmla="*/ 547689 h 547690"/>
                  <a:gd name="connsiteX1" fmla="*/ 726281 w 2157412"/>
                  <a:gd name="connsiteY1" fmla="*/ 185740 h 547690"/>
                  <a:gd name="connsiteX2" fmla="*/ 1076325 w 2157412"/>
                  <a:gd name="connsiteY2" fmla="*/ 2 h 547690"/>
                  <a:gd name="connsiteX3" fmla="*/ 1431131 w 2157412"/>
                  <a:gd name="connsiteY3" fmla="*/ 180977 h 547690"/>
                  <a:gd name="connsiteX4" fmla="*/ 2157412 w 2157412"/>
                  <a:gd name="connsiteY4" fmla="*/ 547690 h 547690"/>
                  <a:gd name="connsiteX5" fmla="*/ 2157412 w 2157412"/>
                  <a:gd name="connsiteY5" fmla="*/ 547690 h 547690"/>
                  <a:gd name="connsiteX0" fmla="*/ 0 w 2157412"/>
                  <a:gd name="connsiteY0" fmla="*/ 547689 h 547690"/>
                  <a:gd name="connsiteX1" fmla="*/ 726281 w 2157412"/>
                  <a:gd name="connsiteY1" fmla="*/ 185740 h 547690"/>
                  <a:gd name="connsiteX2" fmla="*/ 1076325 w 2157412"/>
                  <a:gd name="connsiteY2" fmla="*/ 2 h 547690"/>
                  <a:gd name="connsiteX3" fmla="*/ 1431131 w 2157412"/>
                  <a:gd name="connsiteY3" fmla="*/ 180977 h 547690"/>
                  <a:gd name="connsiteX4" fmla="*/ 2157412 w 2157412"/>
                  <a:gd name="connsiteY4" fmla="*/ 547690 h 547690"/>
                  <a:gd name="connsiteX5" fmla="*/ 2157412 w 2157412"/>
                  <a:gd name="connsiteY5" fmla="*/ 547690 h 547690"/>
                  <a:gd name="connsiteX0" fmla="*/ 0 w 2157412"/>
                  <a:gd name="connsiteY0" fmla="*/ 547727 h 547728"/>
                  <a:gd name="connsiteX1" fmla="*/ 726281 w 2157412"/>
                  <a:gd name="connsiteY1" fmla="*/ 185778 h 547728"/>
                  <a:gd name="connsiteX2" fmla="*/ 1076325 w 2157412"/>
                  <a:gd name="connsiteY2" fmla="*/ 40 h 547728"/>
                  <a:gd name="connsiteX3" fmla="*/ 1431131 w 2157412"/>
                  <a:gd name="connsiteY3" fmla="*/ 181015 h 547728"/>
                  <a:gd name="connsiteX4" fmla="*/ 2157412 w 2157412"/>
                  <a:gd name="connsiteY4" fmla="*/ 547728 h 547728"/>
                  <a:gd name="connsiteX5" fmla="*/ 2157412 w 2157412"/>
                  <a:gd name="connsiteY5" fmla="*/ 547728 h 547728"/>
                  <a:gd name="connsiteX0" fmla="*/ 0 w 2157412"/>
                  <a:gd name="connsiteY0" fmla="*/ 547727 h 547728"/>
                  <a:gd name="connsiteX1" fmla="*/ 726281 w 2157412"/>
                  <a:gd name="connsiteY1" fmla="*/ 185778 h 547728"/>
                  <a:gd name="connsiteX2" fmla="*/ 1076325 w 2157412"/>
                  <a:gd name="connsiteY2" fmla="*/ 40 h 547728"/>
                  <a:gd name="connsiteX3" fmla="*/ 1431131 w 2157412"/>
                  <a:gd name="connsiteY3" fmla="*/ 181015 h 547728"/>
                  <a:gd name="connsiteX4" fmla="*/ 2157412 w 2157412"/>
                  <a:gd name="connsiteY4" fmla="*/ 547728 h 547728"/>
                  <a:gd name="connsiteX5" fmla="*/ 2157412 w 2157412"/>
                  <a:gd name="connsiteY5" fmla="*/ 547728 h 547728"/>
                  <a:gd name="connsiteX0" fmla="*/ 0 w 2157412"/>
                  <a:gd name="connsiteY0" fmla="*/ 547727 h 547728"/>
                  <a:gd name="connsiteX1" fmla="*/ 726281 w 2157412"/>
                  <a:gd name="connsiteY1" fmla="*/ 185778 h 547728"/>
                  <a:gd name="connsiteX2" fmla="*/ 1076325 w 2157412"/>
                  <a:gd name="connsiteY2" fmla="*/ 40 h 547728"/>
                  <a:gd name="connsiteX3" fmla="*/ 1431131 w 2157412"/>
                  <a:gd name="connsiteY3" fmla="*/ 181015 h 547728"/>
                  <a:gd name="connsiteX4" fmla="*/ 2157412 w 2157412"/>
                  <a:gd name="connsiteY4" fmla="*/ 547728 h 547728"/>
                  <a:gd name="connsiteX5" fmla="*/ 2157412 w 2157412"/>
                  <a:gd name="connsiteY5" fmla="*/ 547728 h 547728"/>
                  <a:gd name="connsiteX0" fmla="*/ 0 w 2157412"/>
                  <a:gd name="connsiteY0" fmla="*/ 547727 h 547790"/>
                  <a:gd name="connsiteX1" fmla="*/ 726281 w 2157412"/>
                  <a:gd name="connsiteY1" fmla="*/ 185778 h 547790"/>
                  <a:gd name="connsiteX2" fmla="*/ 1076325 w 2157412"/>
                  <a:gd name="connsiteY2" fmla="*/ 40 h 547790"/>
                  <a:gd name="connsiteX3" fmla="*/ 1431131 w 2157412"/>
                  <a:gd name="connsiteY3" fmla="*/ 181015 h 547790"/>
                  <a:gd name="connsiteX4" fmla="*/ 2157412 w 2157412"/>
                  <a:gd name="connsiteY4" fmla="*/ 547728 h 547790"/>
                  <a:gd name="connsiteX5" fmla="*/ 2157412 w 2157412"/>
                  <a:gd name="connsiteY5" fmla="*/ 547728 h 547790"/>
                  <a:gd name="connsiteX0" fmla="*/ 0 w 2157412"/>
                  <a:gd name="connsiteY0" fmla="*/ 547727 h 547728"/>
                  <a:gd name="connsiteX1" fmla="*/ 726281 w 2157412"/>
                  <a:gd name="connsiteY1" fmla="*/ 185778 h 547728"/>
                  <a:gd name="connsiteX2" fmla="*/ 1076325 w 2157412"/>
                  <a:gd name="connsiteY2" fmla="*/ 40 h 547728"/>
                  <a:gd name="connsiteX3" fmla="*/ 1431131 w 2157412"/>
                  <a:gd name="connsiteY3" fmla="*/ 181015 h 547728"/>
                  <a:gd name="connsiteX4" fmla="*/ 2157412 w 2157412"/>
                  <a:gd name="connsiteY4" fmla="*/ 547728 h 547728"/>
                  <a:gd name="connsiteX5" fmla="*/ 2157412 w 2157412"/>
                  <a:gd name="connsiteY5" fmla="*/ 547728 h 547728"/>
                  <a:gd name="connsiteX0" fmla="*/ 0 w 2255043"/>
                  <a:gd name="connsiteY0" fmla="*/ 547727 h 576158"/>
                  <a:gd name="connsiteX1" fmla="*/ 726281 w 2255043"/>
                  <a:gd name="connsiteY1" fmla="*/ 185778 h 576158"/>
                  <a:gd name="connsiteX2" fmla="*/ 1076325 w 2255043"/>
                  <a:gd name="connsiteY2" fmla="*/ 40 h 576158"/>
                  <a:gd name="connsiteX3" fmla="*/ 1431131 w 2255043"/>
                  <a:gd name="connsiteY3" fmla="*/ 181015 h 576158"/>
                  <a:gd name="connsiteX4" fmla="*/ 2157412 w 2255043"/>
                  <a:gd name="connsiteY4" fmla="*/ 547728 h 576158"/>
                  <a:gd name="connsiteX5" fmla="*/ 2255043 w 2255043"/>
                  <a:gd name="connsiteY5" fmla="*/ 552491 h 576158"/>
                  <a:gd name="connsiteX0" fmla="*/ 0 w 2255043"/>
                  <a:gd name="connsiteY0" fmla="*/ 547767 h 581488"/>
                  <a:gd name="connsiteX1" fmla="*/ 726281 w 2255043"/>
                  <a:gd name="connsiteY1" fmla="*/ 185818 h 581488"/>
                  <a:gd name="connsiteX2" fmla="*/ 1076325 w 2255043"/>
                  <a:gd name="connsiteY2" fmla="*/ 80 h 581488"/>
                  <a:gd name="connsiteX3" fmla="*/ 1431131 w 2255043"/>
                  <a:gd name="connsiteY3" fmla="*/ 181055 h 581488"/>
                  <a:gd name="connsiteX4" fmla="*/ 2159793 w 2255043"/>
                  <a:gd name="connsiteY4" fmla="*/ 554912 h 581488"/>
                  <a:gd name="connsiteX5" fmla="*/ 2255043 w 2255043"/>
                  <a:gd name="connsiteY5" fmla="*/ 552531 h 581488"/>
                  <a:gd name="connsiteX0" fmla="*/ 0 w 2159793"/>
                  <a:gd name="connsiteY0" fmla="*/ 547767 h 554912"/>
                  <a:gd name="connsiteX1" fmla="*/ 726281 w 2159793"/>
                  <a:gd name="connsiteY1" fmla="*/ 185818 h 554912"/>
                  <a:gd name="connsiteX2" fmla="*/ 1076325 w 2159793"/>
                  <a:gd name="connsiteY2" fmla="*/ 80 h 554912"/>
                  <a:gd name="connsiteX3" fmla="*/ 1431131 w 2159793"/>
                  <a:gd name="connsiteY3" fmla="*/ 181055 h 554912"/>
                  <a:gd name="connsiteX4" fmla="*/ 2159793 w 2159793"/>
                  <a:gd name="connsiteY4" fmla="*/ 554912 h 554912"/>
                  <a:gd name="connsiteX0" fmla="*/ 0 w 2159793"/>
                  <a:gd name="connsiteY0" fmla="*/ 547767 h 554912"/>
                  <a:gd name="connsiteX1" fmla="*/ 726281 w 2159793"/>
                  <a:gd name="connsiteY1" fmla="*/ 185818 h 554912"/>
                  <a:gd name="connsiteX2" fmla="*/ 1076325 w 2159793"/>
                  <a:gd name="connsiteY2" fmla="*/ 80 h 554912"/>
                  <a:gd name="connsiteX3" fmla="*/ 1431131 w 2159793"/>
                  <a:gd name="connsiteY3" fmla="*/ 181055 h 554912"/>
                  <a:gd name="connsiteX4" fmla="*/ 2159793 w 2159793"/>
                  <a:gd name="connsiteY4" fmla="*/ 554912 h 554912"/>
                  <a:gd name="connsiteX0" fmla="*/ 0 w 2159793"/>
                  <a:gd name="connsiteY0" fmla="*/ 547886 h 555031"/>
                  <a:gd name="connsiteX1" fmla="*/ 726281 w 2159793"/>
                  <a:gd name="connsiteY1" fmla="*/ 185937 h 555031"/>
                  <a:gd name="connsiteX2" fmla="*/ 1076325 w 2159793"/>
                  <a:gd name="connsiteY2" fmla="*/ 199 h 555031"/>
                  <a:gd name="connsiteX3" fmla="*/ 1431131 w 2159793"/>
                  <a:gd name="connsiteY3" fmla="*/ 181174 h 555031"/>
                  <a:gd name="connsiteX4" fmla="*/ 2159793 w 2159793"/>
                  <a:gd name="connsiteY4" fmla="*/ 555031 h 555031"/>
                  <a:gd name="connsiteX0" fmla="*/ 0 w 2159793"/>
                  <a:gd name="connsiteY0" fmla="*/ 547755 h 554900"/>
                  <a:gd name="connsiteX1" fmla="*/ 726281 w 2159793"/>
                  <a:gd name="connsiteY1" fmla="*/ 185806 h 554900"/>
                  <a:gd name="connsiteX2" fmla="*/ 1076325 w 2159793"/>
                  <a:gd name="connsiteY2" fmla="*/ 68 h 554900"/>
                  <a:gd name="connsiteX3" fmla="*/ 1431131 w 2159793"/>
                  <a:gd name="connsiteY3" fmla="*/ 181043 h 554900"/>
                  <a:gd name="connsiteX4" fmla="*/ 2159793 w 2159793"/>
                  <a:gd name="connsiteY4" fmla="*/ 554900 h 554900"/>
                  <a:gd name="connsiteX0" fmla="*/ 0 w 2159793"/>
                  <a:gd name="connsiteY0" fmla="*/ 547755 h 554900"/>
                  <a:gd name="connsiteX1" fmla="*/ 726281 w 2159793"/>
                  <a:gd name="connsiteY1" fmla="*/ 185806 h 554900"/>
                  <a:gd name="connsiteX2" fmla="*/ 1076325 w 2159793"/>
                  <a:gd name="connsiteY2" fmla="*/ 68 h 554900"/>
                  <a:gd name="connsiteX3" fmla="*/ 1431131 w 2159793"/>
                  <a:gd name="connsiteY3" fmla="*/ 181043 h 554900"/>
                  <a:gd name="connsiteX4" fmla="*/ 2159793 w 2159793"/>
                  <a:gd name="connsiteY4" fmla="*/ 554900 h 5549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159793" h="554900">
                    <a:moveTo>
                      <a:pt x="0" y="547755"/>
                    </a:moveTo>
                    <a:cubicBezTo>
                      <a:pt x="386556" y="542993"/>
                      <a:pt x="630238" y="284230"/>
                      <a:pt x="726281" y="185806"/>
                    </a:cubicBezTo>
                    <a:cubicBezTo>
                      <a:pt x="822324" y="87382"/>
                      <a:pt x="908844" y="3243"/>
                      <a:pt x="1076325" y="68"/>
                    </a:cubicBezTo>
                    <a:cubicBezTo>
                      <a:pt x="1243806" y="-3107"/>
                      <a:pt x="1364223" y="106667"/>
                      <a:pt x="1431131" y="181043"/>
                    </a:cubicBezTo>
                    <a:cubicBezTo>
                      <a:pt x="1563810" y="328531"/>
                      <a:pt x="1696243" y="550137"/>
                      <a:pt x="2159793" y="554900"/>
                    </a:cubicBezTo>
                  </a:path>
                </a:pathLst>
              </a:custGeom>
              <a:solidFill>
                <a:srgbClr val="FFD9E6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AU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50" name="TextBox 49"/>
                  <p:cNvSpPr txBox="1"/>
                  <p:nvPr/>
                </p:nvSpPr>
                <p:spPr>
                  <a:xfrm>
                    <a:off x="5296249" y="2559432"/>
                    <a:ext cx="359073" cy="369332"/>
                  </a:xfrm>
                  <a:prstGeom prst="rect">
                    <a:avLst/>
                  </a:prstGeom>
                  <a:noFill/>
                </p:spPr>
                <p:txBody>
                  <a:bodyPr wrap="none" lIns="0" tIns="0" rIns="0" bIns="0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en-AU" sz="24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⋯</m:t>
                          </m:r>
                        </m:oMath>
                      </m:oMathPara>
                    </a14:m>
                    <a:endParaRPr lang="en-AU" sz="2400" dirty="0"/>
                  </a:p>
                </p:txBody>
              </p:sp>
            </mc:Choice>
            <mc:Fallback xmlns="">
              <p:sp>
                <p:nvSpPr>
                  <p:cNvPr id="11" name="TextBox 10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5296249" y="2559432"/>
                    <a:ext cx="359073" cy="369332"/>
                  </a:xfrm>
                  <a:prstGeom prst="rect">
                    <a:avLst/>
                  </a:prstGeom>
                  <a:blipFill rotWithShape="0">
                    <a:blip r:embed="rId19"/>
                    <a:stretch>
                      <a:fillRect l="-1695" r="-1695"/>
                    </a:stretch>
                  </a:blipFill>
                </p:spPr>
                <p:txBody>
                  <a:bodyPr/>
                  <a:lstStyle/>
                  <a:p>
                    <a:r>
                      <a:rPr lang="en-AU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51" name="TextBox 50"/>
                  <p:cNvSpPr txBox="1"/>
                  <p:nvPr/>
                </p:nvSpPr>
                <p:spPr>
                  <a:xfrm>
                    <a:off x="7157891" y="2559432"/>
                    <a:ext cx="359073" cy="369332"/>
                  </a:xfrm>
                  <a:prstGeom prst="rect">
                    <a:avLst/>
                  </a:prstGeom>
                  <a:noFill/>
                </p:spPr>
                <p:txBody>
                  <a:bodyPr wrap="none" lIns="0" tIns="0" rIns="0" bIns="0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en-AU" sz="24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⋯</m:t>
                          </m:r>
                        </m:oMath>
                      </m:oMathPara>
                    </a14:m>
                    <a:endParaRPr lang="en-AU" sz="2400" dirty="0"/>
                  </a:p>
                </p:txBody>
              </p:sp>
            </mc:Choice>
            <mc:Fallback xmlns="">
              <p:sp>
                <p:nvSpPr>
                  <p:cNvPr id="77" name="TextBox 76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7157891" y="2559432"/>
                    <a:ext cx="359073" cy="369332"/>
                  </a:xfrm>
                  <a:prstGeom prst="rect">
                    <a:avLst/>
                  </a:prstGeom>
                  <a:blipFill rotWithShape="0">
                    <a:blip r:embed="rId20"/>
                    <a:stretch>
                      <a:fillRect l="-1695" r="-1695"/>
                    </a:stretch>
                  </a:blipFill>
                </p:spPr>
                <p:txBody>
                  <a:bodyPr/>
                  <a:lstStyle/>
                  <a:p>
                    <a:r>
                      <a:rPr lang="en-AU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sp>
            <p:nvSpPr>
              <p:cNvPr id="52" name="Line 96"/>
              <p:cNvSpPr>
                <a:spLocks noChangeShapeType="1"/>
              </p:cNvSpPr>
              <p:nvPr/>
            </p:nvSpPr>
            <p:spPr bwMode="auto">
              <a:xfrm>
                <a:off x="5283917" y="3063675"/>
                <a:ext cx="2473821" cy="0"/>
              </a:xfrm>
              <a:prstGeom prst="line">
                <a:avLst/>
              </a:prstGeom>
              <a:solidFill>
                <a:srgbClr val="FFD9E6"/>
              </a:solidFill>
              <a:ln>
                <a:solidFill>
                  <a:schemeClr val="tx1"/>
                </a:solidFill>
                <a:headEnd type="none" w="med" len="med"/>
                <a:tailEnd type="arrow" w="med" len="med"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AU"/>
              </a:p>
            </p:txBody>
          </p:sp>
          <p:cxnSp>
            <p:nvCxnSpPr>
              <p:cNvPr id="53" name="Straight Connector 52"/>
              <p:cNvCxnSpPr/>
              <p:nvPr/>
            </p:nvCxnSpPr>
            <p:spPr>
              <a:xfrm>
                <a:off x="7086508" y="3008121"/>
                <a:ext cx="0" cy="110067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Straight Connector 53"/>
              <p:cNvCxnSpPr/>
              <p:nvPr/>
            </p:nvCxnSpPr>
            <p:spPr>
              <a:xfrm>
                <a:off x="5742105" y="3008121"/>
                <a:ext cx="0" cy="110067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56" name="TextBox 55"/>
                  <p:cNvSpPr txBox="1"/>
                  <p:nvPr/>
                </p:nvSpPr>
                <p:spPr>
                  <a:xfrm>
                    <a:off x="6432169" y="2559432"/>
                    <a:ext cx="359073" cy="369332"/>
                  </a:xfrm>
                  <a:prstGeom prst="rect">
                    <a:avLst/>
                  </a:prstGeom>
                  <a:noFill/>
                </p:spPr>
                <p:txBody>
                  <a:bodyPr wrap="none" lIns="0" tIns="0" rIns="0" bIns="0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en-AU" sz="24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⋯</m:t>
                          </m:r>
                        </m:oMath>
                      </m:oMathPara>
                    </a14:m>
                    <a:endParaRPr lang="en-AU" sz="2400" dirty="0"/>
                  </a:p>
                </p:txBody>
              </p:sp>
            </mc:Choice>
            <mc:Fallback xmlns="">
              <p:sp>
                <p:nvSpPr>
                  <p:cNvPr id="81" name="TextBox 80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6432169" y="2559432"/>
                    <a:ext cx="359073" cy="369332"/>
                  </a:xfrm>
                  <a:prstGeom prst="rect">
                    <a:avLst/>
                  </a:prstGeom>
                  <a:blipFill rotWithShape="0">
                    <a:blip r:embed="rId21"/>
                    <a:stretch>
                      <a:fillRect l="-1695" r="-1695"/>
                    </a:stretch>
                  </a:blipFill>
                </p:spPr>
                <p:txBody>
                  <a:bodyPr/>
                  <a:lstStyle/>
                  <a:p>
                    <a:r>
                      <a:rPr lang="en-AU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57" name="TextBox 56"/>
                  <p:cNvSpPr txBox="1"/>
                  <p:nvPr/>
                </p:nvSpPr>
                <p:spPr>
                  <a:xfrm>
                    <a:off x="6024463" y="2559432"/>
                    <a:ext cx="359073" cy="369332"/>
                  </a:xfrm>
                  <a:prstGeom prst="rect">
                    <a:avLst/>
                  </a:prstGeom>
                  <a:noFill/>
                </p:spPr>
                <p:txBody>
                  <a:bodyPr wrap="none" lIns="0" tIns="0" rIns="0" bIns="0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en-AU" sz="24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⋯</m:t>
                          </m:r>
                        </m:oMath>
                      </m:oMathPara>
                    </a14:m>
                    <a:endParaRPr lang="en-AU" sz="2400" dirty="0"/>
                  </a:p>
                </p:txBody>
              </p:sp>
            </mc:Choice>
            <mc:Fallback xmlns="">
              <p:sp>
                <p:nvSpPr>
                  <p:cNvPr id="82" name="TextBox 81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6024463" y="2559432"/>
                    <a:ext cx="359073" cy="369332"/>
                  </a:xfrm>
                  <a:prstGeom prst="rect">
                    <a:avLst/>
                  </a:prstGeom>
                  <a:blipFill rotWithShape="0">
                    <a:blip r:embed="rId22"/>
                    <a:stretch>
                      <a:fillRect l="-1695" r="-1695"/>
                    </a:stretch>
                  </a:blipFill>
                </p:spPr>
                <p:txBody>
                  <a:bodyPr/>
                  <a:lstStyle/>
                  <a:p>
                    <a:r>
                      <a:rPr lang="en-AU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8" name="Rectangle 160"/>
                <p:cNvSpPr>
                  <a:spLocks noChangeArrowheads="1"/>
                </p:cNvSpPr>
                <p:nvPr/>
              </p:nvSpPr>
              <p:spPr bwMode="auto">
                <a:xfrm>
                  <a:off x="7075892" y="1172412"/>
                  <a:ext cx="737247" cy="40011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w="9525" algn="ctr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>
                  <a:spAutoFit/>
                </a:bodyPr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Tahoma" pitchFamily="34" charset="0"/>
                      <a:cs typeface="Arial" charset="0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Tahoma" pitchFamily="34" charset="0"/>
                      <a:cs typeface="Arial" charset="0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Tahoma" pitchFamily="34" charset="0"/>
                      <a:cs typeface="Arial" charset="0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Tahoma" pitchFamily="34" charset="0"/>
                      <a:cs typeface="Arial" charset="0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Tahoma" pitchFamily="34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ahoma" pitchFamily="34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ahoma" pitchFamily="34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ahoma" pitchFamily="34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ahoma" pitchFamily="34" charset="0"/>
                      <a:cs typeface="Arial" charset="0"/>
                    </a:defRPr>
                  </a:lvl9pPr>
                </a:lstStyle>
                <a:p>
                  <a:pPr eaLnBrk="1" hangingPunct="1">
                    <a:spcBef>
                      <a:spcPct val="20000"/>
                    </a:spcBef>
                  </a:pPr>
                  <a14:m>
                    <m:oMathPara xmlns:m="http://schemas.openxmlformats.org/officeDocument/2006/math">
                      <m:oMathParaPr>
                        <m:jc m:val="left"/>
                      </m:oMathParaPr>
                      <m:oMath xmlns:m="http://schemas.openxmlformats.org/officeDocument/2006/math">
                        <m:d>
                          <m:dPr>
                            <m:begChr m:val="|"/>
                            <m:endChr m:val="〉"/>
                            <m:ctrlPr>
                              <a:rPr lang="en-AU" altLang="en-US" sz="20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AU" altLang="en-US" sz="20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m:rPr>
                                    <m:sty m:val="p"/>
                                  </m:rPr>
                                  <a:rPr lang="en-AU" altLang="en-US" sz="2000">
                                    <a:latin typeface="Cambria Math" panose="02040503050406030204" pitchFamily="18" charset="0"/>
                                  </a:rPr>
                                  <m:t>Υ</m:t>
                                </m:r>
                              </m:e>
                              <m:sub>
                                <m:r>
                                  <a:rPr lang="en-AU" altLang="en-US" sz="2000" i="1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</m:sub>
                            </m:sSub>
                            <m:r>
                              <a:rPr lang="en-AU" altLang="en-US" sz="2000" i="1">
                                <a:latin typeface="Cambria Math" panose="02040503050406030204" pitchFamily="18" charset="0"/>
                              </a:rPr>
                              <m:t>(</m:t>
                            </m:r>
                            <m:r>
                              <a:rPr lang="en-AU" altLang="en-US" sz="2000" i="1">
                                <a:latin typeface="Cambria Math" panose="02040503050406030204" pitchFamily="18" charset="0"/>
                              </a:rPr>
                              <m:t>𝑡</m:t>
                            </m:r>
                            <m:r>
                              <a:rPr lang="en-AU" altLang="en-US" sz="2000" i="1">
                                <a:latin typeface="Cambria Math" panose="02040503050406030204" pitchFamily="18" charset="0"/>
                              </a:rPr>
                              <m:t>)</m:t>
                            </m:r>
                          </m:e>
                        </m:d>
                      </m:oMath>
                    </m:oMathPara>
                  </a14:m>
                  <a:endParaRPr lang="en-AU" altLang="en-US" sz="2000" dirty="0">
                    <a:latin typeface="Cambria Math" panose="02040503050406030204" pitchFamily="18" charset="0"/>
                    <a:ea typeface="Cambria Math" panose="02040503050406030204" pitchFamily="18" charset="0"/>
                  </a:endParaRPr>
                </a:p>
              </p:txBody>
            </p:sp>
          </mc:Choice>
          <mc:Fallback xmlns="">
            <p:sp>
              <p:nvSpPr>
                <p:cNvPr id="58" name="Rectangle 160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 bwMode="auto">
                <a:xfrm>
                  <a:off x="7075892" y="1172412"/>
                  <a:ext cx="737247" cy="400110"/>
                </a:xfrm>
                <a:prstGeom prst="rect">
                  <a:avLst/>
                </a:prstGeom>
                <a:blipFill rotWithShape="0">
                  <a:blip r:embed="rId23"/>
                  <a:stretch>
                    <a:fillRect r="-19835" b="-18182"/>
                  </a:stretch>
                </a:blipFill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 algn="ctr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r>
                    <a:rPr lang="en-AU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9" name="Rectangle 160"/>
                <p:cNvSpPr>
                  <a:spLocks noChangeArrowheads="1"/>
                </p:cNvSpPr>
                <p:nvPr/>
              </p:nvSpPr>
              <p:spPr bwMode="auto">
                <a:xfrm>
                  <a:off x="4614087" y="1143306"/>
                  <a:ext cx="737247" cy="40011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w="9525" algn="ctr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>
                  <a:spAutoFit/>
                </a:bodyPr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Tahoma" pitchFamily="34" charset="0"/>
                      <a:cs typeface="Arial" charset="0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Tahoma" pitchFamily="34" charset="0"/>
                      <a:cs typeface="Arial" charset="0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Tahoma" pitchFamily="34" charset="0"/>
                      <a:cs typeface="Arial" charset="0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Tahoma" pitchFamily="34" charset="0"/>
                      <a:cs typeface="Arial" charset="0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Tahoma" pitchFamily="34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ahoma" pitchFamily="34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ahoma" pitchFamily="34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ahoma" pitchFamily="34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ahoma" pitchFamily="34" charset="0"/>
                      <a:cs typeface="Arial" charset="0"/>
                    </a:defRPr>
                  </a:lvl9pPr>
                </a:lstStyle>
                <a:p>
                  <a:pPr eaLnBrk="1" hangingPunct="1">
                    <a:spcBef>
                      <a:spcPct val="20000"/>
                    </a:spcBef>
                  </a:pPr>
                  <a14:m>
                    <m:oMathPara xmlns:m="http://schemas.openxmlformats.org/officeDocument/2006/math">
                      <m:oMathParaPr>
                        <m:jc m:val="left"/>
                      </m:oMathParaPr>
                      <m:oMath xmlns:m="http://schemas.openxmlformats.org/officeDocument/2006/math">
                        <m:d>
                          <m:dPr>
                            <m:begChr m:val="|"/>
                            <m:endChr m:val="〉"/>
                            <m:ctrlPr>
                              <a:rPr lang="en-AU" altLang="en-US" sz="200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AU" altLang="en-US" sz="20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m:rPr>
                                    <m:sty m:val="p"/>
                                  </m:rPr>
                                  <a:rPr lang="en-AU" altLang="en-US" sz="2000">
                                    <a:latin typeface="Cambria Math" panose="02040503050406030204" pitchFamily="18" charset="0"/>
                                  </a:rPr>
                                  <m:t>Υ</m:t>
                                </m:r>
                              </m:e>
                              <m:sub>
                                <m:r>
                                  <a:rPr lang="en-AU" altLang="en-US" sz="2000" b="0" i="1" smtClean="0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</m:sub>
                            </m:sSub>
                            <m:r>
                              <a:rPr lang="en-AU" altLang="en-US" sz="2000" i="1">
                                <a:latin typeface="Cambria Math" panose="02040503050406030204" pitchFamily="18" charset="0"/>
                              </a:rPr>
                              <m:t>(</m:t>
                            </m:r>
                            <m:r>
                              <a:rPr lang="en-AU" altLang="en-US" sz="2000" i="1">
                                <a:latin typeface="Cambria Math" panose="02040503050406030204" pitchFamily="18" charset="0"/>
                              </a:rPr>
                              <m:t>𝑡</m:t>
                            </m:r>
                            <m:r>
                              <a:rPr lang="en-AU" altLang="en-US" sz="2000" i="1">
                                <a:latin typeface="Cambria Math" panose="02040503050406030204" pitchFamily="18" charset="0"/>
                              </a:rPr>
                              <m:t>)</m:t>
                            </m:r>
                          </m:e>
                        </m:d>
                      </m:oMath>
                    </m:oMathPara>
                  </a14:m>
                  <a:endParaRPr lang="en-AU" altLang="en-US" sz="2000" dirty="0">
                    <a:latin typeface="Cambria Math" panose="02040503050406030204" pitchFamily="18" charset="0"/>
                    <a:ea typeface="Cambria Math" panose="02040503050406030204" pitchFamily="18" charset="0"/>
                  </a:endParaRPr>
                </a:p>
              </p:txBody>
            </p:sp>
          </mc:Choice>
          <mc:Fallback xmlns="">
            <p:sp>
              <p:nvSpPr>
                <p:cNvPr id="59" name="Rectangle 160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 bwMode="auto">
                <a:xfrm>
                  <a:off x="4614087" y="1143306"/>
                  <a:ext cx="737247" cy="400110"/>
                </a:xfrm>
                <a:prstGeom prst="rect">
                  <a:avLst/>
                </a:prstGeom>
                <a:blipFill rotWithShape="0">
                  <a:blip r:embed="rId24"/>
                  <a:stretch>
                    <a:fillRect r="-19835" b="-18462"/>
                  </a:stretch>
                </a:blipFill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 algn="ctr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r>
                    <a:rPr lang="en-AU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5" name="Freeform 4"/>
            <p:cNvSpPr/>
            <p:nvPr/>
          </p:nvSpPr>
          <p:spPr>
            <a:xfrm>
              <a:off x="7072745" y="1530927"/>
              <a:ext cx="235528" cy="166255"/>
            </a:xfrm>
            <a:custGeom>
              <a:avLst/>
              <a:gdLst>
                <a:gd name="connsiteX0" fmla="*/ 235528 w 235528"/>
                <a:gd name="connsiteY0" fmla="*/ 0 h 166255"/>
                <a:gd name="connsiteX1" fmla="*/ 193964 w 235528"/>
                <a:gd name="connsiteY1" fmla="*/ 131618 h 166255"/>
                <a:gd name="connsiteX2" fmla="*/ 0 w 235528"/>
                <a:gd name="connsiteY2" fmla="*/ 166255 h 1662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35528" h="166255">
                  <a:moveTo>
                    <a:pt x="235528" y="0"/>
                  </a:moveTo>
                  <a:cubicBezTo>
                    <a:pt x="234373" y="51954"/>
                    <a:pt x="233219" y="103909"/>
                    <a:pt x="193964" y="131618"/>
                  </a:cubicBezTo>
                  <a:cubicBezTo>
                    <a:pt x="154709" y="159327"/>
                    <a:pt x="77354" y="162791"/>
                    <a:pt x="0" y="166255"/>
                  </a:cubicBezTo>
                </a:path>
              </a:pathLst>
            </a:custGeom>
            <a:noFill/>
            <a:ln w="28575">
              <a:solidFill>
                <a:srgbClr val="C00000"/>
              </a:solidFill>
              <a:headEnd type="none" w="med" len="med"/>
              <a:tailEnd type="arrow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sp>
          <p:nvSpPr>
            <p:cNvPr id="61" name="Freeform 60"/>
            <p:cNvSpPr/>
            <p:nvPr/>
          </p:nvSpPr>
          <p:spPr>
            <a:xfrm flipH="1">
              <a:off x="5373809" y="1530927"/>
              <a:ext cx="235528" cy="166255"/>
            </a:xfrm>
            <a:custGeom>
              <a:avLst/>
              <a:gdLst>
                <a:gd name="connsiteX0" fmla="*/ 235528 w 235528"/>
                <a:gd name="connsiteY0" fmla="*/ 0 h 166255"/>
                <a:gd name="connsiteX1" fmla="*/ 193964 w 235528"/>
                <a:gd name="connsiteY1" fmla="*/ 131618 h 166255"/>
                <a:gd name="connsiteX2" fmla="*/ 0 w 235528"/>
                <a:gd name="connsiteY2" fmla="*/ 166255 h 1662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35528" h="166255">
                  <a:moveTo>
                    <a:pt x="235528" y="0"/>
                  </a:moveTo>
                  <a:cubicBezTo>
                    <a:pt x="234373" y="51954"/>
                    <a:pt x="233219" y="103909"/>
                    <a:pt x="193964" y="131618"/>
                  </a:cubicBezTo>
                  <a:cubicBezTo>
                    <a:pt x="154709" y="159327"/>
                    <a:pt x="77354" y="162791"/>
                    <a:pt x="0" y="166255"/>
                  </a:cubicBezTo>
                </a:path>
              </a:pathLst>
            </a:custGeom>
            <a:noFill/>
            <a:ln w="28575">
              <a:solidFill>
                <a:srgbClr val="C00000"/>
              </a:solidFill>
              <a:headEnd type="none" w="med" len="med"/>
              <a:tailEnd type="arrow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</p:grpSp>
      <p:sp>
        <p:nvSpPr>
          <p:cNvPr id="64" name="Rectangle 1"/>
          <p:cNvSpPr>
            <a:spLocks noChangeArrowheads="1"/>
          </p:cNvSpPr>
          <p:nvPr/>
        </p:nvSpPr>
        <p:spPr bwMode="auto">
          <a:xfrm>
            <a:off x="246968" y="4252624"/>
            <a:ext cx="3300683" cy="4085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noAutofit/>
          </a:bodyPr>
          <a:lstStyle>
            <a:lvl1pPr marL="279400" indent="-2794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r>
              <a:rPr lang="en-US" altLang="en-US" sz="2000" b="1" dirty="0" smtClean="0">
                <a:solidFill>
                  <a:srgbClr val="FF0000"/>
                </a:solidFill>
                <a:latin typeface="Arial" charset="0"/>
              </a:rPr>
              <a:t>Schrodinger equation</a:t>
            </a:r>
            <a:endParaRPr lang="en-US" altLang="en-US" sz="20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AU" smtClean="0"/>
              <a:t> 16 / 17</a:t>
            </a:r>
            <a:endParaRPr lang="en-A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Rectangle 54"/>
          <p:cNvSpPr/>
          <p:nvPr/>
        </p:nvSpPr>
        <p:spPr>
          <a:xfrm>
            <a:off x="900489" y="2988784"/>
            <a:ext cx="3164674" cy="1494936"/>
          </a:xfrm>
          <a:prstGeom prst="rect">
            <a:avLst/>
          </a:prstGeom>
          <a:solidFill>
            <a:schemeClr val="bg1"/>
          </a:solidFill>
          <a:ln w="12700">
            <a:solidFill>
              <a:srgbClr val="FFABC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>
              <a:solidFill>
                <a:schemeClr val="bg1"/>
              </a:solidFill>
            </a:endParaRPr>
          </a:p>
        </p:txBody>
      </p:sp>
      <p:sp>
        <p:nvSpPr>
          <p:cNvPr id="51" name="Rectangle 50"/>
          <p:cNvSpPr/>
          <p:nvPr/>
        </p:nvSpPr>
        <p:spPr>
          <a:xfrm>
            <a:off x="5643563" y="2988784"/>
            <a:ext cx="3164674" cy="1494936"/>
          </a:xfrm>
          <a:prstGeom prst="rect">
            <a:avLst/>
          </a:prstGeom>
          <a:solidFill>
            <a:schemeClr val="bg1"/>
          </a:solidFill>
          <a:ln w="12700">
            <a:solidFill>
              <a:srgbClr val="FFABC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>
              <a:solidFill>
                <a:schemeClr val="bg1"/>
              </a:solidFill>
            </a:endParaRPr>
          </a:p>
        </p:txBody>
      </p:sp>
      <p:sp>
        <p:nvSpPr>
          <p:cNvPr id="36866" name="Rectangle 861"/>
          <p:cNvSpPr>
            <a:spLocks noChangeArrowheads="1"/>
          </p:cNvSpPr>
          <p:nvPr/>
        </p:nvSpPr>
        <p:spPr bwMode="auto">
          <a:xfrm>
            <a:off x="152400" y="388938"/>
            <a:ext cx="8829675" cy="700087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50000">
                <a:srgbClr val="000092"/>
              </a:gs>
              <a:gs pos="100000">
                <a:srgbClr val="000000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6870" name="Rectangle 131"/>
          <p:cNvSpPr>
            <a:spLocks noChangeArrowheads="1"/>
          </p:cNvSpPr>
          <p:nvPr/>
        </p:nvSpPr>
        <p:spPr bwMode="auto">
          <a:xfrm>
            <a:off x="198438" y="479425"/>
            <a:ext cx="3840162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marL="365125" indent="-365125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>
              <a:spcAft>
                <a:spcPct val="30000"/>
              </a:spcAft>
              <a:buClr>
                <a:srgbClr val="990033"/>
              </a:buClr>
              <a:buSzPct val="70000"/>
              <a:buFont typeface="Times New Roman" pitchFamily="18" charset="0"/>
              <a:buNone/>
            </a:pPr>
            <a:r>
              <a:rPr lang="en-AU" altLang="en-US" sz="3200" b="1"/>
              <a:t>Summary</a:t>
            </a:r>
            <a:endParaRPr lang="en-AU" altLang="en-US" sz="3200"/>
          </a:p>
        </p:txBody>
      </p:sp>
      <p:sp>
        <p:nvSpPr>
          <p:cNvPr id="36871" name="Rectangle 131"/>
          <p:cNvSpPr>
            <a:spLocks noChangeArrowheads="1"/>
          </p:cNvSpPr>
          <p:nvPr/>
        </p:nvSpPr>
        <p:spPr bwMode="auto">
          <a:xfrm>
            <a:off x="171450" y="452438"/>
            <a:ext cx="3840163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marL="365125" indent="-365125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>
              <a:spcAft>
                <a:spcPct val="30000"/>
              </a:spcAft>
              <a:buClr>
                <a:srgbClr val="990033"/>
              </a:buClr>
              <a:buSzPct val="70000"/>
              <a:buFont typeface="Times New Roman" pitchFamily="18" charset="0"/>
              <a:buNone/>
            </a:pPr>
            <a:r>
              <a:rPr lang="en-AU" altLang="en-US" sz="3200" b="1">
                <a:solidFill>
                  <a:schemeClr val="bg1"/>
                </a:solidFill>
              </a:rPr>
              <a:t>Summary</a:t>
            </a:r>
            <a:endParaRPr lang="en-AU" altLang="en-US" sz="3200">
              <a:solidFill>
                <a:schemeClr val="bg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>
                <p:custDataLst>
                  <p:tags r:id="rId1"/>
                </p:custDataLst>
              </p:nvPr>
            </p:nvSpPr>
            <p:spPr>
              <a:xfrm>
                <a:off x="198438" y="1226177"/>
                <a:ext cx="8857411" cy="1458966"/>
              </a:xfrm>
              <a:prstGeom prst="rect">
                <a:avLst/>
              </a:prstGeom>
              <a:noFill/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none" lIns="88900" tIns="88900" rIns="88900" bIns="88900" rtlCol="0">
                <a:noAutofit/>
              </a:bodyPr>
              <a:lstStyle/>
              <a:p>
                <a:pPr lvl="0">
                  <a:spcAft>
                    <a:spcPct val="30000"/>
                  </a:spcAft>
                  <a:buClr>
                    <a:srgbClr val="000092"/>
                  </a:buClr>
                  <a:buSzPct val="70000"/>
                </a:pPr>
                <a:r>
                  <a:rPr lang="en-AU" altLang="en-US" sz="2000" dirty="0" smtClean="0">
                    <a:solidFill>
                      <a:srgbClr val="000092"/>
                    </a:solidFill>
                  </a:rPr>
                  <a:t>New </a:t>
                </a:r>
                <a:r>
                  <a:rPr lang="en-AU" altLang="en-US" sz="2000" b="1" dirty="0">
                    <a:solidFill>
                      <a:srgbClr val="000092"/>
                    </a:solidFill>
                  </a:rPr>
                  <a:t>quantum formalism </a:t>
                </a:r>
                <a:r>
                  <a:rPr lang="en-AU" altLang="en-US" sz="2000" dirty="0">
                    <a:solidFill>
                      <a:srgbClr val="000092"/>
                    </a:solidFill>
                  </a:rPr>
                  <a:t>– states in time &amp; space </a:t>
                </a:r>
                <a:r>
                  <a:rPr lang="en-AU" altLang="en-US" sz="2000" dirty="0" smtClean="0">
                    <a:solidFill>
                      <a:srgbClr val="000092"/>
                    </a:solidFill>
                  </a:rPr>
                  <a:t>have same footing:</a:t>
                </a:r>
                <a:endParaRPr lang="en-AU" altLang="en-US" sz="2000" dirty="0">
                  <a:solidFill>
                    <a:srgbClr val="000000"/>
                  </a:solidFill>
                </a:endParaRPr>
              </a:p>
              <a:p>
                <a:pPr marL="342900" indent="-342900">
                  <a:buSzPct val="150000"/>
                  <a:buChar char="•"/>
                </a:pPr>
                <a:r>
                  <a:rPr lang="en-AU" dirty="0" smtClean="0">
                    <a:solidFill>
                      <a:srgbClr val="000000"/>
                    </a:solidFill>
                  </a:rPr>
                  <a:t>explicitly includes </a:t>
                </a:r>
                <a:r>
                  <a:rPr lang="en-AU" b="1" dirty="0" smtClean="0">
                    <a:solidFill>
                      <a:srgbClr val="000000"/>
                    </a:solidFill>
                  </a:rPr>
                  <a:t>parity</a:t>
                </a:r>
                <a:r>
                  <a:rPr lang="en-AU" dirty="0" smtClean="0">
                    <a:solidFill>
                      <a:srgbClr val="000000"/>
                    </a:solidFill>
                  </a:rPr>
                  <a:t> </a:t>
                </a:r>
                <a14:m>
                  <m:oMath xmlns:m="http://schemas.openxmlformats.org/officeDocument/2006/math">
                    <m:acc>
                      <m:accPr>
                        <m:chr m:val="̂"/>
                        <m:ctrlPr>
                          <a:rPr lang="en-AU" sz="20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AU" sz="2000" b="1" i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ℙ</m:t>
                        </m:r>
                      </m:e>
                    </m:acc>
                  </m:oMath>
                </a14:m>
                <a:r>
                  <a:rPr lang="en-AU" dirty="0" smtClean="0">
                    <a:solidFill>
                      <a:srgbClr val="000000"/>
                    </a:solidFill>
                  </a:rPr>
                  <a:t> and </a:t>
                </a:r>
                <a:r>
                  <a:rPr lang="en-AU" b="1" dirty="0" smtClean="0">
                    <a:solidFill>
                      <a:srgbClr val="000000"/>
                    </a:solidFill>
                  </a:rPr>
                  <a:t>time</a:t>
                </a:r>
                <a:r>
                  <a:rPr lang="en-AU" dirty="0" smtClean="0">
                    <a:solidFill>
                      <a:srgbClr val="000000"/>
                    </a:solidFill>
                  </a:rPr>
                  <a:t> </a:t>
                </a:r>
                <a14:m>
                  <m:oMath xmlns:m="http://schemas.openxmlformats.org/officeDocument/2006/math">
                    <m:acc>
                      <m:accPr>
                        <m:chr m:val="̂"/>
                        <m:ctrlPr>
                          <a:rPr lang="en-AU" sz="20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AU" sz="20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𝕋</m:t>
                        </m:r>
                      </m:e>
                    </m:acc>
                  </m:oMath>
                </a14:m>
                <a:r>
                  <a:rPr lang="en-AU" dirty="0" smtClean="0">
                    <a:solidFill>
                      <a:srgbClr val="000000"/>
                    </a:solidFill>
                  </a:rPr>
                  <a:t> inversion operations – exposes violations</a:t>
                </a:r>
              </a:p>
              <a:p>
                <a:pPr marL="342900" indent="-342900">
                  <a:buSzPct val="150000"/>
                  <a:buChar char="•"/>
                </a:pPr>
                <a:r>
                  <a:rPr lang="en-AU" dirty="0" smtClean="0">
                    <a:solidFill>
                      <a:srgbClr val="000000"/>
                    </a:solidFill>
                  </a:rPr>
                  <a:t>states are represented as </a:t>
                </a:r>
                <a:r>
                  <a:rPr lang="en-AU" b="1" dirty="0" smtClean="0">
                    <a:solidFill>
                      <a:srgbClr val="000000"/>
                    </a:solidFill>
                  </a:rPr>
                  <a:t>superpositions of paths </a:t>
                </a:r>
                <a:r>
                  <a:rPr lang="en-AU" dirty="0" smtClean="0">
                    <a:solidFill>
                      <a:srgbClr val="000000"/>
                    </a:solidFill>
                  </a:rPr>
                  <a:t>(c.f. Feynman path integral)</a:t>
                </a:r>
              </a:p>
              <a:p>
                <a:pPr marL="342900" indent="-342900">
                  <a:buSzPct val="150000"/>
                  <a:buChar char="•"/>
                </a:pPr>
                <a:r>
                  <a:rPr lang="en-AU" dirty="0" smtClean="0">
                    <a:solidFill>
                      <a:srgbClr val="000000"/>
                    </a:solidFill>
                  </a:rPr>
                  <a:t>conservation of mass is </a:t>
                </a:r>
                <a:r>
                  <a:rPr lang="en-AU" b="1" dirty="0" smtClean="0">
                    <a:solidFill>
                      <a:srgbClr val="000000"/>
                    </a:solidFill>
                  </a:rPr>
                  <a:t>not</a:t>
                </a:r>
                <a:r>
                  <a:rPr lang="en-AU" dirty="0" smtClean="0">
                    <a:solidFill>
                      <a:srgbClr val="000000"/>
                    </a:solidFill>
                  </a:rPr>
                  <a:t> assumed</a:t>
                </a:r>
                <a:endParaRPr lang="en-AU" dirty="0">
                  <a:solidFill>
                    <a:srgbClr val="000000"/>
                  </a:solidFill>
                </a:endParaRP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8"/>
                </p:custDataLst>
              </p:nvPr>
            </p:nvSpPr>
            <p:spPr>
              <a:xfrm>
                <a:off x="198438" y="1226177"/>
                <a:ext cx="8857411" cy="1458966"/>
              </a:xfrm>
              <a:prstGeom prst="rect">
                <a:avLst/>
              </a:prstGeom>
              <a:blipFill rotWithShape="0">
                <a:blip r:embed="rId9"/>
                <a:stretch>
                  <a:fillRect l="-1376" b="-8787"/>
                </a:stretch>
              </a:blipFill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r>
                  <a:rPr lang="en-AU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4" name="Group 23"/>
          <p:cNvGrpSpPr/>
          <p:nvPr/>
        </p:nvGrpSpPr>
        <p:grpSpPr>
          <a:xfrm>
            <a:off x="1353345" y="3119911"/>
            <a:ext cx="2417637" cy="1363809"/>
            <a:chOff x="6247251" y="3551415"/>
            <a:chExt cx="2417637" cy="1363809"/>
          </a:xfrm>
        </p:grpSpPr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6973120" y="4345740"/>
              <a:ext cx="859611" cy="569484"/>
            </a:xfrm>
            <a:prstGeom prst="rect">
              <a:avLst/>
            </a:prstGeom>
          </p:spPr>
        </p:pic>
        <p:grpSp>
          <p:nvGrpSpPr>
            <p:cNvPr id="27" name="Group 26"/>
            <p:cNvGrpSpPr/>
            <p:nvPr/>
          </p:nvGrpSpPr>
          <p:grpSpPr>
            <a:xfrm>
              <a:off x="6247251" y="3551415"/>
              <a:ext cx="2417637" cy="1053765"/>
              <a:chOff x="6300913" y="3764546"/>
              <a:chExt cx="2417637" cy="1053765"/>
            </a:xfrm>
          </p:grpSpPr>
          <p:sp>
            <p:nvSpPr>
              <p:cNvPr id="30" name="Freeform 29"/>
              <p:cNvSpPr/>
              <p:nvPr/>
            </p:nvSpPr>
            <p:spPr>
              <a:xfrm>
                <a:off x="6649952" y="3986412"/>
                <a:ext cx="1546030" cy="554900"/>
              </a:xfrm>
              <a:custGeom>
                <a:avLst/>
                <a:gdLst>
                  <a:gd name="connsiteX0" fmla="*/ 0 w 2155031"/>
                  <a:gd name="connsiteY0" fmla="*/ 542927 h 547690"/>
                  <a:gd name="connsiteX1" fmla="*/ 723900 w 2155031"/>
                  <a:gd name="connsiteY1" fmla="*/ 185740 h 547690"/>
                  <a:gd name="connsiteX2" fmla="*/ 1073944 w 2155031"/>
                  <a:gd name="connsiteY2" fmla="*/ 2 h 547690"/>
                  <a:gd name="connsiteX3" fmla="*/ 1428750 w 2155031"/>
                  <a:gd name="connsiteY3" fmla="*/ 180977 h 547690"/>
                  <a:gd name="connsiteX4" fmla="*/ 2155031 w 2155031"/>
                  <a:gd name="connsiteY4" fmla="*/ 547690 h 547690"/>
                  <a:gd name="connsiteX5" fmla="*/ 2155031 w 2155031"/>
                  <a:gd name="connsiteY5" fmla="*/ 547690 h 547690"/>
                  <a:gd name="connsiteX0" fmla="*/ 0 w 2155031"/>
                  <a:gd name="connsiteY0" fmla="*/ 542927 h 547690"/>
                  <a:gd name="connsiteX1" fmla="*/ 723900 w 2155031"/>
                  <a:gd name="connsiteY1" fmla="*/ 185740 h 547690"/>
                  <a:gd name="connsiteX2" fmla="*/ 1073944 w 2155031"/>
                  <a:gd name="connsiteY2" fmla="*/ 2 h 547690"/>
                  <a:gd name="connsiteX3" fmla="*/ 1428750 w 2155031"/>
                  <a:gd name="connsiteY3" fmla="*/ 180977 h 547690"/>
                  <a:gd name="connsiteX4" fmla="*/ 2155031 w 2155031"/>
                  <a:gd name="connsiteY4" fmla="*/ 547690 h 547690"/>
                  <a:gd name="connsiteX5" fmla="*/ 2155031 w 2155031"/>
                  <a:gd name="connsiteY5" fmla="*/ 547690 h 547690"/>
                  <a:gd name="connsiteX0" fmla="*/ 0 w 2155031"/>
                  <a:gd name="connsiteY0" fmla="*/ 542927 h 547690"/>
                  <a:gd name="connsiteX1" fmla="*/ 723900 w 2155031"/>
                  <a:gd name="connsiteY1" fmla="*/ 185740 h 547690"/>
                  <a:gd name="connsiteX2" fmla="*/ 1073944 w 2155031"/>
                  <a:gd name="connsiteY2" fmla="*/ 2 h 547690"/>
                  <a:gd name="connsiteX3" fmla="*/ 1428750 w 2155031"/>
                  <a:gd name="connsiteY3" fmla="*/ 180977 h 547690"/>
                  <a:gd name="connsiteX4" fmla="*/ 2155031 w 2155031"/>
                  <a:gd name="connsiteY4" fmla="*/ 547690 h 547690"/>
                  <a:gd name="connsiteX5" fmla="*/ 2155031 w 2155031"/>
                  <a:gd name="connsiteY5" fmla="*/ 547690 h 547690"/>
                  <a:gd name="connsiteX0" fmla="*/ 0 w 2157412"/>
                  <a:gd name="connsiteY0" fmla="*/ 547689 h 547750"/>
                  <a:gd name="connsiteX1" fmla="*/ 726281 w 2157412"/>
                  <a:gd name="connsiteY1" fmla="*/ 185740 h 547750"/>
                  <a:gd name="connsiteX2" fmla="*/ 1076325 w 2157412"/>
                  <a:gd name="connsiteY2" fmla="*/ 2 h 547750"/>
                  <a:gd name="connsiteX3" fmla="*/ 1431131 w 2157412"/>
                  <a:gd name="connsiteY3" fmla="*/ 180977 h 547750"/>
                  <a:gd name="connsiteX4" fmla="*/ 2157412 w 2157412"/>
                  <a:gd name="connsiteY4" fmla="*/ 547690 h 547750"/>
                  <a:gd name="connsiteX5" fmla="*/ 2157412 w 2157412"/>
                  <a:gd name="connsiteY5" fmla="*/ 547690 h 547750"/>
                  <a:gd name="connsiteX0" fmla="*/ 0 w 2157412"/>
                  <a:gd name="connsiteY0" fmla="*/ 547689 h 547690"/>
                  <a:gd name="connsiteX1" fmla="*/ 726281 w 2157412"/>
                  <a:gd name="connsiteY1" fmla="*/ 185740 h 547690"/>
                  <a:gd name="connsiteX2" fmla="*/ 1076325 w 2157412"/>
                  <a:gd name="connsiteY2" fmla="*/ 2 h 547690"/>
                  <a:gd name="connsiteX3" fmla="*/ 1431131 w 2157412"/>
                  <a:gd name="connsiteY3" fmla="*/ 180977 h 547690"/>
                  <a:gd name="connsiteX4" fmla="*/ 2157412 w 2157412"/>
                  <a:gd name="connsiteY4" fmla="*/ 547690 h 547690"/>
                  <a:gd name="connsiteX5" fmla="*/ 2157412 w 2157412"/>
                  <a:gd name="connsiteY5" fmla="*/ 547690 h 547690"/>
                  <a:gd name="connsiteX0" fmla="*/ 0 w 2157412"/>
                  <a:gd name="connsiteY0" fmla="*/ 547689 h 547690"/>
                  <a:gd name="connsiteX1" fmla="*/ 726281 w 2157412"/>
                  <a:gd name="connsiteY1" fmla="*/ 185740 h 547690"/>
                  <a:gd name="connsiteX2" fmla="*/ 1076325 w 2157412"/>
                  <a:gd name="connsiteY2" fmla="*/ 2 h 547690"/>
                  <a:gd name="connsiteX3" fmla="*/ 1431131 w 2157412"/>
                  <a:gd name="connsiteY3" fmla="*/ 180977 h 547690"/>
                  <a:gd name="connsiteX4" fmla="*/ 2157412 w 2157412"/>
                  <a:gd name="connsiteY4" fmla="*/ 547690 h 547690"/>
                  <a:gd name="connsiteX5" fmla="*/ 2157412 w 2157412"/>
                  <a:gd name="connsiteY5" fmla="*/ 547690 h 547690"/>
                  <a:gd name="connsiteX0" fmla="*/ 0 w 2157412"/>
                  <a:gd name="connsiteY0" fmla="*/ 547727 h 547728"/>
                  <a:gd name="connsiteX1" fmla="*/ 726281 w 2157412"/>
                  <a:gd name="connsiteY1" fmla="*/ 185778 h 547728"/>
                  <a:gd name="connsiteX2" fmla="*/ 1076325 w 2157412"/>
                  <a:gd name="connsiteY2" fmla="*/ 40 h 547728"/>
                  <a:gd name="connsiteX3" fmla="*/ 1431131 w 2157412"/>
                  <a:gd name="connsiteY3" fmla="*/ 181015 h 547728"/>
                  <a:gd name="connsiteX4" fmla="*/ 2157412 w 2157412"/>
                  <a:gd name="connsiteY4" fmla="*/ 547728 h 547728"/>
                  <a:gd name="connsiteX5" fmla="*/ 2157412 w 2157412"/>
                  <a:gd name="connsiteY5" fmla="*/ 547728 h 547728"/>
                  <a:gd name="connsiteX0" fmla="*/ 0 w 2157412"/>
                  <a:gd name="connsiteY0" fmla="*/ 547727 h 547728"/>
                  <a:gd name="connsiteX1" fmla="*/ 726281 w 2157412"/>
                  <a:gd name="connsiteY1" fmla="*/ 185778 h 547728"/>
                  <a:gd name="connsiteX2" fmla="*/ 1076325 w 2157412"/>
                  <a:gd name="connsiteY2" fmla="*/ 40 h 547728"/>
                  <a:gd name="connsiteX3" fmla="*/ 1431131 w 2157412"/>
                  <a:gd name="connsiteY3" fmla="*/ 181015 h 547728"/>
                  <a:gd name="connsiteX4" fmla="*/ 2157412 w 2157412"/>
                  <a:gd name="connsiteY4" fmla="*/ 547728 h 547728"/>
                  <a:gd name="connsiteX5" fmla="*/ 2157412 w 2157412"/>
                  <a:gd name="connsiteY5" fmla="*/ 547728 h 547728"/>
                  <a:gd name="connsiteX0" fmla="*/ 0 w 2157412"/>
                  <a:gd name="connsiteY0" fmla="*/ 547727 h 547728"/>
                  <a:gd name="connsiteX1" fmla="*/ 726281 w 2157412"/>
                  <a:gd name="connsiteY1" fmla="*/ 185778 h 547728"/>
                  <a:gd name="connsiteX2" fmla="*/ 1076325 w 2157412"/>
                  <a:gd name="connsiteY2" fmla="*/ 40 h 547728"/>
                  <a:gd name="connsiteX3" fmla="*/ 1431131 w 2157412"/>
                  <a:gd name="connsiteY3" fmla="*/ 181015 h 547728"/>
                  <a:gd name="connsiteX4" fmla="*/ 2157412 w 2157412"/>
                  <a:gd name="connsiteY4" fmla="*/ 547728 h 547728"/>
                  <a:gd name="connsiteX5" fmla="*/ 2157412 w 2157412"/>
                  <a:gd name="connsiteY5" fmla="*/ 547728 h 547728"/>
                  <a:gd name="connsiteX0" fmla="*/ 0 w 2157412"/>
                  <a:gd name="connsiteY0" fmla="*/ 547727 h 547790"/>
                  <a:gd name="connsiteX1" fmla="*/ 726281 w 2157412"/>
                  <a:gd name="connsiteY1" fmla="*/ 185778 h 547790"/>
                  <a:gd name="connsiteX2" fmla="*/ 1076325 w 2157412"/>
                  <a:gd name="connsiteY2" fmla="*/ 40 h 547790"/>
                  <a:gd name="connsiteX3" fmla="*/ 1431131 w 2157412"/>
                  <a:gd name="connsiteY3" fmla="*/ 181015 h 547790"/>
                  <a:gd name="connsiteX4" fmla="*/ 2157412 w 2157412"/>
                  <a:gd name="connsiteY4" fmla="*/ 547728 h 547790"/>
                  <a:gd name="connsiteX5" fmla="*/ 2157412 w 2157412"/>
                  <a:gd name="connsiteY5" fmla="*/ 547728 h 547790"/>
                  <a:gd name="connsiteX0" fmla="*/ 0 w 2157412"/>
                  <a:gd name="connsiteY0" fmla="*/ 547727 h 547728"/>
                  <a:gd name="connsiteX1" fmla="*/ 726281 w 2157412"/>
                  <a:gd name="connsiteY1" fmla="*/ 185778 h 547728"/>
                  <a:gd name="connsiteX2" fmla="*/ 1076325 w 2157412"/>
                  <a:gd name="connsiteY2" fmla="*/ 40 h 547728"/>
                  <a:gd name="connsiteX3" fmla="*/ 1431131 w 2157412"/>
                  <a:gd name="connsiteY3" fmla="*/ 181015 h 547728"/>
                  <a:gd name="connsiteX4" fmla="*/ 2157412 w 2157412"/>
                  <a:gd name="connsiteY4" fmla="*/ 547728 h 547728"/>
                  <a:gd name="connsiteX5" fmla="*/ 2157412 w 2157412"/>
                  <a:gd name="connsiteY5" fmla="*/ 547728 h 547728"/>
                  <a:gd name="connsiteX0" fmla="*/ 0 w 2255043"/>
                  <a:gd name="connsiteY0" fmla="*/ 547727 h 576158"/>
                  <a:gd name="connsiteX1" fmla="*/ 726281 w 2255043"/>
                  <a:gd name="connsiteY1" fmla="*/ 185778 h 576158"/>
                  <a:gd name="connsiteX2" fmla="*/ 1076325 w 2255043"/>
                  <a:gd name="connsiteY2" fmla="*/ 40 h 576158"/>
                  <a:gd name="connsiteX3" fmla="*/ 1431131 w 2255043"/>
                  <a:gd name="connsiteY3" fmla="*/ 181015 h 576158"/>
                  <a:gd name="connsiteX4" fmla="*/ 2157412 w 2255043"/>
                  <a:gd name="connsiteY4" fmla="*/ 547728 h 576158"/>
                  <a:gd name="connsiteX5" fmla="*/ 2255043 w 2255043"/>
                  <a:gd name="connsiteY5" fmla="*/ 552491 h 576158"/>
                  <a:gd name="connsiteX0" fmla="*/ 0 w 2255043"/>
                  <a:gd name="connsiteY0" fmla="*/ 547767 h 581488"/>
                  <a:gd name="connsiteX1" fmla="*/ 726281 w 2255043"/>
                  <a:gd name="connsiteY1" fmla="*/ 185818 h 581488"/>
                  <a:gd name="connsiteX2" fmla="*/ 1076325 w 2255043"/>
                  <a:gd name="connsiteY2" fmla="*/ 80 h 581488"/>
                  <a:gd name="connsiteX3" fmla="*/ 1431131 w 2255043"/>
                  <a:gd name="connsiteY3" fmla="*/ 181055 h 581488"/>
                  <a:gd name="connsiteX4" fmla="*/ 2159793 w 2255043"/>
                  <a:gd name="connsiteY4" fmla="*/ 554912 h 581488"/>
                  <a:gd name="connsiteX5" fmla="*/ 2255043 w 2255043"/>
                  <a:gd name="connsiteY5" fmla="*/ 552531 h 581488"/>
                  <a:gd name="connsiteX0" fmla="*/ 0 w 2159793"/>
                  <a:gd name="connsiteY0" fmla="*/ 547767 h 554912"/>
                  <a:gd name="connsiteX1" fmla="*/ 726281 w 2159793"/>
                  <a:gd name="connsiteY1" fmla="*/ 185818 h 554912"/>
                  <a:gd name="connsiteX2" fmla="*/ 1076325 w 2159793"/>
                  <a:gd name="connsiteY2" fmla="*/ 80 h 554912"/>
                  <a:gd name="connsiteX3" fmla="*/ 1431131 w 2159793"/>
                  <a:gd name="connsiteY3" fmla="*/ 181055 h 554912"/>
                  <a:gd name="connsiteX4" fmla="*/ 2159793 w 2159793"/>
                  <a:gd name="connsiteY4" fmla="*/ 554912 h 554912"/>
                  <a:gd name="connsiteX0" fmla="*/ 0 w 2159793"/>
                  <a:gd name="connsiteY0" fmla="*/ 547767 h 554912"/>
                  <a:gd name="connsiteX1" fmla="*/ 726281 w 2159793"/>
                  <a:gd name="connsiteY1" fmla="*/ 185818 h 554912"/>
                  <a:gd name="connsiteX2" fmla="*/ 1076325 w 2159793"/>
                  <a:gd name="connsiteY2" fmla="*/ 80 h 554912"/>
                  <a:gd name="connsiteX3" fmla="*/ 1431131 w 2159793"/>
                  <a:gd name="connsiteY3" fmla="*/ 181055 h 554912"/>
                  <a:gd name="connsiteX4" fmla="*/ 2159793 w 2159793"/>
                  <a:gd name="connsiteY4" fmla="*/ 554912 h 554912"/>
                  <a:gd name="connsiteX0" fmla="*/ 0 w 2159793"/>
                  <a:gd name="connsiteY0" fmla="*/ 547886 h 555031"/>
                  <a:gd name="connsiteX1" fmla="*/ 726281 w 2159793"/>
                  <a:gd name="connsiteY1" fmla="*/ 185937 h 555031"/>
                  <a:gd name="connsiteX2" fmla="*/ 1076325 w 2159793"/>
                  <a:gd name="connsiteY2" fmla="*/ 199 h 555031"/>
                  <a:gd name="connsiteX3" fmla="*/ 1431131 w 2159793"/>
                  <a:gd name="connsiteY3" fmla="*/ 181174 h 555031"/>
                  <a:gd name="connsiteX4" fmla="*/ 2159793 w 2159793"/>
                  <a:gd name="connsiteY4" fmla="*/ 555031 h 555031"/>
                  <a:gd name="connsiteX0" fmla="*/ 0 w 2159793"/>
                  <a:gd name="connsiteY0" fmla="*/ 547755 h 554900"/>
                  <a:gd name="connsiteX1" fmla="*/ 726281 w 2159793"/>
                  <a:gd name="connsiteY1" fmla="*/ 185806 h 554900"/>
                  <a:gd name="connsiteX2" fmla="*/ 1076325 w 2159793"/>
                  <a:gd name="connsiteY2" fmla="*/ 68 h 554900"/>
                  <a:gd name="connsiteX3" fmla="*/ 1431131 w 2159793"/>
                  <a:gd name="connsiteY3" fmla="*/ 181043 h 554900"/>
                  <a:gd name="connsiteX4" fmla="*/ 2159793 w 2159793"/>
                  <a:gd name="connsiteY4" fmla="*/ 554900 h 554900"/>
                  <a:gd name="connsiteX0" fmla="*/ 0 w 2159793"/>
                  <a:gd name="connsiteY0" fmla="*/ 547755 h 554900"/>
                  <a:gd name="connsiteX1" fmla="*/ 726281 w 2159793"/>
                  <a:gd name="connsiteY1" fmla="*/ 185806 h 554900"/>
                  <a:gd name="connsiteX2" fmla="*/ 1076325 w 2159793"/>
                  <a:gd name="connsiteY2" fmla="*/ 68 h 554900"/>
                  <a:gd name="connsiteX3" fmla="*/ 1431131 w 2159793"/>
                  <a:gd name="connsiteY3" fmla="*/ 181043 h 554900"/>
                  <a:gd name="connsiteX4" fmla="*/ 2159793 w 2159793"/>
                  <a:gd name="connsiteY4" fmla="*/ 554900 h 5549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159793" h="554900">
                    <a:moveTo>
                      <a:pt x="0" y="547755"/>
                    </a:moveTo>
                    <a:cubicBezTo>
                      <a:pt x="386556" y="542993"/>
                      <a:pt x="630238" y="284230"/>
                      <a:pt x="726281" y="185806"/>
                    </a:cubicBezTo>
                    <a:cubicBezTo>
                      <a:pt x="822324" y="87382"/>
                      <a:pt x="908844" y="3243"/>
                      <a:pt x="1076325" y="68"/>
                    </a:cubicBezTo>
                    <a:cubicBezTo>
                      <a:pt x="1243806" y="-3107"/>
                      <a:pt x="1364223" y="106667"/>
                      <a:pt x="1431131" y="181043"/>
                    </a:cubicBezTo>
                    <a:cubicBezTo>
                      <a:pt x="1563810" y="328531"/>
                      <a:pt x="1696243" y="550137"/>
                      <a:pt x="2159793" y="554900"/>
                    </a:cubicBezTo>
                  </a:path>
                </a:pathLst>
              </a:custGeom>
              <a:solidFill>
                <a:srgbClr val="FFD9E6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AU"/>
              </a:p>
            </p:txBody>
          </p:sp>
          <p:sp>
            <p:nvSpPr>
              <p:cNvPr id="34" name="Freeform 33"/>
              <p:cNvSpPr/>
              <p:nvPr/>
            </p:nvSpPr>
            <p:spPr>
              <a:xfrm>
                <a:off x="6781225" y="3986412"/>
                <a:ext cx="1284340" cy="554900"/>
              </a:xfrm>
              <a:custGeom>
                <a:avLst/>
                <a:gdLst>
                  <a:gd name="connsiteX0" fmla="*/ 0 w 2155031"/>
                  <a:gd name="connsiteY0" fmla="*/ 542927 h 547690"/>
                  <a:gd name="connsiteX1" fmla="*/ 723900 w 2155031"/>
                  <a:gd name="connsiteY1" fmla="*/ 185740 h 547690"/>
                  <a:gd name="connsiteX2" fmla="*/ 1073944 w 2155031"/>
                  <a:gd name="connsiteY2" fmla="*/ 2 h 547690"/>
                  <a:gd name="connsiteX3" fmla="*/ 1428750 w 2155031"/>
                  <a:gd name="connsiteY3" fmla="*/ 180977 h 547690"/>
                  <a:gd name="connsiteX4" fmla="*/ 2155031 w 2155031"/>
                  <a:gd name="connsiteY4" fmla="*/ 547690 h 547690"/>
                  <a:gd name="connsiteX5" fmla="*/ 2155031 w 2155031"/>
                  <a:gd name="connsiteY5" fmla="*/ 547690 h 547690"/>
                  <a:gd name="connsiteX0" fmla="*/ 0 w 2155031"/>
                  <a:gd name="connsiteY0" fmla="*/ 542927 h 547690"/>
                  <a:gd name="connsiteX1" fmla="*/ 723900 w 2155031"/>
                  <a:gd name="connsiteY1" fmla="*/ 185740 h 547690"/>
                  <a:gd name="connsiteX2" fmla="*/ 1073944 w 2155031"/>
                  <a:gd name="connsiteY2" fmla="*/ 2 h 547690"/>
                  <a:gd name="connsiteX3" fmla="*/ 1428750 w 2155031"/>
                  <a:gd name="connsiteY3" fmla="*/ 180977 h 547690"/>
                  <a:gd name="connsiteX4" fmla="*/ 2155031 w 2155031"/>
                  <a:gd name="connsiteY4" fmla="*/ 547690 h 547690"/>
                  <a:gd name="connsiteX5" fmla="*/ 2155031 w 2155031"/>
                  <a:gd name="connsiteY5" fmla="*/ 547690 h 547690"/>
                  <a:gd name="connsiteX0" fmla="*/ 0 w 2155031"/>
                  <a:gd name="connsiteY0" fmla="*/ 542927 h 547690"/>
                  <a:gd name="connsiteX1" fmla="*/ 723900 w 2155031"/>
                  <a:gd name="connsiteY1" fmla="*/ 185740 h 547690"/>
                  <a:gd name="connsiteX2" fmla="*/ 1073944 w 2155031"/>
                  <a:gd name="connsiteY2" fmla="*/ 2 h 547690"/>
                  <a:gd name="connsiteX3" fmla="*/ 1428750 w 2155031"/>
                  <a:gd name="connsiteY3" fmla="*/ 180977 h 547690"/>
                  <a:gd name="connsiteX4" fmla="*/ 2155031 w 2155031"/>
                  <a:gd name="connsiteY4" fmla="*/ 547690 h 547690"/>
                  <a:gd name="connsiteX5" fmla="*/ 2155031 w 2155031"/>
                  <a:gd name="connsiteY5" fmla="*/ 547690 h 547690"/>
                  <a:gd name="connsiteX0" fmla="*/ 0 w 2157412"/>
                  <a:gd name="connsiteY0" fmla="*/ 547689 h 547750"/>
                  <a:gd name="connsiteX1" fmla="*/ 726281 w 2157412"/>
                  <a:gd name="connsiteY1" fmla="*/ 185740 h 547750"/>
                  <a:gd name="connsiteX2" fmla="*/ 1076325 w 2157412"/>
                  <a:gd name="connsiteY2" fmla="*/ 2 h 547750"/>
                  <a:gd name="connsiteX3" fmla="*/ 1431131 w 2157412"/>
                  <a:gd name="connsiteY3" fmla="*/ 180977 h 547750"/>
                  <a:gd name="connsiteX4" fmla="*/ 2157412 w 2157412"/>
                  <a:gd name="connsiteY4" fmla="*/ 547690 h 547750"/>
                  <a:gd name="connsiteX5" fmla="*/ 2157412 w 2157412"/>
                  <a:gd name="connsiteY5" fmla="*/ 547690 h 547750"/>
                  <a:gd name="connsiteX0" fmla="*/ 0 w 2157412"/>
                  <a:gd name="connsiteY0" fmla="*/ 547689 h 547690"/>
                  <a:gd name="connsiteX1" fmla="*/ 726281 w 2157412"/>
                  <a:gd name="connsiteY1" fmla="*/ 185740 h 547690"/>
                  <a:gd name="connsiteX2" fmla="*/ 1076325 w 2157412"/>
                  <a:gd name="connsiteY2" fmla="*/ 2 h 547690"/>
                  <a:gd name="connsiteX3" fmla="*/ 1431131 w 2157412"/>
                  <a:gd name="connsiteY3" fmla="*/ 180977 h 547690"/>
                  <a:gd name="connsiteX4" fmla="*/ 2157412 w 2157412"/>
                  <a:gd name="connsiteY4" fmla="*/ 547690 h 547690"/>
                  <a:gd name="connsiteX5" fmla="*/ 2157412 w 2157412"/>
                  <a:gd name="connsiteY5" fmla="*/ 547690 h 547690"/>
                  <a:gd name="connsiteX0" fmla="*/ 0 w 2157412"/>
                  <a:gd name="connsiteY0" fmla="*/ 547689 h 547690"/>
                  <a:gd name="connsiteX1" fmla="*/ 726281 w 2157412"/>
                  <a:gd name="connsiteY1" fmla="*/ 185740 h 547690"/>
                  <a:gd name="connsiteX2" fmla="*/ 1076325 w 2157412"/>
                  <a:gd name="connsiteY2" fmla="*/ 2 h 547690"/>
                  <a:gd name="connsiteX3" fmla="*/ 1431131 w 2157412"/>
                  <a:gd name="connsiteY3" fmla="*/ 180977 h 547690"/>
                  <a:gd name="connsiteX4" fmla="*/ 2157412 w 2157412"/>
                  <a:gd name="connsiteY4" fmla="*/ 547690 h 547690"/>
                  <a:gd name="connsiteX5" fmla="*/ 2157412 w 2157412"/>
                  <a:gd name="connsiteY5" fmla="*/ 547690 h 547690"/>
                  <a:gd name="connsiteX0" fmla="*/ 0 w 2157412"/>
                  <a:gd name="connsiteY0" fmla="*/ 547727 h 547728"/>
                  <a:gd name="connsiteX1" fmla="*/ 726281 w 2157412"/>
                  <a:gd name="connsiteY1" fmla="*/ 185778 h 547728"/>
                  <a:gd name="connsiteX2" fmla="*/ 1076325 w 2157412"/>
                  <a:gd name="connsiteY2" fmla="*/ 40 h 547728"/>
                  <a:gd name="connsiteX3" fmla="*/ 1431131 w 2157412"/>
                  <a:gd name="connsiteY3" fmla="*/ 181015 h 547728"/>
                  <a:gd name="connsiteX4" fmla="*/ 2157412 w 2157412"/>
                  <a:gd name="connsiteY4" fmla="*/ 547728 h 547728"/>
                  <a:gd name="connsiteX5" fmla="*/ 2157412 w 2157412"/>
                  <a:gd name="connsiteY5" fmla="*/ 547728 h 547728"/>
                  <a:gd name="connsiteX0" fmla="*/ 0 w 2157412"/>
                  <a:gd name="connsiteY0" fmla="*/ 547727 h 547728"/>
                  <a:gd name="connsiteX1" fmla="*/ 726281 w 2157412"/>
                  <a:gd name="connsiteY1" fmla="*/ 185778 h 547728"/>
                  <a:gd name="connsiteX2" fmla="*/ 1076325 w 2157412"/>
                  <a:gd name="connsiteY2" fmla="*/ 40 h 547728"/>
                  <a:gd name="connsiteX3" fmla="*/ 1431131 w 2157412"/>
                  <a:gd name="connsiteY3" fmla="*/ 181015 h 547728"/>
                  <a:gd name="connsiteX4" fmla="*/ 2157412 w 2157412"/>
                  <a:gd name="connsiteY4" fmla="*/ 547728 h 547728"/>
                  <a:gd name="connsiteX5" fmla="*/ 2157412 w 2157412"/>
                  <a:gd name="connsiteY5" fmla="*/ 547728 h 547728"/>
                  <a:gd name="connsiteX0" fmla="*/ 0 w 2157412"/>
                  <a:gd name="connsiteY0" fmla="*/ 547727 h 547728"/>
                  <a:gd name="connsiteX1" fmla="*/ 726281 w 2157412"/>
                  <a:gd name="connsiteY1" fmla="*/ 185778 h 547728"/>
                  <a:gd name="connsiteX2" fmla="*/ 1076325 w 2157412"/>
                  <a:gd name="connsiteY2" fmla="*/ 40 h 547728"/>
                  <a:gd name="connsiteX3" fmla="*/ 1431131 w 2157412"/>
                  <a:gd name="connsiteY3" fmla="*/ 181015 h 547728"/>
                  <a:gd name="connsiteX4" fmla="*/ 2157412 w 2157412"/>
                  <a:gd name="connsiteY4" fmla="*/ 547728 h 547728"/>
                  <a:gd name="connsiteX5" fmla="*/ 2157412 w 2157412"/>
                  <a:gd name="connsiteY5" fmla="*/ 547728 h 547728"/>
                  <a:gd name="connsiteX0" fmla="*/ 0 w 2157412"/>
                  <a:gd name="connsiteY0" fmla="*/ 547727 h 547790"/>
                  <a:gd name="connsiteX1" fmla="*/ 726281 w 2157412"/>
                  <a:gd name="connsiteY1" fmla="*/ 185778 h 547790"/>
                  <a:gd name="connsiteX2" fmla="*/ 1076325 w 2157412"/>
                  <a:gd name="connsiteY2" fmla="*/ 40 h 547790"/>
                  <a:gd name="connsiteX3" fmla="*/ 1431131 w 2157412"/>
                  <a:gd name="connsiteY3" fmla="*/ 181015 h 547790"/>
                  <a:gd name="connsiteX4" fmla="*/ 2157412 w 2157412"/>
                  <a:gd name="connsiteY4" fmla="*/ 547728 h 547790"/>
                  <a:gd name="connsiteX5" fmla="*/ 2157412 w 2157412"/>
                  <a:gd name="connsiteY5" fmla="*/ 547728 h 547790"/>
                  <a:gd name="connsiteX0" fmla="*/ 0 w 2157412"/>
                  <a:gd name="connsiteY0" fmla="*/ 547727 h 547728"/>
                  <a:gd name="connsiteX1" fmla="*/ 726281 w 2157412"/>
                  <a:gd name="connsiteY1" fmla="*/ 185778 h 547728"/>
                  <a:gd name="connsiteX2" fmla="*/ 1076325 w 2157412"/>
                  <a:gd name="connsiteY2" fmla="*/ 40 h 547728"/>
                  <a:gd name="connsiteX3" fmla="*/ 1431131 w 2157412"/>
                  <a:gd name="connsiteY3" fmla="*/ 181015 h 547728"/>
                  <a:gd name="connsiteX4" fmla="*/ 2157412 w 2157412"/>
                  <a:gd name="connsiteY4" fmla="*/ 547728 h 547728"/>
                  <a:gd name="connsiteX5" fmla="*/ 2157412 w 2157412"/>
                  <a:gd name="connsiteY5" fmla="*/ 547728 h 547728"/>
                  <a:gd name="connsiteX0" fmla="*/ 0 w 2255043"/>
                  <a:gd name="connsiteY0" fmla="*/ 547727 h 576158"/>
                  <a:gd name="connsiteX1" fmla="*/ 726281 w 2255043"/>
                  <a:gd name="connsiteY1" fmla="*/ 185778 h 576158"/>
                  <a:gd name="connsiteX2" fmla="*/ 1076325 w 2255043"/>
                  <a:gd name="connsiteY2" fmla="*/ 40 h 576158"/>
                  <a:gd name="connsiteX3" fmla="*/ 1431131 w 2255043"/>
                  <a:gd name="connsiteY3" fmla="*/ 181015 h 576158"/>
                  <a:gd name="connsiteX4" fmla="*/ 2157412 w 2255043"/>
                  <a:gd name="connsiteY4" fmla="*/ 547728 h 576158"/>
                  <a:gd name="connsiteX5" fmla="*/ 2255043 w 2255043"/>
                  <a:gd name="connsiteY5" fmla="*/ 552491 h 576158"/>
                  <a:gd name="connsiteX0" fmla="*/ 0 w 2255043"/>
                  <a:gd name="connsiteY0" fmla="*/ 547767 h 581488"/>
                  <a:gd name="connsiteX1" fmla="*/ 726281 w 2255043"/>
                  <a:gd name="connsiteY1" fmla="*/ 185818 h 581488"/>
                  <a:gd name="connsiteX2" fmla="*/ 1076325 w 2255043"/>
                  <a:gd name="connsiteY2" fmla="*/ 80 h 581488"/>
                  <a:gd name="connsiteX3" fmla="*/ 1431131 w 2255043"/>
                  <a:gd name="connsiteY3" fmla="*/ 181055 h 581488"/>
                  <a:gd name="connsiteX4" fmla="*/ 2159793 w 2255043"/>
                  <a:gd name="connsiteY4" fmla="*/ 554912 h 581488"/>
                  <a:gd name="connsiteX5" fmla="*/ 2255043 w 2255043"/>
                  <a:gd name="connsiteY5" fmla="*/ 552531 h 581488"/>
                  <a:gd name="connsiteX0" fmla="*/ 0 w 2159793"/>
                  <a:gd name="connsiteY0" fmla="*/ 547767 h 554912"/>
                  <a:gd name="connsiteX1" fmla="*/ 726281 w 2159793"/>
                  <a:gd name="connsiteY1" fmla="*/ 185818 h 554912"/>
                  <a:gd name="connsiteX2" fmla="*/ 1076325 w 2159793"/>
                  <a:gd name="connsiteY2" fmla="*/ 80 h 554912"/>
                  <a:gd name="connsiteX3" fmla="*/ 1431131 w 2159793"/>
                  <a:gd name="connsiteY3" fmla="*/ 181055 h 554912"/>
                  <a:gd name="connsiteX4" fmla="*/ 2159793 w 2159793"/>
                  <a:gd name="connsiteY4" fmla="*/ 554912 h 554912"/>
                  <a:gd name="connsiteX0" fmla="*/ 0 w 2159793"/>
                  <a:gd name="connsiteY0" fmla="*/ 547767 h 554912"/>
                  <a:gd name="connsiteX1" fmla="*/ 726281 w 2159793"/>
                  <a:gd name="connsiteY1" fmla="*/ 185818 h 554912"/>
                  <a:gd name="connsiteX2" fmla="*/ 1076325 w 2159793"/>
                  <a:gd name="connsiteY2" fmla="*/ 80 h 554912"/>
                  <a:gd name="connsiteX3" fmla="*/ 1431131 w 2159793"/>
                  <a:gd name="connsiteY3" fmla="*/ 181055 h 554912"/>
                  <a:gd name="connsiteX4" fmla="*/ 2159793 w 2159793"/>
                  <a:gd name="connsiteY4" fmla="*/ 554912 h 554912"/>
                  <a:gd name="connsiteX0" fmla="*/ 0 w 2159793"/>
                  <a:gd name="connsiteY0" fmla="*/ 547886 h 555031"/>
                  <a:gd name="connsiteX1" fmla="*/ 726281 w 2159793"/>
                  <a:gd name="connsiteY1" fmla="*/ 185937 h 555031"/>
                  <a:gd name="connsiteX2" fmla="*/ 1076325 w 2159793"/>
                  <a:gd name="connsiteY2" fmla="*/ 199 h 555031"/>
                  <a:gd name="connsiteX3" fmla="*/ 1431131 w 2159793"/>
                  <a:gd name="connsiteY3" fmla="*/ 181174 h 555031"/>
                  <a:gd name="connsiteX4" fmla="*/ 2159793 w 2159793"/>
                  <a:gd name="connsiteY4" fmla="*/ 555031 h 555031"/>
                  <a:gd name="connsiteX0" fmla="*/ 0 w 2159793"/>
                  <a:gd name="connsiteY0" fmla="*/ 547755 h 554900"/>
                  <a:gd name="connsiteX1" fmla="*/ 726281 w 2159793"/>
                  <a:gd name="connsiteY1" fmla="*/ 185806 h 554900"/>
                  <a:gd name="connsiteX2" fmla="*/ 1076325 w 2159793"/>
                  <a:gd name="connsiteY2" fmla="*/ 68 h 554900"/>
                  <a:gd name="connsiteX3" fmla="*/ 1431131 w 2159793"/>
                  <a:gd name="connsiteY3" fmla="*/ 181043 h 554900"/>
                  <a:gd name="connsiteX4" fmla="*/ 2159793 w 2159793"/>
                  <a:gd name="connsiteY4" fmla="*/ 554900 h 554900"/>
                  <a:gd name="connsiteX0" fmla="*/ 0 w 2159793"/>
                  <a:gd name="connsiteY0" fmla="*/ 547755 h 554900"/>
                  <a:gd name="connsiteX1" fmla="*/ 726281 w 2159793"/>
                  <a:gd name="connsiteY1" fmla="*/ 185806 h 554900"/>
                  <a:gd name="connsiteX2" fmla="*/ 1076325 w 2159793"/>
                  <a:gd name="connsiteY2" fmla="*/ 68 h 554900"/>
                  <a:gd name="connsiteX3" fmla="*/ 1431131 w 2159793"/>
                  <a:gd name="connsiteY3" fmla="*/ 181043 h 554900"/>
                  <a:gd name="connsiteX4" fmla="*/ 2159793 w 2159793"/>
                  <a:gd name="connsiteY4" fmla="*/ 554900 h 5549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159793" h="554900">
                    <a:moveTo>
                      <a:pt x="0" y="547755"/>
                    </a:moveTo>
                    <a:cubicBezTo>
                      <a:pt x="386556" y="542993"/>
                      <a:pt x="630238" y="284230"/>
                      <a:pt x="726281" y="185806"/>
                    </a:cubicBezTo>
                    <a:cubicBezTo>
                      <a:pt x="822324" y="87382"/>
                      <a:pt x="908844" y="3243"/>
                      <a:pt x="1076325" y="68"/>
                    </a:cubicBezTo>
                    <a:cubicBezTo>
                      <a:pt x="1243806" y="-3107"/>
                      <a:pt x="1364223" y="106667"/>
                      <a:pt x="1431131" y="181043"/>
                    </a:cubicBezTo>
                    <a:cubicBezTo>
                      <a:pt x="1563810" y="328531"/>
                      <a:pt x="1696243" y="550137"/>
                      <a:pt x="2159793" y="554900"/>
                    </a:cubicBezTo>
                  </a:path>
                </a:pathLst>
              </a:custGeom>
              <a:solidFill>
                <a:srgbClr val="FFD9E6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AU"/>
              </a:p>
            </p:txBody>
          </p:sp>
          <p:sp>
            <p:nvSpPr>
              <p:cNvPr id="35" name="Line 96"/>
              <p:cNvSpPr>
                <a:spLocks noChangeShapeType="1"/>
              </p:cNvSpPr>
              <p:nvPr/>
            </p:nvSpPr>
            <p:spPr bwMode="auto">
              <a:xfrm>
                <a:off x="6300913" y="4551117"/>
                <a:ext cx="2311348" cy="0"/>
              </a:xfrm>
              <a:prstGeom prst="line">
                <a:avLst/>
              </a:prstGeom>
              <a:solidFill>
                <a:srgbClr val="FFD9E6"/>
              </a:solidFill>
              <a:ln>
                <a:solidFill>
                  <a:schemeClr val="tx1"/>
                </a:solidFill>
                <a:headEnd type="none" w="med" len="med"/>
                <a:tailEnd type="arrow" w="med" len="med"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AU"/>
              </a:p>
            </p:txBody>
          </p:sp>
          <p:sp>
            <p:nvSpPr>
              <p:cNvPr id="36" name="Freeform 35"/>
              <p:cNvSpPr/>
              <p:nvPr/>
            </p:nvSpPr>
            <p:spPr>
              <a:xfrm>
                <a:off x="6911732" y="3986412"/>
                <a:ext cx="1033764" cy="554900"/>
              </a:xfrm>
              <a:custGeom>
                <a:avLst/>
                <a:gdLst>
                  <a:gd name="connsiteX0" fmla="*/ 0 w 2155031"/>
                  <a:gd name="connsiteY0" fmla="*/ 542927 h 547690"/>
                  <a:gd name="connsiteX1" fmla="*/ 723900 w 2155031"/>
                  <a:gd name="connsiteY1" fmla="*/ 185740 h 547690"/>
                  <a:gd name="connsiteX2" fmla="*/ 1073944 w 2155031"/>
                  <a:gd name="connsiteY2" fmla="*/ 2 h 547690"/>
                  <a:gd name="connsiteX3" fmla="*/ 1428750 w 2155031"/>
                  <a:gd name="connsiteY3" fmla="*/ 180977 h 547690"/>
                  <a:gd name="connsiteX4" fmla="*/ 2155031 w 2155031"/>
                  <a:gd name="connsiteY4" fmla="*/ 547690 h 547690"/>
                  <a:gd name="connsiteX5" fmla="*/ 2155031 w 2155031"/>
                  <a:gd name="connsiteY5" fmla="*/ 547690 h 547690"/>
                  <a:gd name="connsiteX0" fmla="*/ 0 w 2155031"/>
                  <a:gd name="connsiteY0" fmla="*/ 542927 h 547690"/>
                  <a:gd name="connsiteX1" fmla="*/ 723900 w 2155031"/>
                  <a:gd name="connsiteY1" fmla="*/ 185740 h 547690"/>
                  <a:gd name="connsiteX2" fmla="*/ 1073944 w 2155031"/>
                  <a:gd name="connsiteY2" fmla="*/ 2 h 547690"/>
                  <a:gd name="connsiteX3" fmla="*/ 1428750 w 2155031"/>
                  <a:gd name="connsiteY3" fmla="*/ 180977 h 547690"/>
                  <a:gd name="connsiteX4" fmla="*/ 2155031 w 2155031"/>
                  <a:gd name="connsiteY4" fmla="*/ 547690 h 547690"/>
                  <a:gd name="connsiteX5" fmla="*/ 2155031 w 2155031"/>
                  <a:gd name="connsiteY5" fmla="*/ 547690 h 547690"/>
                  <a:gd name="connsiteX0" fmla="*/ 0 w 2155031"/>
                  <a:gd name="connsiteY0" fmla="*/ 542927 h 547690"/>
                  <a:gd name="connsiteX1" fmla="*/ 723900 w 2155031"/>
                  <a:gd name="connsiteY1" fmla="*/ 185740 h 547690"/>
                  <a:gd name="connsiteX2" fmla="*/ 1073944 w 2155031"/>
                  <a:gd name="connsiteY2" fmla="*/ 2 h 547690"/>
                  <a:gd name="connsiteX3" fmla="*/ 1428750 w 2155031"/>
                  <a:gd name="connsiteY3" fmla="*/ 180977 h 547690"/>
                  <a:gd name="connsiteX4" fmla="*/ 2155031 w 2155031"/>
                  <a:gd name="connsiteY4" fmla="*/ 547690 h 547690"/>
                  <a:gd name="connsiteX5" fmla="*/ 2155031 w 2155031"/>
                  <a:gd name="connsiteY5" fmla="*/ 547690 h 547690"/>
                  <a:gd name="connsiteX0" fmla="*/ 0 w 2157412"/>
                  <a:gd name="connsiteY0" fmla="*/ 547689 h 547750"/>
                  <a:gd name="connsiteX1" fmla="*/ 726281 w 2157412"/>
                  <a:gd name="connsiteY1" fmla="*/ 185740 h 547750"/>
                  <a:gd name="connsiteX2" fmla="*/ 1076325 w 2157412"/>
                  <a:gd name="connsiteY2" fmla="*/ 2 h 547750"/>
                  <a:gd name="connsiteX3" fmla="*/ 1431131 w 2157412"/>
                  <a:gd name="connsiteY3" fmla="*/ 180977 h 547750"/>
                  <a:gd name="connsiteX4" fmla="*/ 2157412 w 2157412"/>
                  <a:gd name="connsiteY4" fmla="*/ 547690 h 547750"/>
                  <a:gd name="connsiteX5" fmla="*/ 2157412 w 2157412"/>
                  <a:gd name="connsiteY5" fmla="*/ 547690 h 547750"/>
                  <a:gd name="connsiteX0" fmla="*/ 0 w 2157412"/>
                  <a:gd name="connsiteY0" fmla="*/ 547689 h 547690"/>
                  <a:gd name="connsiteX1" fmla="*/ 726281 w 2157412"/>
                  <a:gd name="connsiteY1" fmla="*/ 185740 h 547690"/>
                  <a:gd name="connsiteX2" fmla="*/ 1076325 w 2157412"/>
                  <a:gd name="connsiteY2" fmla="*/ 2 h 547690"/>
                  <a:gd name="connsiteX3" fmla="*/ 1431131 w 2157412"/>
                  <a:gd name="connsiteY3" fmla="*/ 180977 h 547690"/>
                  <a:gd name="connsiteX4" fmla="*/ 2157412 w 2157412"/>
                  <a:gd name="connsiteY4" fmla="*/ 547690 h 547690"/>
                  <a:gd name="connsiteX5" fmla="*/ 2157412 w 2157412"/>
                  <a:gd name="connsiteY5" fmla="*/ 547690 h 547690"/>
                  <a:gd name="connsiteX0" fmla="*/ 0 w 2157412"/>
                  <a:gd name="connsiteY0" fmla="*/ 547689 h 547690"/>
                  <a:gd name="connsiteX1" fmla="*/ 726281 w 2157412"/>
                  <a:gd name="connsiteY1" fmla="*/ 185740 h 547690"/>
                  <a:gd name="connsiteX2" fmla="*/ 1076325 w 2157412"/>
                  <a:gd name="connsiteY2" fmla="*/ 2 h 547690"/>
                  <a:gd name="connsiteX3" fmla="*/ 1431131 w 2157412"/>
                  <a:gd name="connsiteY3" fmla="*/ 180977 h 547690"/>
                  <a:gd name="connsiteX4" fmla="*/ 2157412 w 2157412"/>
                  <a:gd name="connsiteY4" fmla="*/ 547690 h 547690"/>
                  <a:gd name="connsiteX5" fmla="*/ 2157412 w 2157412"/>
                  <a:gd name="connsiteY5" fmla="*/ 547690 h 547690"/>
                  <a:gd name="connsiteX0" fmla="*/ 0 w 2157412"/>
                  <a:gd name="connsiteY0" fmla="*/ 547727 h 547728"/>
                  <a:gd name="connsiteX1" fmla="*/ 726281 w 2157412"/>
                  <a:gd name="connsiteY1" fmla="*/ 185778 h 547728"/>
                  <a:gd name="connsiteX2" fmla="*/ 1076325 w 2157412"/>
                  <a:gd name="connsiteY2" fmla="*/ 40 h 547728"/>
                  <a:gd name="connsiteX3" fmla="*/ 1431131 w 2157412"/>
                  <a:gd name="connsiteY3" fmla="*/ 181015 h 547728"/>
                  <a:gd name="connsiteX4" fmla="*/ 2157412 w 2157412"/>
                  <a:gd name="connsiteY4" fmla="*/ 547728 h 547728"/>
                  <a:gd name="connsiteX5" fmla="*/ 2157412 w 2157412"/>
                  <a:gd name="connsiteY5" fmla="*/ 547728 h 547728"/>
                  <a:gd name="connsiteX0" fmla="*/ 0 w 2157412"/>
                  <a:gd name="connsiteY0" fmla="*/ 547727 h 547728"/>
                  <a:gd name="connsiteX1" fmla="*/ 726281 w 2157412"/>
                  <a:gd name="connsiteY1" fmla="*/ 185778 h 547728"/>
                  <a:gd name="connsiteX2" fmla="*/ 1076325 w 2157412"/>
                  <a:gd name="connsiteY2" fmla="*/ 40 h 547728"/>
                  <a:gd name="connsiteX3" fmla="*/ 1431131 w 2157412"/>
                  <a:gd name="connsiteY3" fmla="*/ 181015 h 547728"/>
                  <a:gd name="connsiteX4" fmla="*/ 2157412 w 2157412"/>
                  <a:gd name="connsiteY4" fmla="*/ 547728 h 547728"/>
                  <a:gd name="connsiteX5" fmla="*/ 2157412 w 2157412"/>
                  <a:gd name="connsiteY5" fmla="*/ 547728 h 547728"/>
                  <a:gd name="connsiteX0" fmla="*/ 0 w 2157412"/>
                  <a:gd name="connsiteY0" fmla="*/ 547727 h 547728"/>
                  <a:gd name="connsiteX1" fmla="*/ 726281 w 2157412"/>
                  <a:gd name="connsiteY1" fmla="*/ 185778 h 547728"/>
                  <a:gd name="connsiteX2" fmla="*/ 1076325 w 2157412"/>
                  <a:gd name="connsiteY2" fmla="*/ 40 h 547728"/>
                  <a:gd name="connsiteX3" fmla="*/ 1431131 w 2157412"/>
                  <a:gd name="connsiteY3" fmla="*/ 181015 h 547728"/>
                  <a:gd name="connsiteX4" fmla="*/ 2157412 w 2157412"/>
                  <a:gd name="connsiteY4" fmla="*/ 547728 h 547728"/>
                  <a:gd name="connsiteX5" fmla="*/ 2157412 w 2157412"/>
                  <a:gd name="connsiteY5" fmla="*/ 547728 h 547728"/>
                  <a:gd name="connsiteX0" fmla="*/ 0 w 2157412"/>
                  <a:gd name="connsiteY0" fmla="*/ 547727 h 547790"/>
                  <a:gd name="connsiteX1" fmla="*/ 726281 w 2157412"/>
                  <a:gd name="connsiteY1" fmla="*/ 185778 h 547790"/>
                  <a:gd name="connsiteX2" fmla="*/ 1076325 w 2157412"/>
                  <a:gd name="connsiteY2" fmla="*/ 40 h 547790"/>
                  <a:gd name="connsiteX3" fmla="*/ 1431131 w 2157412"/>
                  <a:gd name="connsiteY3" fmla="*/ 181015 h 547790"/>
                  <a:gd name="connsiteX4" fmla="*/ 2157412 w 2157412"/>
                  <a:gd name="connsiteY4" fmla="*/ 547728 h 547790"/>
                  <a:gd name="connsiteX5" fmla="*/ 2157412 w 2157412"/>
                  <a:gd name="connsiteY5" fmla="*/ 547728 h 547790"/>
                  <a:gd name="connsiteX0" fmla="*/ 0 w 2157412"/>
                  <a:gd name="connsiteY0" fmla="*/ 547727 h 547728"/>
                  <a:gd name="connsiteX1" fmla="*/ 726281 w 2157412"/>
                  <a:gd name="connsiteY1" fmla="*/ 185778 h 547728"/>
                  <a:gd name="connsiteX2" fmla="*/ 1076325 w 2157412"/>
                  <a:gd name="connsiteY2" fmla="*/ 40 h 547728"/>
                  <a:gd name="connsiteX3" fmla="*/ 1431131 w 2157412"/>
                  <a:gd name="connsiteY3" fmla="*/ 181015 h 547728"/>
                  <a:gd name="connsiteX4" fmla="*/ 2157412 w 2157412"/>
                  <a:gd name="connsiteY4" fmla="*/ 547728 h 547728"/>
                  <a:gd name="connsiteX5" fmla="*/ 2157412 w 2157412"/>
                  <a:gd name="connsiteY5" fmla="*/ 547728 h 547728"/>
                  <a:gd name="connsiteX0" fmla="*/ 0 w 2255043"/>
                  <a:gd name="connsiteY0" fmla="*/ 547727 h 576158"/>
                  <a:gd name="connsiteX1" fmla="*/ 726281 w 2255043"/>
                  <a:gd name="connsiteY1" fmla="*/ 185778 h 576158"/>
                  <a:gd name="connsiteX2" fmla="*/ 1076325 w 2255043"/>
                  <a:gd name="connsiteY2" fmla="*/ 40 h 576158"/>
                  <a:gd name="connsiteX3" fmla="*/ 1431131 w 2255043"/>
                  <a:gd name="connsiteY3" fmla="*/ 181015 h 576158"/>
                  <a:gd name="connsiteX4" fmla="*/ 2157412 w 2255043"/>
                  <a:gd name="connsiteY4" fmla="*/ 547728 h 576158"/>
                  <a:gd name="connsiteX5" fmla="*/ 2255043 w 2255043"/>
                  <a:gd name="connsiteY5" fmla="*/ 552491 h 576158"/>
                  <a:gd name="connsiteX0" fmla="*/ 0 w 2255043"/>
                  <a:gd name="connsiteY0" fmla="*/ 547767 h 581488"/>
                  <a:gd name="connsiteX1" fmla="*/ 726281 w 2255043"/>
                  <a:gd name="connsiteY1" fmla="*/ 185818 h 581488"/>
                  <a:gd name="connsiteX2" fmla="*/ 1076325 w 2255043"/>
                  <a:gd name="connsiteY2" fmla="*/ 80 h 581488"/>
                  <a:gd name="connsiteX3" fmla="*/ 1431131 w 2255043"/>
                  <a:gd name="connsiteY3" fmla="*/ 181055 h 581488"/>
                  <a:gd name="connsiteX4" fmla="*/ 2159793 w 2255043"/>
                  <a:gd name="connsiteY4" fmla="*/ 554912 h 581488"/>
                  <a:gd name="connsiteX5" fmla="*/ 2255043 w 2255043"/>
                  <a:gd name="connsiteY5" fmla="*/ 552531 h 581488"/>
                  <a:gd name="connsiteX0" fmla="*/ 0 w 2159793"/>
                  <a:gd name="connsiteY0" fmla="*/ 547767 h 554912"/>
                  <a:gd name="connsiteX1" fmla="*/ 726281 w 2159793"/>
                  <a:gd name="connsiteY1" fmla="*/ 185818 h 554912"/>
                  <a:gd name="connsiteX2" fmla="*/ 1076325 w 2159793"/>
                  <a:gd name="connsiteY2" fmla="*/ 80 h 554912"/>
                  <a:gd name="connsiteX3" fmla="*/ 1431131 w 2159793"/>
                  <a:gd name="connsiteY3" fmla="*/ 181055 h 554912"/>
                  <a:gd name="connsiteX4" fmla="*/ 2159793 w 2159793"/>
                  <a:gd name="connsiteY4" fmla="*/ 554912 h 554912"/>
                  <a:gd name="connsiteX0" fmla="*/ 0 w 2159793"/>
                  <a:gd name="connsiteY0" fmla="*/ 547767 h 554912"/>
                  <a:gd name="connsiteX1" fmla="*/ 726281 w 2159793"/>
                  <a:gd name="connsiteY1" fmla="*/ 185818 h 554912"/>
                  <a:gd name="connsiteX2" fmla="*/ 1076325 w 2159793"/>
                  <a:gd name="connsiteY2" fmla="*/ 80 h 554912"/>
                  <a:gd name="connsiteX3" fmla="*/ 1431131 w 2159793"/>
                  <a:gd name="connsiteY3" fmla="*/ 181055 h 554912"/>
                  <a:gd name="connsiteX4" fmla="*/ 2159793 w 2159793"/>
                  <a:gd name="connsiteY4" fmla="*/ 554912 h 554912"/>
                  <a:gd name="connsiteX0" fmla="*/ 0 w 2159793"/>
                  <a:gd name="connsiteY0" fmla="*/ 547886 h 555031"/>
                  <a:gd name="connsiteX1" fmla="*/ 726281 w 2159793"/>
                  <a:gd name="connsiteY1" fmla="*/ 185937 h 555031"/>
                  <a:gd name="connsiteX2" fmla="*/ 1076325 w 2159793"/>
                  <a:gd name="connsiteY2" fmla="*/ 199 h 555031"/>
                  <a:gd name="connsiteX3" fmla="*/ 1431131 w 2159793"/>
                  <a:gd name="connsiteY3" fmla="*/ 181174 h 555031"/>
                  <a:gd name="connsiteX4" fmla="*/ 2159793 w 2159793"/>
                  <a:gd name="connsiteY4" fmla="*/ 555031 h 555031"/>
                  <a:gd name="connsiteX0" fmla="*/ 0 w 2159793"/>
                  <a:gd name="connsiteY0" fmla="*/ 547755 h 554900"/>
                  <a:gd name="connsiteX1" fmla="*/ 726281 w 2159793"/>
                  <a:gd name="connsiteY1" fmla="*/ 185806 h 554900"/>
                  <a:gd name="connsiteX2" fmla="*/ 1076325 w 2159793"/>
                  <a:gd name="connsiteY2" fmla="*/ 68 h 554900"/>
                  <a:gd name="connsiteX3" fmla="*/ 1431131 w 2159793"/>
                  <a:gd name="connsiteY3" fmla="*/ 181043 h 554900"/>
                  <a:gd name="connsiteX4" fmla="*/ 2159793 w 2159793"/>
                  <a:gd name="connsiteY4" fmla="*/ 554900 h 554900"/>
                  <a:gd name="connsiteX0" fmla="*/ 0 w 2159793"/>
                  <a:gd name="connsiteY0" fmla="*/ 547755 h 554900"/>
                  <a:gd name="connsiteX1" fmla="*/ 726281 w 2159793"/>
                  <a:gd name="connsiteY1" fmla="*/ 185806 h 554900"/>
                  <a:gd name="connsiteX2" fmla="*/ 1076325 w 2159793"/>
                  <a:gd name="connsiteY2" fmla="*/ 68 h 554900"/>
                  <a:gd name="connsiteX3" fmla="*/ 1431131 w 2159793"/>
                  <a:gd name="connsiteY3" fmla="*/ 181043 h 554900"/>
                  <a:gd name="connsiteX4" fmla="*/ 2159793 w 2159793"/>
                  <a:gd name="connsiteY4" fmla="*/ 554900 h 5549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159793" h="554900">
                    <a:moveTo>
                      <a:pt x="0" y="547755"/>
                    </a:moveTo>
                    <a:cubicBezTo>
                      <a:pt x="386556" y="542993"/>
                      <a:pt x="630238" y="284230"/>
                      <a:pt x="726281" y="185806"/>
                    </a:cubicBezTo>
                    <a:cubicBezTo>
                      <a:pt x="822324" y="87382"/>
                      <a:pt x="908844" y="3243"/>
                      <a:pt x="1076325" y="68"/>
                    </a:cubicBezTo>
                    <a:cubicBezTo>
                      <a:pt x="1243806" y="-3107"/>
                      <a:pt x="1364223" y="106667"/>
                      <a:pt x="1431131" y="181043"/>
                    </a:cubicBezTo>
                    <a:cubicBezTo>
                      <a:pt x="1563810" y="328531"/>
                      <a:pt x="1696243" y="550137"/>
                      <a:pt x="2159793" y="554900"/>
                    </a:cubicBezTo>
                  </a:path>
                </a:pathLst>
              </a:custGeom>
              <a:solidFill>
                <a:srgbClr val="FFD9E6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AU"/>
              </a:p>
            </p:txBody>
          </p:sp>
          <p:sp>
            <p:nvSpPr>
              <p:cNvPr id="37" name="Line 97"/>
              <p:cNvSpPr>
                <a:spLocks noChangeShapeType="1"/>
              </p:cNvSpPr>
              <p:nvPr/>
            </p:nvSpPr>
            <p:spPr bwMode="auto">
              <a:xfrm>
                <a:off x="7423006" y="3764546"/>
                <a:ext cx="0" cy="799630"/>
              </a:xfrm>
              <a:prstGeom prst="line">
                <a:avLst/>
              </a:prstGeom>
              <a:solidFill>
                <a:srgbClr val="FFD9E6"/>
              </a:solidFill>
              <a:ln>
                <a:solidFill>
                  <a:schemeClr val="tx1"/>
                </a:solidFill>
                <a:headEnd type="arrow" w="med" len="med"/>
                <a:tailEnd type="none" w="med" len="med"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AU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39" name="TextBox 38"/>
                  <p:cNvSpPr txBox="1"/>
                  <p:nvPr/>
                </p:nvSpPr>
                <p:spPr>
                  <a:xfrm>
                    <a:off x="8549401" y="4541312"/>
                    <a:ext cx="169149" cy="276999"/>
                  </a:xfrm>
                  <a:prstGeom prst="rect">
                    <a:avLst/>
                  </a:prstGeom>
                  <a:noFill/>
                </p:spPr>
                <p:txBody>
                  <a:bodyPr wrap="none" lIns="0" tIns="0" rIns="0" bIns="0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en-AU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oMath>
                      </m:oMathPara>
                    </a14:m>
                    <a:endParaRPr lang="en-AU"/>
                  </a:p>
                </p:txBody>
              </p:sp>
            </mc:Choice>
            <mc:Fallback xmlns="">
              <p:sp>
                <p:nvSpPr>
                  <p:cNvPr id="65" name="TextBox 64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8549401" y="4541312"/>
                    <a:ext cx="169149" cy="276999"/>
                  </a:xfrm>
                  <a:prstGeom prst="rect">
                    <a:avLst/>
                  </a:prstGeom>
                  <a:blipFill rotWithShape="0">
                    <a:blip r:embed="rId11"/>
                    <a:stretch>
                      <a:fillRect l="-21429" r="-21429" b="-8889"/>
                    </a:stretch>
                  </a:blipFill>
                </p:spPr>
                <p:txBody>
                  <a:bodyPr/>
                  <a:lstStyle/>
                  <a:p>
                    <a:r>
                      <a:rPr lang="en-AU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</p:grpSp>
      <p:grpSp>
        <p:nvGrpSpPr>
          <p:cNvPr id="43" name="Group 42"/>
          <p:cNvGrpSpPr/>
          <p:nvPr/>
        </p:nvGrpSpPr>
        <p:grpSpPr>
          <a:xfrm>
            <a:off x="6037733" y="2988784"/>
            <a:ext cx="2701401" cy="1494936"/>
            <a:chOff x="5283917" y="2077624"/>
            <a:chExt cx="2701401" cy="1494936"/>
          </a:xfrm>
        </p:grpSpPr>
        <p:pic>
          <p:nvPicPr>
            <p:cNvPr id="45" name="Picture 44"/>
            <p:cNvPicPr>
              <a:picLocks noChangeAspect="1"/>
            </p:cNvPicPr>
            <p:nvPr/>
          </p:nvPicPr>
          <p:blipFill>
            <a:blip r:embed="rId12"/>
            <a:stretch>
              <a:fillRect/>
            </a:stretch>
          </p:blipFill>
          <p:spPr>
            <a:xfrm>
              <a:off x="5859931" y="3076734"/>
              <a:ext cx="1087967" cy="495826"/>
            </a:xfrm>
            <a:prstGeom prst="rect">
              <a:avLst/>
            </a:prstGeom>
          </p:spPr>
        </p:pic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3" name="Rectangle 52"/>
                <p:cNvSpPr/>
                <p:nvPr/>
              </p:nvSpPr>
              <p:spPr>
                <a:xfrm>
                  <a:off x="6909600" y="3049666"/>
                  <a:ext cx="353815" cy="369332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AU" altLang="en-US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oMath>
                    </m:oMathPara>
                  </a14:m>
                  <a:endParaRPr lang="en-AU" dirty="0"/>
                </a:p>
              </p:txBody>
            </p:sp>
          </mc:Choice>
          <mc:Fallback xmlns="">
            <p:sp>
              <p:nvSpPr>
                <p:cNvPr id="53" name="Rectangle 52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909600" y="3049666"/>
                  <a:ext cx="353815" cy="369332"/>
                </a:xfrm>
                <a:prstGeom prst="rect">
                  <a:avLst/>
                </a:prstGeom>
                <a:blipFill rotWithShape="0">
                  <a:blip r:embed="rId1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AU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4" name="Rectangle 53"/>
                <p:cNvSpPr/>
                <p:nvPr/>
              </p:nvSpPr>
              <p:spPr>
                <a:xfrm>
                  <a:off x="5466987" y="3053596"/>
                  <a:ext cx="526939" cy="369332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AU" altLang="en-US" b="0" i="1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AU" altLang="en-US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oMath>
                    </m:oMathPara>
                  </a14:m>
                  <a:endParaRPr lang="en-AU" dirty="0"/>
                </a:p>
              </p:txBody>
            </p:sp>
          </mc:Choice>
          <mc:Fallback xmlns="">
            <p:sp>
              <p:nvSpPr>
                <p:cNvPr id="54" name="Rectangle 53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466987" y="3053596"/>
                  <a:ext cx="526939" cy="369332"/>
                </a:xfrm>
                <a:prstGeom prst="rect">
                  <a:avLst/>
                </a:prstGeom>
                <a:blipFill rotWithShape="0">
                  <a:blip r:embed="rId1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AU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56" name="Freeform 55"/>
            <p:cNvSpPr/>
            <p:nvPr/>
          </p:nvSpPr>
          <p:spPr>
            <a:xfrm>
              <a:off x="5770899" y="2498970"/>
              <a:ext cx="379572" cy="554900"/>
            </a:xfrm>
            <a:custGeom>
              <a:avLst/>
              <a:gdLst>
                <a:gd name="connsiteX0" fmla="*/ 0 w 2155031"/>
                <a:gd name="connsiteY0" fmla="*/ 542927 h 547690"/>
                <a:gd name="connsiteX1" fmla="*/ 723900 w 2155031"/>
                <a:gd name="connsiteY1" fmla="*/ 185740 h 547690"/>
                <a:gd name="connsiteX2" fmla="*/ 1073944 w 2155031"/>
                <a:gd name="connsiteY2" fmla="*/ 2 h 547690"/>
                <a:gd name="connsiteX3" fmla="*/ 1428750 w 2155031"/>
                <a:gd name="connsiteY3" fmla="*/ 180977 h 547690"/>
                <a:gd name="connsiteX4" fmla="*/ 2155031 w 2155031"/>
                <a:gd name="connsiteY4" fmla="*/ 547690 h 547690"/>
                <a:gd name="connsiteX5" fmla="*/ 2155031 w 2155031"/>
                <a:gd name="connsiteY5" fmla="*/ 547690 h 547690"/>
                <a:gd name="connsiteX0" fmla="*/ 0 w 2155031"/>
                <a:gd name="connsiteY0" fmla="*/ 542927 h 547690"/>
                <a:gd name="connsiteX1" fmla="*/ 723900 w 2155031"/>
                <a:gd name="connsiteY1" fmla="*/ 185740 h 547690"/>
                <a:gd name="connsiteX2" fmla="*/ 1073944 w 2155031"/>
                <a:gd name="connsiteY2" fmla="*/ 2 h 547690"/>
                <a:gd name="connsiteX3" fmla="*/ 1428750 w 2155031"/>
                <a:gd name="connsiteY3" fmla="*/ 180977 h 547690"/>
                <a:gd name="connsiteX4" fmla="*/ 2155031 w 2155031"/>
                <a:gd name="connsiteY4" fmla="*/ 547690 h 547690"/>
                <a:gd name="connsiteX5" fmla="*/ 2155031 w 2155031"/>
                <a:gd name="connsiteY5" fmla="*/ 547690 h 547690"/>
                <a:gd name="connsiteX0" fmla="*/ 0 w 2155031"/>
                <a:gd name="connsiteY0" fmla="*/ 542927 h 547690"/>
                <a:gd name="connsiteX1" fmla="*/ 723900 w 2155031"/>
                <a:gd name="connsiteY1" fmla="*/ 185740 h 547690"/>
                <a:gd name="connsiteX2" fmla="*/ 1073944 w 2155031"/>
                <a:gd name="connsiteY2" fmla="*/ 2 h 547690"/>
                <a:gd name="connsiteX3" fmla="*/ 1428750 w 2155031"/>
                <a:gd name="connsiteY3" fmla="*/ 180977 h 547690"/>
                <a:gd name="connsiteX4" fmla="*/ 2155031 w 2155031"/>
                <a:gd name="connsiteY4" fmla="*/ 547690 h 547690"/>
                <a:gd name="connsiteX5" fmla="*/ 2155031 w 2155031"/>
                <a:gd name="connsiteY5" fmla="*/ 547690 h 547690"/>
                <a:gd name="connsiteX0" fmla="*/ 0 w 2157412"/>
                <a:gd name="connsiteY0" fmla="*/ 547689 h 547750"/>
                <a:gd name="connsiteX1" fmla="*/ 726281 w 2157412"/>
                <a:gd name="connsiteY1" fmla="*/ 185740 h 547750"/>
                <a:gd name="connsiteX2" fmla="*/ 1076325 w 2157412"/>
                <a:gd name="connsiteY2" fmla="*/ 2 h 547750"/>
                <a:gd name="connsiteX3" fmla="*/ 1431131 w 2157412"/>
                <a:gd name="connsiteY3" fmla="*/ 180977 h 547750"/>
                <a:gd name="connsiteX4" fmla="*/ 2157412 w 2157412"/>
                <a:gd name="connsiteY4" fmla="*/ 547690 h 547750"/>
                <a:gd name="connsiteX5" fmla="*/ 2157412 w 2157412"/>
                <a:gd name="connsiteY5" fmla="*/ 547690 h 547750"/>
                <a:gd name="connsiteX0" fmla="*/ 0 w 2157412"/>
                <a:gd name="connsiteY0" fmla="*/ 547689 h 547690"/>
                <a:gd name="connsiteX1" fmla="*/ 726281 w 2157412"/>
                <a:gd name="connsiteY1" fmla="*/ 185740 h 547690"/>
                <a:gd name="connsiteX2" fmla="*/ 1076325 w 2157412"/>
                <a:gd name="connsiteY2" fmla="*/ 2 h 547690"/>
                <a:gd name="connsiteX3" fmla="*/ 1431131 w 2157412"/>
                <a:gd name="connsiteY3" fmla="*/ 180977 h 547690"/>
                <a:gd name="connsiteX4" fmla="*/ 2157412 w 2157412"/>
                <a:gd name="connsiteY4" fmla="*/ 547690 h 547690"/>
                <a:gd name="connsiteX5" fmla="*/ 2157412 w 2157412"/>
                <a:gd name="connsiteY5" fmla="*/ 547690 h 547690"/>
                <a:gd name="connsiteX0" fmla="*/ 0 w 2157412"/>
                <a:gd name="connsiteY0" fmla="*/ 547689 h 547690"/>
                <a:gd name="connsiteX1" fmla="*/ 726281 w 2157412"/>
                <a:gd name="connsiteY1" fmla="*/ 185740 h 547690"/>
                <a:gd name="connsiteX2" fmla="*/ 1076325 w 2157412"/>
                <a:gd name="connsiteY2" fmla="*/ 2 h 547690"/>
                <a:gd name="connsiteX3" fmla="*/ 1431131 w 2157412"/>
                <a:gd name="connsiteY3" fmla="*/ 180977 h 547690"/>
                <a:gd name="connsiteX4" fmla="*/ 2157412 w 2157412"/>
                <a:gd name="connsiteY4" fmla="*/ 547690 h 547690"/>
                <a:gd name="connsiteX5" fmla="*/ 2157412 w 2157412"/>
                <a:gd name="connsiteY5" fmla="*/ 547690 h 547690"/>
                <a:gd name="connsiteX0" fmla="*/ 0 w 2157412"/>
                <a:gd name="connsiteY0" fmla="*/ 547727 h 547728"/>
                <a:gd name="connsiteX1" fmla="*/ 726281 w 2157412"/>
                <a:gd name="connsiteY1" fmla="*/ 185778 h 547728"/>
                <a:gd name="connsiteX2" fmla="*/ 1076325 w 2157412"/>
                <a:gd name="connsiteY2" fmla="*/ 40 h 547728"/>
                <a:gd name="connsiteX3" fmla="*/ 1431131 w 2157412"/>
                <a:gd name="connsiteY3" fmla="*/ 181015 h 547728"/>
                <a:gd name="connsiteX4" fmla="*/ 2157412 w 2157412"/>
                <a:gd name="connsiteY4" fmla="*/ 547728 h 547728"/>
                <a:gd name="connsiteX5" fmla="*/ 2157412 w 2157412"/>
                <a:gd name="connsiteY5" fmla="*/ 547728 h 547728"/>
                <a:gd name="connsiteX0" fmla="*/ 0 w 2157412"/>
                <a:gd name="connsiteY0" fmla="*/ 547727 h 547728"/>
                <a:gd name="connsiteX1" fmla="*/ 726281 w 2157412"/>
                <a:gd name="connsiteY1" fmla="*/ 185778 h 547728"/>
                <a:gd name="connsiteX2" fmla="*/ 1076325 w 2157412"/>
                <a:gd name="connsiteY2" fmla="*/ 40 h 547728"/>
                <a:gd name="connsiteX3" fmla="*/ 1431131 w 2157412"/>
                <a:gd name="connsiteY3" fmla="*/ 181015 h 547728"/>
                <a:gd name="connsiteX4" fmla="*/ 2157412 w 2157412"/>
                <a:gd name="connsiteY4" fmla="*/ 547728 h 547728"/>
                <a:gd name="connsiteX5" fmla="*/ 2157412 w 2157412"/>
                <a:gd name="connsiteY5" fmla="*/ 547728 h 547728"/>
                <a:gd name="connsiteX0" fmla="*/ 0 w 2157412"/>
                <a:gd name="connsiteY0" fmla="*/ 547727 h 547728"/>
                <a:gd name="connsiteX1" fmla="*/ 726281 w 2157412"/>
                <a:gd name="connsiteY1" fmla="*/ 185778 h 547728"/>
                <a:gd name="connsiteX2" fmla="*/ 1076325 w 2157412"/>
                <a:gd name="connsiteY2" fmla="*/ 40 h 547728"/>
                <a:gd name="connsiteX3" fmla="*/ 1431131 w 2157412"/>
                <a:gd name="connsiteY3" fmla="*/ 181015 h 547728"/>
                <a:gd name="connsiteX4" fmla="*/ 2157412 w 2157412"/>
                <a:gd name="connsiteY4" fmla="*/ 547728 h 547728"/>
                <a:gd name="connsiteX5" fmla="*/ 2157412 w 2157412"/>
                <a:gd name="connsiteY5" fmla="*/ 547728 h 547728"/>
                <a:gd name="connsiteX0" fmla="*/ 0 w 2157412"/>
                <a:gd name="connsiteY0" fmla="*/ 547727 h 547790"/>
                <a:gd name="connsiteX1" fmla="*/ 726281 w 2157412"/>
                <a:gd name="connsiteY1" fmla="*/ 185778 h 547790"/>
                <a:gd name="connsiteX2" fmla="*/ 1076325 w 2157412"/>
                <a:gd name="connsiteY2" fmla="*/ 40 h 547790"/>
                <a:gd name="connsiteX3" fmla="*/ 1431131 w 2157412"/>
                <a:gd name="connsiteY3" fmla="*/ 181015 h 547790"/>
                <a:gd name="connsiteX4" fmla="*/ 2157412 w 2157412"/>
                <a:gd name="connsiteY4" fmla="*/ 547728 h 547790"/>
                <a:gd name="connsiteX5" fmla="*/ 2157412 w 2157412"/>
                <a:gd name="connsiteY5" fmla="*/ 547728 h 547790"/>
                <a:gd name="connsiteX0" fmla="*/ 0 w 2157412"/>
                <a:gd name="connsiteY0" fmla="*/ 547727 h 547728"/>
                <a:gd name="connsiteX1" fmla="*/ 726281 w 2157412"/>
                <a:gd name="connsiteY1" fmla="*/ 185778 h 547728"/>
                <a:gd name="connsiteX2" fmla="*/ 1076325 w 2157412"/>
                <a:gd name="connsiteY2" fmla="*/ 40 h 547728"/>
                <a:gd name="connsiteX3" fmla="*/ 1431131 w 2157412"/>
                <a:gd name="connsiteY3" fmla="*/ 181015 h 547728"/>
                <a:gd name="connsiteX4" fmla="*/ 2157412 w 2157412"/>
                <a:gd name="connsiteY4" fmla="*/ 547728 h 547728"/>
                <a:gd name="connsiteX5" fmla="*/ 2157412 w 2157412"/>
                <a:gd name="connsiteY5" fmla="*/ 547728 h 547728"/>
                <a:gd name="connsiteX0" fmla="*/ 0 w 2255043"/>
                <a:gd name="connsiteY0" fmla="*/ 547727 h 576158"/>
                <a:gd name="connsiteX1" fmla="*/ 726281 w 2255043"/>
                <a:gd name="connsiteY1" fmla="*/ 185778 h 576158"/>
                <a:gd name="connsiteX2" fmla="*/ 1076325 w 2255043"/>
                <a:gd name="connsiteY2" fmla="*/ 40 h 576158"/>
                <a:gd name="connsiteX3" fmla="*/ 1431131 w 2255043"/>
                <a:gd name="connsiteY3" fmla="*/ 181015 h 576158"/>
                <a:gd name="connsiteX4" fmla="*/ 2157412 w 2255043"/>
                <a:gd name="connsiteY4" fmla="*/ 547728 h 576158"/>
                <a:gd name="connsiteX5" fmla="*/ 2255043 w 2255043"/>
                <a:gd name="connsiteY5" fmla="*/ 552491 h 576158"/>
                <a:gd name="connsiteX0" fmla="*/ 0 w 2255043"/>
                <a:gd name="connsiteY0" fmla="*/ 547767 h 581488"/>
                <a:gd name="connsiteX1" fmla="*/ 726281 w 2255043"/>
                <a:gd name="connsiteY1" fmla="*/ 185818 h 581488"/>
                <a:gd name="connsiteX2" fmla="*/ 1076325 w 2255043"/>
                <a:gd name="connsiteY2" fmla="*/ 80 h 581488"/>
                <a:gd name="connsiteX3" fmla="*/ 1431131 w 2255043"/>
                <a:gd name="connsiteY3" fmla="*/ 181055 h 581488"/>
                <a:gd name="connsiteX4" fmla="*/ 2159793 w 2255043"/>
                <a:gd name="connsiteY4" fmla="*/ 554912 h 581488"/>
                <a:gd name="connsiteX5" fmla="*/ 2255043 w 2255043"/>
                <a:gd name="connsiteY5" fmla="*/ 552531 h 581488"/>
                <a:gd name="connsiteX0" fmla="*/ 0 w 2159793"/>
                <a:gd name="connsiteY0" fmla="*/ 547767 h 554912"/>
                <a:gd name="connsiteX1" fmla="*/ 726281 w 2159793"/>
                <a:gd name="connsiteY1" fmla="*/ 185818 h 554912"/>
                <a:gd name="connsiteX2" fmla="*/ 1076325 w 2159793"/>
                <a:gd name="connsiteY2" fmla="*/ 80 h 554912"/>
                <a:gd name="connsiteX3" fmla="*/ 1431131 w 2159793"/>
                <a:gd name="connsiteY3" fmla="*/ 181055 h 554912"/>
                <a:gd name="connsiteX4" fmla="*/ 2159793 w 2159793"/>
                <a:gd name="connsiteY4" fmla="*/ 554912 h 554912"/>
                <a:gd name="connsiteX0" fmla="*/ 0 w 2159793"/>
                <a:gd name="connsiteY0" fmla="*/ 547767 h 554912"/>
                <a:gd name="connsiteX1" fmla="*/ 726281 w 2159793"/>
                <a:gd name="connsiteY1" fmla="*/ 185818 h 554912"/>
                <a:gd name="connsiteX2" fmla="*/ 1076325 w 2159793"/>
                <a:gd name="connsiteY2" fmla="*/ 80 h 554912"/>
                <a:gd name="connsiteX3" fmla="*/ 1431131 w 2159793"/>
                <a:gd name="connsiteY3" fmla="*/ 181055 h 554912"/>
                <a:gd name="connsiteX4" fmla="*/ 2159793 w 2159793"/>
                <a:gd name="connsiteY4" fmla="*/ 554912 h 554912"/>
                <a:gd name="connsiteX0" fmla="*/ 0 w 2159793"/>
                <a:gd name="connsiteY0" fmla="*/ 547886 h 555031"/>
                <a:gd name="connsiteX1" fmla="*/ 726281 w 2159793"/>
                <a:gd name="connsiteY1" fmla="*/ 185937 h 555031"/>
                <a:gd name="connsiteX2" fmla="*/ 1076325 w 2159793"/>
                <a:gd name="connsiteY2" fmla="*/ 199 h 555031"/>
                <a:gd name="connsiteX3" fmla="*/ 1431131 w 2159793"/>
                <a:gd name="connsiteY3" fmla="*/ 181174 h 555031"/>
                <a:gd name="connsiteX4" fmla="*/ 2159793 w 2159793"/>
                <a:gd name="connsiteY4" fmla="*/ 555031 h 555031"/>
                <a:gd name="connsiteX0" fmla="*/ 0 w 2159793"/>
                <a:gd name="connsiteY0" fmla="*/ 547755 h 554900"/>
                <a:gd name="connsiteX1" fmla="*/ 726281 w 2159793"/>
                <a:gd name="connsiteY1" fmla="*/ 185806 h 554900"/>
                <a:gd name="connsiteX2" fmla="*/ 1076325 w 2159793"/>
                <a:gd name="connsiteY2" fmla="*/ 68 h 554900"/>
                <a:gd name="connsiteX3" fmla="*/ 1431131 w 2159793"/>
                <a:gd name="connsiteY3" fmla="*/ 181043 h 554900"/>
                <a:gd name="connsiteX4" fmla="*/ 2159793 w 2159793"/>
                <a:gd name="connsiteY4" fmla="*/ 554900 h 554900"/>
                <a:gd name="connsiteX0" fmla="*/ 0 w 2159793"/>
                <a:gd name="connsiteY0" fmla="*/ 547755 h 554900"/>
                <a:gd name="connsiteX1" fmla="*/ 726281 w 2159793"/>
                <a:gd name="connsiteY1" fmla="*/ 185806 h 554900"/>
                <a:gd name="connsiteX2" fmla="*/ 1076325 w 2159793"/>
                <a:gd name="connsiteY2" fmla="*/ 68 h 554900"/>
                <a:gd name="connsiteX3" fmla="*/ 1431131 w 2159793"/>
                <a:gd name="connsiteY3" fmla="*/ 181043 h 554900"/>
                <a:gd name="connsiteX4" fmla="*/ 2159793 w 2159793"/>
                <a:gd name="connsiteY4" fmla="*/ 554900 h 554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59793" h="554900">
                  <a:moveTo>
                    <a:pt x="0" y="547755"/>
                  </a:moveTo>
                  <a:cubicBezTo>
                    <a:pt x="386556" y="542993"/>
                    <a:pt x="630238" y="284230"/>
                    <a:pt x="726281" y="185806"/>
                  </a:cubicBezTo>
                  <a:cubicBezTo>
                    <a:pt x="822324" y="87382"/>
                    <a:pt x="908844" y="3243"/>
                    <a:pt x="1076325" y="68"/>
                  </a:cubicBezTo>
                  <a:cubicBezTo>
                    <a:pt x="1243806" y="-3107"/>
                    <a:pt x="1364223" y="106667"/>
                    <a:pt x="1431131" y="181043"/>
                  </a:cubicBezTo>
                  <a:cubicBezTo>
                    <a:pt x="1563810" y="328531"/>
                    <a:pt x="1696243" y="550137"/>
                    <a:pt x="2159793" y="554900"/>
                  </a:cubicBezTo>
                </a:path>
              </a:pathLst>
            </a:custGeom>
            <a:solidFill>
              <a:srgbClr val="FFD9E6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sp>
          <p:nvSpPr>
            <p:cNvPr id="57" name="Line 97"/>
            <p:cNvSpPr>
              <a:spLocks noChangeShapeType="1"/>
            </p:cNvSpPr>
            <p:nvPr/>
          </p:nvSpPr>
          <p:spPr bwMode="auto">
            <a:xfrm>
              <a:off x="6406011" y="2077624"/>
              <a:ext cx="0" cy="999110"/>
            </a:xfrm>
            <a:prstGeom prst="line">
              <a:avLst/>
            </a:prstGeom>
            <a:solidFill>
              <a:srgbClr val="FFD9E6"/>
            </a:solidFill>
            <a:ln>
              <a:solidFill>
                <a:schemeClr val="tx1"/>
              </a:solidFill>
              <a:headEnd type="arrow" w="med" len="med"/>
              <a:tailEnd type="none" w="med" len="med"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9" name="TextBox 58"/>
                <p:cNvSpPr txBox="1"/>
                <p:nvPr/>
              </p:nvSpPr>
              <p:spPr>
                <a:xfrm>
                  <a:off x="7816169" y="2930305"/>
                  <a:ext cx="169149" cy="276999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AU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oMath>
                    </m:oMathPara>
                  </a14:m>
                  <a:endParaRPr lang="en-AU" dirty="0"/>
                </a:p>
              </p:txBody>
            </p:sp>
          </mc:Choice>
          <mc:Fallback xmlns="">
            <p:sp>
              <p:nvSpPr>
                <p:cNvPr id="59" name="TextBox 5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816169" y="2930305"/>
                  <a:ext cx="169149" cy="276999"/>
                </a:xfrm>
                <a:prstGeom prst="rect">
                  <a:avLst/>
                </a:prstGeom>
                <a:blipFill rotWithShape="0">
                  <a:blip r:embed="rId15"/>
                  <a:stretch>
                    <a:fillRect l="-25000" r="-17857" b="-11111"/>
                  </a:stretch>
                </a:blipFill>
              </p:spPr>
              <p:txBody>
                <a:bodyPr/>
                <a:lstStyle/>
                <a:p>
                  <a:r>
                    <a:rPr lang="en-AU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60" name="Freeform 59"/>
            <p:cNvSpPr/>
            <p:nvPr/>
          </p:nvSpPr>
          <p:spPr>
            <a:xfrm>
              <a:off x="5694157" y="2498970"/>
              <a:ext cx="379572" cy="554900"/>
            </a:xfrm>
            <a:custGeom>
              <a:avLst/>
              <a:gdLst>
                <a:gd name="connsiteX0" fmla="*/ 0 w 2155031"/>
                <a:gd name="connsiteY0" fmla="*/ 542927 h 547690"/>
                <a:gd name="connsiteX1" fmla="*/ 723900 w 2155031"/>
                <a:gd name="connsiteY1" fmla="*/ 185740 h 547690"/>
                <a:gd name="connsiteX2" fmla="*/ 1073944 w 2155031"/>
                <a:gd name="connsiteY2" fmla="*/ 2 h 547690"/>
                <a:gd name="connsiteX3" fmla="*/ 1428750 w 2155031"/>
                <a:gd name="connsiteY3" fmla="*/ 180977 h 547690"/>
                <a:gd name="connsiteX4" fmla="*/ 2155031 w 2155031"/>
                <a:gd name="connsiteY4" fmla="*/ 547690 h 547690"/>
                <a:gd name="connsiteX5" fmla="*/ 2155031 w 2155031"/>
                <a:gd name="connsiteY5" fmla="*/ 547690 h 547690"/>
                <a:gd name="connsiteX0" fmla="*/ 0 w 2155031"/>
                <a:gd name="connsiteY0" fmla="*/ 542927 h 547690"/>
                <a:gd name="connsiteX1" fmla="*/ 723900 w 2155031"/>
                <a:gd name="connsiteY1" fmla="*/ 185740 h 547690"/>
                <a:gd name="connsiteX2" fmla="*/ 1073944 w 2155031"/>
                <a:gd name="connsiteY2" fmla="*/ 2 h 547690"/>
                <a:gd name="connsiteX3" fmla="*/ 1428750 w 2155031"/>
                <a:gd name="connsiteY3" fmla="*/ 180977 h 547690"/>
                <a:gd name="connsiteX4" fmla="*/ 2155031 w 2155031"/>
                <a:gd name="connsiteY4" fmla="*/ 547690 h 547690"/>
                <a:gd name="connsiteX5" fmla="*/ 2155031 w 2155031"/>
                <a:gd name="connsiteY5" fmla="*/ 547690 h 547690"/>
                <a:gd name="connsiteX0" fmla="*/ 0 w 2155031"/>
                <a:gd name="connsiteY0" fmla="*/ 542927 h 547690"/>
                <a:gd name="connsiteX1" fmla="*/ 723900 w 2155031"/>
                <a:gd name="connsiteY1" fmla="*/ 185740 h 547690"/>
                <a:gd name="connsiteX2" fmla="*/ 1073944 w 2155031"/>
                <a:gd name="connsiteY2" fmla="*/ 2 h 547690"/>
                <a:gd name="connsiteX3" fmla="*/ 1428750 w 2155031"/>
                <a:gd name="connsiteY3" fmla="*/ 180977 h 547690"/>
                <a:gd name="connsiteX4" fmla="*/ 2155031 w 2155031"/>
                <a:gd name="connsiteY4" fmla="*/ 547690 h 547690"/>
                <a:gd name="connsiteX5" fmla="*/ 2155031 w 2155031"/>
                <a:gd name="connsiteY5" fmla="*/ 547690 h 547690"/>
                <a:gd name="connsiteX0" fmla="*/ 0 w 2157412"/>
                <a:gd name="connsiteY0" fmla="*/ 547689 h 547750"/>
                <a:gd name="connsiteX1" fmla="*/ 726281 w 2157412"/>
                <a:gd name="connsiteY1" fmla="*/ 185740 h 547750"/>
                <a:gd name="connsiteX2" fmla="*/ 1076325 w 2157412"/>
                <a:gd name="connsiteY2" fmla="*/ 2 h 547750"/>
                <a:gd name="connsiteX3" fmla="*/ 1431131 w 2157412"/>
                <a:gd name="connsiteY3" fmla="*/ 180977 h 547750"/>
                <a:gd name="connsiteX4" fmla="*/ 2157412 w 2157412"/>
                <a:gd name="connsiteY4" fmla="*/ 547690 h 547750"/>
                <a:gd name="connsiteX5" fmla="*/ 2157412 w 2157412"/>
                <a:gd name="connsiteY5" fmla="*/ 547690 h 547750"/>
                <a:gd name="connsiteX0" fmla="*/ 0 w 2157412"/>
                <a:gd name="connsiteY0" fmla="*/ 547689 h 547690"/>
                <a:gd name="connsiteX1" fmla="*/ 726281 w 2157412"/>
                <a:gd name="connsiteY1" fmla="*/ 185740 h 547690"/>
                <a:gd name="connsiteX2" fmla="*/ 1076325 w 2157412"/>
                <a:gd name="connsiteY2" fmla="*/ 2 h 547690"/>
                <a:gd name="connsiteX3" fmla="*/ 1431131 w 2157412"/>
                <a:gd name="connsiteY3" fmla="*/ 180977 h 547690"/>
                <a:gd name="connsiteX4" fmla="*/ 2157412 w 2157412"/>
                <a:gd name="connsiteY4" fmla="*/ 547690 h 547690"/>
                <a:gd name="connsiteX5" fmla="*/ 2157412 w 2157412"/>
                <a:gd name="connsiteY5" fmla="*/ 547690 h 547690"/>
                <a:gd name="connsiteX0" fmla="*/ 0 w 2157412"/>
                <a:gd name="connsiteY0" fmla="*/ 547689 h 547690"/>
                <a:gd name="connsiteX1" fmla="*/ 726281 w 2157412"/>
                <a:gd name="connsiteY1" fmla="*/ 185740 h 547690"/>
                <a:gd name="connsiteX2" fmla="*/ 1076325 w 2157412"/>
                <a:gd name="connsiteY2" fmla="*/ 2 h 547690"/>
                <a:gd name="connsiteX3" fmla="*/ 1431131 w 2157412"/>
                <a:gd name="connsiteY3" fmla="*/ 180977 h 547690"/>
                <a:gd name="connsiteX4" fmla="*/ 2157412 w 2157412"/>
                <a:gd name="connsiteY4" fmla="*/ 547690 h 547690"/>
                <a:gd name="connsiteX5" fmla="*/ 2157412 w 2157412"/>
                <a:gd name="connsiteY5" fmla="*/ 547690 h 547690"/>
                <a:gd name="connsiteX0" fmla="*/ 0 w 2157412"/>
                <a:gd name="connsiteY0" fmla="*/ 547727 h 547728"/>
                <a:gd name="connsiteX1" fmla="*/ 726281 w 2157412"/>
                <a:gd name="connsiteY1" fmla="*/ 185778 h 547728"/>
                <a:gd name="connsiteX2" fmla="*/ 1076325 w 2157412"/>
                <a:gd name="connsiteY2" fmla="*/ 40 h 547728"/>
                <a:gd name="connsiteX3" fmla="*/ 1431131 w 2157412"/>
                <a:gd name="connsiteY3" fmla="*/ 181015 h 547728"/>
                <a:gd name="connsiteX4" fmla="*/ 2157412 w 2157412"/>
                <a:gd name="connsiteY4" fmla="*/ 547728 h 547728"/>
                <a:gd name="connsiteX5" fmla="*/ 2157412 w 2157412"/>
                <a:gd name="connsiteY5" fmla="*/ 547728 h 547728"/>
                <a:gd name="connsiteX0" fmla="*/ 0 w 2157412"/>
                <a:gd name="connsiteY0" fmla="*/ 547727 h 547728"/>
                <a:gd name="connsiteX1" fmla="*/ 726281 w 2157412"/>
                <a:gd name="connsiteY1" fmla="*/ 185778 h 547728"/>
                <a:gd name="connsiteX2" fmla="*/ 1076325 w 2157412"/>
                <a:gd name="connsiteY2" fmla="*/ 40 h 547728"/>
                <a:gd name="connsiteX3" fmla="*/ 1431131 w 2157412"/>
                <a:gd name="connsiteY3" fmla="*/ 181015 h 547728"/>
                <a:gd name="connsiteX4" fmla="*/ 2157412 w 2157412"/>
                <a:gd name="connsiteY4" fmla="*/ 547728 h 547728"/>
                <a:gd name="connsiteX5" fmla="*/ 2157412 w 2157412"/>
                <a:gd name="connsiteY5" fmla="*/ 547728 h 547728"/>
                <a:gd name="connsiteX0" fmla="*/ 0 w 2157412"/>
                <a:gd name="connsiteY0" fmla="*/ 547727 h 547728"/>
                <a:gd name="connsiteX1" fmla="*/ 726281 w 2157412"/>
                <a:gd name="connsiteY1" fmla="*/ 185778 h 547728"/>
                <a:gd name="connsiteX2" fmla="*/ 1076325 w 2157412"/>
                <a:gd name="connsiteY2" fmla="*/ 40 h 547728"/>
                <a:gd name="connsiteX3" fmla="*/ 1431131 w 2157412"/>
                <a:gd name="connsiteY3" fmla="*/ 181015 h 547728"/>
                <a:gd name="connsiteX4" fmla="*/ 2157412 w 2157412"/>
                <a:gd name="connsiteY4" fmla="*/ 547728 h 547728"/>
                <a:gd name="connsiteX5" fmla="*/ 2157412 w 2157412"/>
                <a:gd name="connsiteY5" fmla="*/ 547728 h 547728"/>
                <a:gd name="connsiteX0" fmla="*/ 0 w 2157412"/>
                <a:gd name="connsiteY0" fmla="*/ 547727 h 547790"/>
                <a:gd name="connsiteX1" fmla="*/ 726281 w 2157412"/>
                <a:gd name="connsiteY1" fmla="*/ 185778 h 547790"/>
                <a:gd name="connsiteX2" fmla="*/ 1076325 w 2157412"/>
                <a:gd name="connsiteY2" fmla="*/ 40 h 547790"/>
                <a:gd name="connsiteX3" fmla="*/ 1431131 w 2157412"/>
                <a:gd name="connsiteY3" fmla="*/ 181015 h 547790"/>
                <a:gd name="connsiteX4" fmla="*/ 2157412 w 2157412"/>
                <a:gd name="connsiteY4" fmla="*/ 547728 h 547790"/>
                <a:gd name="connsiteX5" fmla="*/ 2157412 w 2157412"/>
                <a:gd name="connsiteY5" fmla="*/ 547728 h 547790"/>
                <a:gd name="connsiteX0" fmla="*/ 0 w 2157412"/>
                <a:gd name="connsiteY0" fmla="*/ 547727 h 547728"/>
                <a:gd name="connsiteX1" fmla="*/ 726281 w 2157412"/>
                <a:gd name="connsiteY1" fmla="*/ 185778 h 547728"/>
                <a:gd name="connsiteX2" fmla="*/ 1076325 w 2157412"/>
                <a:gd name="connsiteY2" fmla="*/ 40 h 547728"/>
                <a:gd name="connsiteX3" fmla="*/ 1431131 w 2157412"/>
                <a:gd name="connsiteY3" fmla="*/ 181015 h 547728"/>
                <a:gd name="connsiteX4" fmla="*/ 2157412 w 2157412"/>
                <a:gd name="connsiteY4" fmla="*/ 547728 h 547728"/>
                <a:gd name="connsiteX5" fmla="*/ 2157412 w 2157412"/>
                <a:gd name="connsiteY5" fmla="*/ 547728 h 547728"/>
                <a:gd name="connsiteX0" fmla="*/ 0 w 2255043"/>
                <a:gd name="connsiteY0" fmla="*/ 547727 h 576158"/>
                <a:gd name="connsiteX1" fmla="*/ 726281 w 2255043"/>
                <a:gd name="connsiteY1" fmla="*/ 185778 h 576158"/>
                <a:gd name="connsiteX2" fmla="*/ 1076325 w 2255043"/>
                <a:gd name="connsiteY2" fmla="*/ 40 h 576158"/>
                <a:gd name="connsiteX3" fmla="*/ 1431131 w 2255043"/>
                <a:gd name="connsiteY3" fmla="*/ 181015 h 576158"/>
                <a:gd name="connsiteX4" fmla="*/ 2157412 w 2255043"/>
                <a:gd name="connsiteY4" fmla="*/ 547728 h 576158"/>
                <a:gd name="connsiteX5" fmla="*/ 2255043 w 2255043"/>
                <a:gd name="connsiteY5" fmla="*/ 552491 h 576158"/>
                <a:gd name="connsiteX0" fmla="*/ 0 w 2255043"/>
                <a:gd name="connsiteY0" fmla="*/ 547767 h 581488"/>
                <a:gd name="connsiteX1" fmla="*/ 726281 w 2255043"/>
                <a:gd name="connsiteY1" fmla="*/ 185818 h 581488"/>
                <a:gd name="connsiteX2" fmla="*/ 1076325 w 2255043"/>
                <a:gd name="connsiteY2" fmla="*/ 80 h 581488"/>
                <a:gd name="connsiteX3" fmla="*/ 1431131 w 2255043"/>
                <a:gd name="connsiteY3" fmla="*/ 181055 h 581488"/>
                <a:gd name="connsiteX4" fmla="*/ 2159793 w 2255043"/>
                <a:gd name="connsiteY4" fmla="*/ 554912 h 581488"/>
                <a:gd name="connsiteX5" fmla="*/ 2255043 w 2255043"/>
                <a:gd name="connsiteY5" fmla="*/ 552531 h 581488"/>
                <a:gd name="connsiteX0" fmla="*/ 0 w 2159793"/>
                <a:gd name="connsiteY0" fmla="*/ 547767 h 554912"/>
                <a:gd name="connsiteX1" fmla="*/ 726281 w 2159793"/>
                <a:gd name="connsiteY1" fmla="*/ 185818 h 554912"/>
                <a:gd name="connsiteX2" fmla="*/ 1076325 w 2159793"/>
                <a:gd name="connsiteY2" fmla="*/ 80 h 554912"/>
                <a:gd name="connsiteX3" fmla="*/ 1431131 w 2159793"/>
                <a:gd name="connsiteY3" fmla="*/ 181055 h 554912"/>
                <a:gd name="connsiteX4" fmla="*/ 2159793 w 2159793"/>
                <a:gd name="connsiteY4" fmla="*/ 554912 h 554912"/>
                <a:gd name="connsiteX0" fmla="*/ 0 w 2159793"/>
                <a:gd name="connsiteY0" fmla="*/ 547767 h 554912"/>
                <a:gd name="connsiteX1" fmla="*/ 726281 w 2159793"/>
                <a:gd name="connsiteY1" fmla="*/ 185818 h 554912"/>
                <a:gd name="connsiteX2" fmla="*/ 1076325 w 2159793"/>
                <a:gd name="connsiteY2" fmla="*/ 80 h 554912"/>
                <a:gd name="connsiteX3" fmla="*/ 1431131 w 2159793"/>
                <a:gd name="connsiteY3" fmla="*/ 181055 h 554912"/>
                <a:gd name="connsiteX4" fmla="*/ 2159793 w 2159793"/>
                <a:gd name="connsiteY4" fmla="*/ 554912 h 554912"/>
                <a:gd name="connsiteX0" fmla="*/ 0 w 2159793"/>
                <a:gd name="connsiteY0" fmla="*/ 547886 h 555031"/>
                <a:gd name="connsiteX1" fmla="*/ 726281 w 2159793"/>
                <a:gd name="connsiteY1" fmla="*/ 185937 h 555031"/>
                <a:gd name="connsiteX2" fmla="*/ 1076325 w 2159793"/>
                <a:gd name="connsiteY2" fmla="*/ 199 h 555031"/>
                <a:gd name="connsiteX3" fmla="*/ 1431131 w 2159793"/>
                <a:gd name="connsiteY3" fmla="*/ 181174 h 555031"/>
                <a:gd name="connsiteX4" fmla="*/ 2159793 w 2159793"/>
                <a:gd name="connsiteY4" fmla="*/ 555031 h 555031"/>
                <a:gd name="connsiteX0" fmla="*/ 0 w 2159793"/>
                <a:gd name="connsiteY0" fmla="*/ 547755 h 554900"/>
                <a:gd name="connsiteX1" fmla="*/ 726281 w 2159793"/>
                <a:gd name="connsiteY1" fmla="*/ 185806 h 554900"/>
                <a:gd name="connsiteX2" fmla="*/ 1076325 w 2159793"/>
                <a:gd name="connsiteY2" fmla="*/ 68 h 554900"/>
                <a:gd name="connsiteX3" fmla="*/ 1431131 w 2159793"/>
                <a:gd name="connsiteY3" fmla="*/ 181043 h 554900"/>
                <a:gd name="connsiteX4" fmla="*/ 2159793 w 2159793"/>
                <a:gd name="connsiteY4" fmla="*/ 554900 h 554900"/>
                <a:gd name="connsiteX0" fmla="*/ 0 w 2159793"/>
                <a:gd name="connsiteY0" fmla="*/ 547755 h 554900"/>
                <a:gd name="connsiteX1" fmla="*/ 726281 w 2159793"/>
                <a:gd name="connsiteY1" fmla="*/ 185806 h 554900"/>
                <a:gd name="connsiteX2" fmla="*/ 1076325 w 2159793"/>
                <a:gd name="connsiteY2" fmla="*/ 68 h 554900"/>
                <a:gd name="connsiteX3" fmla="*/ 1431131 w 2159793"/>
                <a:gd name="connsiteY3" fmla="*/ 181043 h 554900"/>
                <a:gd name="connsiteX4" fmla="*/ 2159793 w 2159793"/>
                <a:gd name="connsiteY4" fmla="*/ 554900 h 554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59793" h="554900">
                  <a:moveTo>
                    <a:pt x="0" y="547755"/>
                  </a:moveTo>
                  <a:cubicBezTo>
                    <a:pt x="386556" y="542993"/>
                    <a:pt x="630238" y="284230"/>
                    <a:pt x="726281" y="185806"/>
                  </a:cubicBezTo>
                  <a:cubicBezTo>
                    <a:pt x="822324" y="87382"/>
                    <a:pt x="908844" y="3243"/>
                    <a:pt x="1076325" y="68"/>
                  </a:cubicBezTo>
                  <a:cubicBezTo>
                    <a:pt x="1243806" y="-3107"/>
                    <a:pt x="1364223" y="106667"/>
                    <a:pt x="1431131" y="181043"/>
                  </a:cubicBezTo>
                  <a:cubicBezTo>
                    <a:pt x="1563810" y="328531"/>
                    <a:pt x="1696243" y="550137"/>
                    <a:pt x="2159793" y="554900"/>
                  </a:cubicBezTo>
                </a:path>
              </a:pathLst>
            </a:custGeom>
            <a:solidFill>
              <a:srgbClr val="FFD9E6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sp>
          <p:nvSpPr>
            <p:cNvPr id="61" name="Freeform 60"/>
            <p:cNvSpPr/>
            <p:nvPr/>
          </p:nvSpPr>
          <p:spPr>
            <a:xfrm>
              <a:off x="5617414" y="2498970"/>
              <a:ext cx="379572" cy="554900"/>
            </a:xfrm>
            <a:custGeom>
              <a:avLst/>
              <a:gdLst>
                <a:gd name="connsiteX0" fmla="*/ 0 w 2155031"/>
                <a:gd name="connsiteY0" fmla="*/ 542927 h 547690"/>
                <a:gd name="connsiteX1" fmla="*/ 723900 w 2155031"/>
                <a:gd name="connsiteY1" fmla="*/ 185740 h 547690"/>
                <a:gd name="connsiteX2" fmla="*/ 1073944 w 2155031"/>
                <a:gd name="connsiteY2" fmla="*/ 2 h 547690"/>
                <a:gd name="connsiteX3" fmla="*/ 1428750 w 2155031"/>
                <a:gd name="connsiteY3" fmla="*/ 180977 h 547690"/>
                <a:gd name="connsiteX4" fmla="*/ 2155031 w 2155031"/>
                <a:gd name="connsiteY4" fmla="*/ 547690 h 547690"/>
                <a:gd name="connsiteX5" fmla="*/ 2155031 w 2155031"/>
                <a:gd name="connsiteY5" fmla="*/ 547690 h 547690"/>
                <a:gd name="connsiteX0" fmla="*/ 0 w 2155031"/>
                <a:gd name="connsiteY0" fmla="*/ 542927 h 547690"/>
                <a:gd name="connsiteX1" fmla="*/ 723900 w 2155031"/>
                <a:gd name="connsiteY1" fmla="*/ 185740 h 547690"/>
                <a:gd name="connsiteX2" fmla="*/ 1073944 w 2155031"/>
                <a:gd name="connsiteY2" fmla="*/ 2 h 547690"/>
                <a:gd name="connsiteX3" fmla="*/ 1428750 w 2155031"/>
                <a:gd name="connsiteY3" fmla="*/ 180977 h 547690"/>
                <a:gd name="connsiteX4" fmla="*/ 2155031 w 2155031"/>
                <a:gd name="connsiteY4" fmla="*/ 547690 h 547690"/>
                <a:gd name="connsiteX5" fmla="*/ 2155031 w 2155031"/>
                <a:gd name="connsiteY5" fmla="*/ 547690 h 547690"/>
                <a:gd name="connsiteX0" fmla="*/ 0 w 2155031"/>
                <a:gd name="connsiteY0" fmla="*/ 542927 h 547690"/>
                <a:gd name="connsiteX1" fmla="*/ 723900 w 2155031"/>
                <a:gd name="connsiteY1" fmla="*/ 185740 h 547690"/>
                <a:gd name="connsiteX2" fmla="*/ 1073944 w 2155031"/>
                <a:gd name="connsiteY2" fmla="*/ 2 h 547690"/>
                <a:gd name="connsiteX3" fmla="*/ 1428750 w 2155031"/>
                <a:gd name="connsiteY3" fmla="*/ 180977 h 547690"/>
                <a:gd name="connsiteX4" fmla="*/ 2155031 w 2155031"/>
                <a:gd name="connsiteY4" fmla="*/ 547690 h 547690"/>
                <a:gd name="connsiteX5" fmla="*/ 2155031 w 2155031"/>
                <a:gd name="connsiteY5" fmla="*/ 547690 h 547690"/>
                <a:gd name="connsiteX0" fmla="*/ 0 w 2157412"/>
                <a:gd name="connsiteY0" fmla="*/ 547689 h 547750"/>
                <a:gd name="connsiteX1" fmla="*/ 726281 w 2157412"/>
                <a:gd name="connsiteY1" fmla="*/ 185740 h 547750"/>
                <a:gd name="connsiteX2" fmla="*/ 1076325 w 2157412"/>
                <a:gd name="connsiteY2" fmla="*/ 2 h 547750"/>
                <a:gd name="connsiteX3" fmla="*/ 1431131 w 2157412"/>
                <a:gd name="connsiteY3" fmla="*/ 180977 h 547750"/>
                <a:gd name="connsiteX4" fmla="*/ 2157412 w 2157412"/>
                <a:gd name="connsiteY4" fmla="*/ 547690 h 547750"/>
                <a:gd name="connsiteX5" fmla="*/ 2157412 w 2157412"/>
                <a:gd name="connsiteY5" fmla="*/ 547690 h 547750"/>
                <a:gd name="connsiteX0" fmla="*/ 0 w 2157412"/>
                <a:gd name="connsiteY0" fmla="*/ 547689 h 547690"/>
                <a:gd name="connsiteX1" fmla="*/ 726281 w 2157412"/>
                <a:gd name="connsiteY1" fmla="*/ 185740 h 547690"/>
                <a:gd name="connsiteX2" fmla="*/ 1076325 w 2157412"/>
                <a:gd name="connsiteY2" fmla="*/ 2 h 547690"/>
                <a:gd name="connsiteX3" fmla="*/ 1431131 w 2157412"/>
                <a:gd name="connsiteY3" fmla="*/ 180977 h 547690"/>
                <a:gd name="connsiteX4" fmla="*/ 2157412 w 2157412"/>
                <a:gd name="connsiteY4" fmla="*/ 547690 h 547690"/>
                <a:gd name="connsiteX5" fmla="*/ 2157412 w 2157412"/>
                <a:gd name="connsiteY5" fmla="*/ 547690 h 547690"/>
                <a:gd name="connsiteX0" fmla="*/ 0 w 2157412"/>
                <a:gd name="connsiteY0" fmla="*/ 547689 h 547690"/>
                <a:gd name="connsiteX1" fmla="*/ 726281 w 2157412"/>
                <a:gd name="connsiteY1" fmla="*/ 185740 h 547690"/>
                <a:gd name="connsiteX2" fmla="*/ 1076325 w 2157412"/>
                <a:gd name="connsiteY2" fmla="*/ 2 h 547690"/>
                <a:gd name="connsiteX3" fmla="*/ 1431131 w 2157412"/>
                <a:gd name="connsiteY3" fmla="*/ 180977 h 547690"/>
                <a:gd name="connsiteX4" fmla="*/ 2157412 w 2157412"/>
                <a:gd name="connsiteY4" fmla="*/ 547690 h 547690"/>
                <a:gd name="connsiteX5" fmla="*/ 2157412 w 2157412"/>
                <a:gd name="connsiteY5" fmla="*/ 547690 h 547690"/>
                <a:gd name="connsiteX0" fmla="*/ 0 w 2157412"/>
                <a:gd name="connsiteY0" fmla="*/ 547727 h 547728"/>
                <a:gd name="connsiteX1" fmla="*/ 726281 w 2157412"/>
                <a:gd name="connsiteY1" fmla="*/ 185778 h 547728"/>
                <a:gd name="connsiteX2" fmla="*/ 1076325 w 2157412"/>
                <a:gd name="connsiteY2" fmla="*/ 40 h 547728"/>
                <a:gd name="connsiteX3" fmla="*/ 1431131 w 2157412"/>
                <a:gd name="connsiteY3" fmla="*/ 181015 h 547728"/>
                <a:gd name="connsiteX4" fmla="*/ 2157412 w 2157412"/>
                <a:gd name="connsiteY4" fmla="*/ 547728 h 547728"/>
                <a:gd name="connsiteX5" fmla="*/ 2157412 w 2157412"/>
                <a:gd name="connsiteY5" fmla="*/ 547728 h 547728"/>
                <a:gd name="connsiteX0" fmla="*/ 0 w 2157412"/>
                <a:gd name="connsiteY0" fmla="*/ 547727 h 547728"/>
                <a:gd name="connsiteX1" fmla="*/ 726281 w 2157412"/>
                <a:gd name="connsiteY1" fmla="*/ 185778 h 547728"/>
                <a:gd name="connsiteX2" fmla="*/ 1076325 w 2157412"/>
                <a:gd name="connsiteY2" fmla="*/ 40 h 547728"/>
                <a:gd name="connsiteX3" fmla="*/ 1431131 w 2157412"/>
                <a:gd name="connsiteY3" fmla="*/ 181015 h 547728"/>
                <a:gd name="connsiteX4" fmla="*/ 2157412 w 2157412"/>
                <a:gd name="connsiteY4" fmla="*/ 547728 h 547728"/>
                <a:gd name="connsiteX5" fmla="*/ 2157412 w 2157412"/>
                <a:gd name="connsiteY5" fmla="*/ 547728 h 547728"/>
                <a:gd name="connsiteX0" fmla="*/ 0 w 2157412"/>
                <a:gd name="connsiteY0" fmla="*/ 547727 h 547728"/>
                <a:gd name="connsiteX1" fmla="*/ 726281 w 2157412"/>
                <a:gd name="connsiteY1" fmla="*/ 185778 h 547728"/>
                <a:gd name="connsiteX2" fmla="*/ 1076325 w 2157412"/>
                <a:gd name="connsiteY2" fmla="*/ 40 h 547728"/>
                <a:gd name="connsiteX3" fmla="*/ 1431131 w 2157412"/>
                <a:gd name="connsiteY3" fmla="*/ 181015 h 547728"/>
                <a:gd name="connsiteX4" fmla="*/ 2157412 w 2157412"/>
                <a:gd name="connsiteY4" fmla="*/ 547728 h 547728"/>
                <a:gd name="connsiteX5" fmla="*/ 2157412 w 2157412"/>
                <a:gd name="connsiteY5" fmla="*/ 547728 h 547728"/>
                <a:gd name="connsiteX0" fmla="*/ 0 w 2157412"/>
                <a:gd name="connsiteY0" fmla="*/ 547727 h 547790"/>
                <a:gd name="connsiteX1" fmla="*/ 726281 w 2157412"/>
                <a:gd name="connsiteY1" fmla="*/ 185778 h 547790"/>
                <a:gd name="connsiteX2" fmla="*/ 1076325 w 2157412"/>
                <a:gd name="connsiteY2" fmla="*/ 40 h 547790"/>
                <a:gd name="connsiteX3" fmla="*/ 1431131 w 2157412"/>
                <a:gd name="connsiteY3" fmla="*/ 181015 h 547790"/>
                <a:gd name="connsiteX4" fmla="*/ 2157412 w 2157412"/>
                <a:gd name="connsiteY4" fmla="*/ 547728 h 547790"/>
                <a:gd name="connsiteX5" fmla="*/ 2157412 w 2157412"/>
                <a:gd name="connsiteY5" fmla="*/ 547728 h 547790"/>
                <a:gd name="connsiteX0" fmla="*/ 0 w 2157412"/>
                <a:gd name="connsiteY0" fmla="*/ 547727 h 547728"/>
                <a:gd name="connsiteX1" fmla="*/ 726281 w 2157412"/>
                <a:gd name="connsiteY1" fmla="*/ 185778 h 547728"/>
                <a:gd name="connsiteX2" fmla="*/ 1076325 w 2157412"/>
                <a:gd name="connsiteY2" fmla="*/ 40 h 547728"/>
                <a:gd name="connsiteX3" fmla="*/ 1431131 w 2157412"/>
                <a:gd name="connsiteY3" fmla="*/ 181015 h 547728"/>
                <a:gd name="connsiteX4" fmla="*/ 2157412 w 2157412"/>
                <a:gd name="connsiteY4" fmla="*/ 547728 h 547728"/>
                <a:gd name="connsiteX5" fmla="*/ 2157412 w 2157412"/>
                <a:gd name="connsiteY5" fmla="*/ 547728 h 547728"/>
                <a:gd name="connsiteX0" fmla="*/ 0 w 2255043"/>
                <a:gd name="connsiteY0" fmla="*/ 547727 h 576158"/>
                <a:gd name="connsiteX1" fmla="*/ 726281 w 2255043"/>
                <a:gd name="connsiteY1" fmla="*/ 185778 h 576158"/>
                <a:gd name="connsiteX2" fmla="*/ 1076325 w 2255043"/>
                <a:gd name="connsiteY2" fmla="*/ 40 h 576158"/>
                <a:gd name="connsiteX3" fmla="*/ 1431131 w 2255043"/>
                <a:gd name="connsiteY3" fmla="*/ 181015 h 576158"/>
                <a:gd name="connsiteX4" fmla="*/ 2157412 w 2255043"/>
                <a:gd name="connsiteY4" fmla="*/ 547728 h 576158"/>
                <a:gd name="connsiteX5" fmla="*/ 2255043 w 2255043"/>
                <a:gd name="connsiteY5" fmla="*/ 552491 h 576158"/>
                <a:gd name="connsiteX0" fmla="*/ 0 w 2255043"/>
                <a:gd name="connsiteY0" fmla="*/ 547767 h 581488"/>
                <a:gd name="connsiteX1" fmla="*/ 726281 w 2255043"/>
                <a:gd name="connsiteY1" fmla="*/ 185818 h 581488"/>
                <a:gd name="connsiteX2" fmla="*/ 1076325 w 2255043"/>
                <a:gd name="connsiteY2" fmla="*/ 80 h 581488"/>
                <a:gd name="connsiteX3" fmla="*/ 1431131 w 2255043"/>
                <a:gd name="connsiteY3" fmla="*/ 181055 h 581488"/>
                <a:gd name="connsiteX4" fmla="*/ 2159793 w 2255043"/>
                <a:gd name="connsiteY4" fmla="*/ 554912 h 581488"/>
                <a:gd name="connsiteX5" fmla="*/ 2255043 w 2255043"/>
                <a:gd name="connsiteY5" fmla="*/ 552531 h 581488"/>
                <a:gd name="connsiteX0" fmla="*/ 0 w 2159793"/>
                <a:gd name="connsiteY0" fmla="*/ 547767 h 554912"/>
                <a:gd name="connsiteX1" fmla="*/ 726281 w 2159793"/>
                <a:gd name="connsiteY1" fmla="*/ 185818 h 554912"/>
                <a:gd name="connsiteX2" fmla="*/ 1076325 w 2159793"/>
                <a:gd name="connsiteY2" fmla="*/ 80 h 554912"/>
                <a:gd name="connsiteX3" fmla="*/ 1431131 w 2159793"/>
                <a:gd name="connsiteY3" fmla="*/ 181055 h 554912"/>
                <a:gd name="connsiteX4" fmla="*/ 2159793 w 2159793"/>
                <a:gd name="connsiteY4" fmla="*/ 554912 h 554912"/>
                <a:gd name="connsiteX0" fmla="*/ 0 w 2159793"/>
                <a:gd name="connsiteY0" fmla="*/ 547767 h 554912"/>
                <a:gd name="connsiteX1" fmla="*/ 726281 w 2159793"/>
                <a:gd name="connsiteY1" fmla="*/ 185818 h 554912"/>
                <a:gd name="connsiteX2" fmla="*/ 1076325 w 2159793"/>
                <a:gd name="connsiteY2" fmla="*/ 80 h 554912"/>
                <a:gd name="connsiteX3" fmla="*/ 1431131 w 2159793"/>
                <a:gd name="connsiteY3" fmla="*/ 181055 h 554912"/>
                <a:gd name="connsiteX4" fmla="*/ 2159793 w 2159793"/>
                <a:gd name="connsiteY4" fmla="*/ 554912 h 554912"/>
                <a:gd name="connsiteX0" fmla="*/ 0 w 2159793"/>
                <a:gd name="connsiteY0" fmla="*/ 547886 h 555031"/>
                <a:gd name="connsiteX1" fmla="*/ 726281 w 2159793"/>
                <a:gd name="connsiteY1" fmla="*/ 185937 h 555031"/>
                <a:gd name="connsiteX2" fmla="*/ 1076325 w 2159793"/>
                <a:gd name="connsiteY2" fmla="*/ 199 h 555031"/>
                <a:gd name="connsiteX3" fmla="*/ 1431131 w 2159793"/>
                <a:gd name="connsiteY3" fmla="*/ 181174 h 555031"/>
                <a:gd name="connsiteX4" fmla="*/ 2159793 w 2159793"/>
                <a:gd name="connsiteY4" fmla="*/ 555031 h 555031"/>
                <a:gd name="connsiteX0" fmla="*/ 0 w 2159793"/>
                <a:gd name="connsiteY0" fmla="*/ 547755 h 554900"/>
                <a:gd name="connsiteX1" fmla="*/ 726281 w 2159793"/>
                <a:gd name="connsiteY1" fmla="*/ 185806 h 554900"/>
                <a:gd name="connsiteX2" fmla="*/ 1076325 w 2159793"/>
                <a:gd name="connsiteY2" fmla="*/ 68 h 554900"/>
                <a:gd name="connsiteX3" fmla="*/ 1431131 w 2159793"/>
                <a:gd name="connsiteY3" fmla="*/ 181043 h 554900"/>
                <a:gd name="connsiteX4" fmla="*/ 2159793 w 2159793"/>
                <a:gd name="connsiteY4" fmla="*/ 554900 h 554900"/>
                <a:gd name="connsiteX0" fmla="*/ 0 w 2159793"/>
                <a:gd name="connsiteY0" fmla="*/ 547755 h 554900"/>
                <a:gd name="connsiteX1" fmla="*/ 726281 w 2159793"/>
                <a:gd name="connsiteY1" fmla="*/ 185806 h 554900"/>
                <a:gd name="connsiteX2" fmla="*/ 1076325 w 2159793"/>
                <a:gd name="connsiteY2" fmla="*/ 68 h 554900"/>
                <a:gd name="connsiteX3" fmla="*/ 1431131 w 2159793"/>
                <a:gd name="connsiteY3" fmla="*/ 181043 h 554900"/>
                <a:gd name="connsiteX4" fmla="*/ 2159793 w 2159793"/>
                <a:gd name="connsiteY4" fmla="*/ 554900 h 554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59793" h="554900">
                  <a:moveTo>
                    <a:pt x="0" y="547755"/>
                  </a:moveTo>
                  <a:cubicBezTo>
                    <a:pt x="386556" y="542993"/>
                    <a:pt x="630238" y="284230"/>
                    <a:pt x="726281" y="185806"/>
                  </a:cubicBezTo>
                  <a:cubicBezTo>
                    <a:pt x="822324" y="87382"/>
                    <a:pt x="908844" y="3243"/>
                    <a:pt x="1076325" y="68"/>
                  </a:cubicBezTo>
                  <a:cubicBezTo>
                    <a:pt x="1243806" y="-3107"/>
                    <a:pt x="1364223" y="106667"/>
                    <a:pt x="1431131" y="181043"/>
                  </a:cubicBezTo>
                  <a:cubicBezTo>
                    <a:pt x="1563810" y="328531"/>
                    <a:pt x="1696243" y="550137"/>
                    <a:pt x="2159793" y="554900"/>
                  </a:cubicBezTo>
                </a:path>
              </a:pathLst>
            </a:custGeom>
            <a:solidFill>
              <a:srgbClr val="FFD9E6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sp>
          <p:nvSpPr>
            <p:cNvPr id="62" name="Freeform 61"/>
            <p:cNvSpPr/>
            <p:nvPr/>
          </p:nvSpPr>
          <p:spPr>
            <a:xfrm>
              <a:off x="5540671" y="2498970"/>
              <a:ext cx="379572" cy="554900"/>
            </a:xfrm>
            <a:custGeom>
              <a:avLst/>
              <a:gdLst>
                <a:gd name="connsiteX0" fmla="*/ 0 w 2155031"/>
                <a:gd name="connsiteY0" fmla="*/ 542927 h 547690"/>
                <a:gd name="connsiteX1" fmla="*/ 723900 w 2155031"/>
                <a:gd name="connsiteY1" fmla="*/ 185740 h 547690"/>
                <a:gd name="connsiteX2" fmla="*/ 1073944 w 2155031"/>
                <a:gd name="connsiteY2" fmla="*/ 2 h 547690"/>
                <a:gd name="connsiteX3" fmla="*/ 1428750 w 2155031"/>
                <a:gd name="connsiteY3" fmla="*/ 180977 h 547690"/>
                <a:gd name="connsiteX4" fmla="*/ 2155031 w 2155031"/>
                <a:gd name="connsiteY4" fmla="*/ 547690 h 547690"/>
                <a:gd name="connsiteX5" fmla="*/ 2155031 w 2155031"/>
                <a:gd name="connsiteY5" fmla="*/ 547690 h 547690"/>
                <a:gd name="connsiteX0" fmla="*/ 0 w 2155031"/>
                <a:gd name="connsiteY0" fmla="*/ 542927 h 547690"/>
                <a:gd name="connsiteX1" fmla="*/ 723900 w 2155031"/>
                <a:gd name="connsiteY1" fmla="*/ 185740 h 547690"/>
                <a:gd name="connsiteX2" fmla="*/ 1073944 w 2155031"/>
                <a:gd name="connsiteY2" fmla="*/ 2 h 547690"/>
                <a:gd name="connsiteX3" fmla="*/ 1428750 w 2155031"/>
                <a:gd name="connsiteY3" fmla="*/ 180977 h 547690"/>
                <a:gd name="connsiteX4" fmla="*/ 2155031 w 2155031"/>
                <a:gd name="connsiteY4" fmla="*/ 547690 h 547690"/>
                <a:gd name="connsiteX5" fmla="*/ 2155031 w 2155031"/>
                <a:gd name="connsiteY5" fmla="*/ 547690 h 547690"/>
                <a:gd name="connsiteX0" fmla="*/ 0 w 2155031"/>
                <a:gd name="connsiteY0" fmla="*/ 542927 h 547690"/>
                <a:gd name="connsiteX1" fmla="*/ 723900 w 2155031"/>
                <a:gd name="connsiteY1" fmla="*/ 185740 h 547690"/>
                <a:gd name="connsiteX2" fmla="*/ 1073944 w 2155031"/>
                <a:gd name="connsiteY2" fmla="*/ 2 h 547690"/>
                <a:gd name="connsiteX3" fmla="*/ 1428750 w 2155031"/>
                <a:gd name="connsiteY3" fmla="*/ 180977 h 547690"/>
                <a:gd name="connsiteX4" fmla="*/ 2155031 w 2155031"/>
                <a:gd name="connsiteY4" fmla="*/ 547690 h 547690"/>
                <a:gd name="connsiteX5" fmla="*/ 2155031 w 2155031"/>
                <a:gd name="connsiteY5" fmla="*/ 547690 h 547690"/>
                <a:gd name="connsiteX0" fmla="*/ 0 w 2157412"/>
                <a:gd name="connsiteY0" fmla="*/ 547689 h 547750"/>
                <a:gd name="connsiteX1" fmla="*/ 726281 w 2157412"/>
                <a:gd name="connsiteY1" fmla="*/ 185740 h 547750"/>
                <a:gd name="connsiteX2" fmla="*/ 1076325 w 2157412"/>
                <a:gd name="connsiteY2" fmla="*/ 2 h 547750"/>
                <a:gd name="connsiteX3" fmla="*/ 1431131 w 2157412"/>
                <a:gd name="connsiteY3" fmla="*/ 180977 h 547750"/>
                <a:gd name="connsiteX4" fmla="*/ 2157412 w 2157412"/>
                <a:gd name="connsiteY4" fmla="*/ 547690 h 547750"/>
                <a:gd name="connsiteX5" fmla="*/ 2157412 w 2157412"/>
                <a:gd name="connsiteY5" fmla="*/ 547690 h 547750"/>
                <a:gd name="connsiteX0" fmla="*/ 0 w 2157412"/>
                <a:gd name="connsiteY0" fmla="*/ 547689 h 547690"/>
                <a:gd name="connsiteX1" fmla="*/ 726281 w 2157412"/>
                <a:gd name="connsiteY1" fmla="*/ 185740 h 547690"/>
                <a:gd name="connsiteX2" fmla="*/ 1076325 w 2157412"/>
                <a:gd name="connsiteY2" fmla="*/ 2 h 547690"/>
                <a:gd name="connsiteX3" fmla="*/ 1431131 w 2157412"/>
                <a:gd name="connsiteY3" fmla="*/ 180977 h 547690"/>
                <a:gd name="connsiteX4" fmla="*/ 2157412 w 2157412"/>
                <a:gd name="connsiteY4" fmla="*/ 547690 h 547690"/>
                <a:gd name="connsiteX5" fmla="*/ 2157412 w 2157412"/>
                <a:gd name="connsiteY5" fmla="*/ 547690 h 547690"/>
                <a:gd name="connsiteX0" fmla="*/ 0 w 2157412"/>
                <a:gd name="connsiteY0" fmla="*/ 547689 h 547690"/>
                <a:gd name="connsiteX1" fmla="*/ 726281 w 2157412"/>
                <a:gd name="connsiteY1" fmla="*/ 185740 h 547690"/>
                <a:gd name="connsiteX2" fmla="*/ 1076325 w 2157412"/>
                <a:gd name="connsiteY2" fmla="*/ 2 h 547690"/>
                <a:gd name="connsiteX3" fmla="*/ 1431131 w 2157412"/>
                <a:gd name="connsiteY3" fmla="*/ 180977 h 547690"/>
                <a:gd name="connsiteX4" fmla="*/ 2157412 w 2157412"/>
                <a:gd name="connsiteY4" fmla="*/ 547690 h 547690"/>
                <a:gd name="connsiteX5" fmla="*/ 2157412 w 2157412"/>
                <a:gd name="connsiteY5" fmla="*/ 547690 h 547690"/>
                <a:gd name="connsiteX0" fmla="*/ 0 w 2157412"/>
                <a:gd name="connsiteY0" fmla="*/ 547727 h 547728"/>
                <a:gd name="connsiteX1" fmla="*/ 726281 w 2157412"/>
                <a:gd name="connsiteY1" fmla="*/ 185778 h 547728"/>
                <a:gd name="connsiteX2" fmla="*/ 1076325 w 2157412"/>
                <a:gd name="connsiteY2" fmla="*/ 40 h 547728"/>
                <a:gd name="connsiteX3" fmla="*/ 1431131 w 2157412"/>
                <a:gd name="connsiteY3" fmla="*/ 181015 h 547728"/>
                <a:gd name="connsiteX4" fmla="*/ 2157412 w 2157412"/>
                <a:gd name="connsiteY4" fmla="*/ 547728 h 547728"/>
                <a:gd name="connsiteX5" fmla="*/ 2157412 w 2157412"/>
                <a:gd name="connsiteY5" fmla="*/ 547728 h 547728"/>
                <a:gd name="connsiteX0" fmla="*/ 0 w 2157412"/>
                <a:gd name="connsiteY0" fmla="*/ 547727 h 547728"/>
                <a:gd name="connsiteX1" fmla="*/ 726281 w 2157412"/>
                <a:gd name="connsiteY1" fmla="*/ 185778 h 547728"/>
                <a:gd name="connsiteX2" fmla="*/ 1076325 w 2157412"/>
                <a:gd name="connsiteY2" fmla="*/ 40 h 547728"/>
                <a:gd name="connsiteX3" fmla="*/ 1431131 w 2157412"/>
                <a:gd name="connsiteY3" fmla="*/ 181015 h 547728"/>
                <a:gd name="connsiteX4" fmla="*/ 2157412 w 2157412"/>
                <a:gd name="connsiteY4" fmla="*/ 547728 h 547728"/>
                <a:gd name="connsiteX5" fmla="*/ 2157412 w 2157412"/>
                <a:gd name="connsiteY5" fmla="*/ 547728 h 547728"/>
                <a:gd name="connsiteX0" fmla="*/ 0 w 2157412"/>
                <a:gd name="connsiteY0" fmla="*/ 547727 h 547728"/>
                <a:gd name="connsiteX1" fmla="*/ 726281 w 2157412"/>
                <a:gd name="connsiteY1" fmla="*/ 185778 h 547728"/>
                <a:gd name="connsiteX2" fmla="*/ 1076325 w 2157412"/>
                <a:gd name="connsiteY2" fmla="*/ 40 h 547728"/>
                <a:gd name="connsiteX3" fmla="*/ 1431131 w 2157412"/>
                <a:gd name="connsiteY3" fmla="*/ 181015 h 547728"/>
                <a:gd name="connsiteX4" fmla="*/ 2157412 w 2157412"/>
                <a:gd name="connsiteY4" fmla="*/ 547728 h 547728"/>
                <a:gd name="connsiteX5" fmla="*/ 2157412 w 2157412"/>
                <a:gd name="connsiteY5" fmla="*/ 547728 h 547728"/>
                <a:gd name="connsiteX0" fmla="*/ 0 w 2157412"/>
                <a:gd name="connsiteY0" fmla="*/ 547727 h 547790"/>
                <a:gd name="connsiteX1" fmla="*/ 726281 w 2157412"/>
                <a:gd name="connsiteY1" fmla="*/ 185778 h 547790"/>
                <a:gd name="connsiteX2" fmla="*/ 1076325 w 2157412"/>
                <a:gd name="connsiteY2" fmla="*/ 40 h 547790"/>
                <a:gd name="connsiteX3" fmla="*/ 1431131 w 2157412"/>
                <a:gd name="connsiteY3" fmla="*/ 181015 h 547790"/>
                <a:gd name="connsiteX4" fmla="*/ 2157412 w 2157412"/>
                <a:gd name="connsiteY4" fmla="*/ 547728 h 547790"/>
                <a:gd name="connsiteX5" fmla="*/ 2157412 w 2157412"/>
                <a:gd name="connsiteY5" fmla="*/ 547728 h 547790"/>
                <a:gd name="connsiteX0" fmla="*/ 0 w 2157412"/>
                <a:gd name="connsiteY0" fmla="*/ 547727 h 547728"/>
                <a:gd name="connsiteX1" fmla="*/ 726281 w 2157412"/>
                <a:gd name="connsiteY1" fmla="*/ 185778 h 547728"/>
                <a:gd name="connsiteX2" fmla="*/ 1076325 w 2157412"/>
                <a:gd name="connsiteY2" fmla="*/ 40 h 547728"/>
                <a:gd name="connsiteX3" fmla="*/ 1431131 w 2157412"/>
                <a:gd name="connsiteY3" fmla="*/ 181015 h 547728"/>
                <a:gd name="connsiteX4" fmla="*/ 2157412 w 2157412"/>
                <a:gd name="connsiteY4" fmla="*/ 547728 h 547728"/>
                <a:gd name="connsiteX5" fmla="*/ 2157412 w 2157412"/>
                <a:gd name="connsiteY5" fmla="*/ 547728 h 547728"/>
                <a:gd name="connsiteX0" fmla="*/ 0 w 2255043"/>
                <a:gd name="connsiteY0" fmla="*/ 547727 h 576158"/>
                <a:gd name="connsiteX1" fmla="*/ 726281 w 2255043"/>
                <a:gd name="connsiteY1" fmla="*/ 185778 h 576158"/>
                <a:gd name="connsiteX2" fmla="*/ 1076325 w 2255043"/>
                <a:gd name="connsiteY2" fmla="*/ 40 h 576158"/>
                <a:gd name="connsiteX3" fmla="*/ 1431131 w 2255043"/>
                <a:gd name="connsiteY3" fmla="*/ 181015 h 576158"/>
                <a:gd name="connsiteX4" fmla="*/ 2157412 w 2255043"/>
                <a:gd name="connsiteY4" fmla="*/ 547728 h 576158"/>
                <a:gd name="connsiteX5" fmla="*/ 2255043 w 2255043"/>
                <a:gd name="connsiteY5" fmla="*/ 552491 h 576158"/>
                <a:gd name="connsiteX0" fmla="*/ 0 w 2255043"/>
                <a:gd name="connsiteY0" fmla="*/ 547767 h 581488"/>
                <a:gd name="connsiteX1" fmla="*/ 726281 w 2255043"/>
                <a:gd name="connsiteY1" fmla="*/ 185818 h 581488"/>
                <a:gd name="connsiteX2" fmla="*/ 1076325 w 2255043"/>
                <a:gd name="connsiteY2" fmla="*/ 80 h 581488"/>
                <a:gd name="connsiteX3" fmla="*/ 1431131 w 2255043"/>
                <a:gd name="connsiteY3" fmla="*/ 181055 h 581488"/>
                <a:gd name="connsiteX4" fmla="*/ 2159793 w 2255043"/>
                <a:gd name="connsiteY4" fmla="*/ 554912 h 581488"/>
                <a:gd name="connsiteX5" fmla="*/ 2255043 w 2255043"/>
                <a:gd name="connsiteY5" fmla="*/ 552531 h 581488"/>
                <a:gd name="connsiteX0" fmla="*/ 0 w 2159793"/>
                <a:gd name="connsiteY0" fmla="*/ 547767 h 554912"/>
                <a:gd name="connsiteX1" fmla="*/ 726281 w 2159793"/>
                <a:gd name="connsiteY1" fmla="*/ 185818 h 554912"/>
                <a:gd name="connsiteX2" fmla="*/ 1076325 w 2159793"/>
                <a:gd name="connsiteY2" fmla="*/ 80 h 554912"/>
                <a:gd name="connsiteX3" fmla="*/ 1431131 w 2159793"/>
                <a:gd name="connsiteY3" fmla="*/ 181055 h 554912"/>
                <a:gd name="connsiteX4" fmla="*/ 2159793 w 2159793"/>
                <a:gd name="connsiteY4" fmla="*/ 554912 h 554912"/>
                <a:gd name="connsiteX0" fmla="*/ 0 w 2159793"/>
                <a:gd name="connsiteY0" fmla="*/ 547767 h 554912"/>
                <a:gd name="connsiteX1" fmla="*/ 726281 w 2159793"/>
                <a:gd name="connsiteY1" fmla="*/ 185818 h 554912"/>
                <a:gd name="connsiteX2" fmla="*/ 1076325 w 2159793"/>
                <a:gd name="connsiteY2" fmla="*/ 80 h 554912"/>
                <a:gd name="connsiteX3" fmla="*/ 1431131 w 2159793"/>
                <a:gd name="connsiteY3" fmla="*/ 181055 h 554912"/>
                <a:gd name="connsiteX4" fmla="*/ 2159793 w 2159793"/>
                <a:gd name="connsiteY4" fmla="*/ 554912 h 554912"/>
                <a:gd name="connsiteX0" fmla="*/ 0 w 2159793"/>
                <a:gd name="connsiteY0" fmla="*/ 547886 h 555031"/>
                <a:gd name="connsiteX1" fmla="*/ 726281 w 2159793"/>
                <a:gd name="connsiteY1" fmla="*/ 185937 h 555031"/>
                <a:gd name="connsiteX2" fmla="*/ 1076325 w 2159793"/>
                <a:gd name="connsiteY2" fmla="*/ 199 h 555031"/>
                <a:gd name="connsiteX3" fmla="*/ 1431131 w 2159793"/>
                <a:gd name="connsiteY3" fmla="*/ 181174 h 555031"/>
                <a:gd name="connsiteX4" fmla="*/ 2159793 w 2159793"/>
                <a:gd name="connsiteY4" fmla="*/ 555031 h 555031"/>
                <a:gd name="connsiteX0" fmla="*/ 0 w 2159793"/>
                <a:gd name="connsiteY0" fmla="*/ 547755 h 554900"/>
                <a:gd name="connsiteX1" fmla="*/ 726281 w 2159793"/>
                <a:gd name="connsiteY1" fmla="*/ 185806 h 554900"/>
                <a:gd name="connsiteX2" fmla="*/ 1076325 w 2159793"/>
                <a:gd name="connsiteY2" fmla="*/ 68 h 554900"/>
                <a:gd name="connsiteX3" fmla="*/ 1431131 w 2159793"/>
                <a:gd name="connsiteY3" fmla="*/ 181043 h 554900"/>
                <a:gd name="connsiteX4" fmla="*/ 2159793 w 2159793"/>
                <a:gd name="connsiteY4" fmla="*/ 554900 h 554900"/>
                <a:gd name="connsiteX0" fmla="*/ 0 w 2159793"/>
                <a:gd name="connsiteY0" fmla="*/ 547755 h 554900"/>
                <a:gd name="connsiteX1" fmla="*/ 726281 w 2159793"/>
                <a:gd name="connsiteY1" fmla="*/ 185806 h 554900"/>
                <a:gd name="connsiteX2" fmla="*/ 1076325 w 2159793"/>
                <a:gd name="connsiteY2" fmla="*/ 68 h 554900"/>
                <a:gd name="connsiteX3" fmla="*/ 1431131 w 2159793"/>
                <a:gd name="connsiteY3" fmla="*/ 181043 h 554900"/>
                <a:gd name="connsiteX4" fmla="*/ 2159793 w 2159793"/>
                <a:gd name="connsiteY4" fmla="*/ 554900 h 554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59793" h="554900">
                  <a:moveTo>
                    <a:pt x="0" y="547755"/>
                  </a:moveTo>
                  <a:cubicBezTo>
                    <a:pt x="386556" y="542993"/>
                    <a:pt x="630238" y="284230"/>
                    <a:pt x="726281" y="185806"/>
                  </a:cubicBezTo>
                  <a:cubicBezTo>
                    <a:pt x="822324" y="87382"/>
                    <a:pt x="908844" y="3243"/>
                    <a:pt x="1076325" y="68"/>
                  </a:cubicBezTo>
                  <a:cubicBezTo>
                    <a:pt x="1243806" y="-3107"/>
                    <a:pt x="1364223" y="106667"/>
                    <a:pt x="1431131" y="181043"/>
                  </a:cubicBezTo>
                  <a:cubicBezTo>
                    <a:pt x="1563810" y="328531"/>
                    <a:pt x="1696243" y="550137"/>
                    <a:pt x="2159793" y="554900"/>
                  </a:cubicBezTo>
                </a:path>
              </a:pathLst>
            </a:custGeom>
            <a:solidFill>
              <a:srgbClr val="FFD9E6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sp>
          <p:nvSpPr>
            <p:cNvPr id="63" name="Freeform 62"/>
            <p:cNvSpPr/>
            <p:nvPr/>
          </p:nvSpPr>
          <p:spPr>
            <a:xfrm>
              <a:off x="6666494" y="2498970"/>
              <a:ext cx="379572" cy="554900"/>
            </a:xfrm>
            <a:custGeom>
              <a:avLst/>
              <a:gdLst>
                <a:gd name="connsiteX0" fmla="*/ 0 w 2155031"/>
                <a:gd name="connsiteY0" fmla="*/ 542927 h 547690"/>
                <a:gd name="connsiteX1" fmla="*/ 723900 w 2155031"/>
                <a:gd name="connsiteY1" fmla="*/ 185740 h 547690"/>
                <a:gd name="connsiteX2" fmla="*/ 1073944 w 2155031"/>
                <a:gd name="connsiteY2" fmla="*/ 2 h 547690"/>
                <a:gd name="connsiteX3" fmla="*/ 1428750 w 2155031"/>
                <a:gd name="connsiteY3" fmla="*/ 180977 h 547690"/>
                <a:gd name="connsiteX4" fmla="*/ 2155031 w 2155031"/>
                <a:gd name="connsiteY4" fmla="*/ 547690 h 547690"/>
                <a:gd name="connsiteX5" fmla="*/ 2155031 w 2155031"/>
                <a:gd name="connsiteY5" fmla="*/ 547690 h 547690"/>
                <a:gd name="connsiteX0" fmla="*/ 0 w 2155031"/>
                <a:gd name="connsiteY0" fmla="*/ 542927 h 547690"/>
                <a:gd name="connsiteX1" fmla="*/ 723900 w 2155031"/>
                <a:gd name="connsiteY1" fmla="*/ 185740 h 547690"/>
                <a:gd name="connsiteX2" fmla="*/ 1073944 w 2155031"/>
                <a:gd name="connsiteY2" fmla="*/ 2 h 547690"/>
                <a:gd name="connsiteX3" fmla="*/ 1428750 w 2155031"/>
                <a:gd name="connsiteY3" fmla="*/ 180977 h 547690"/>
                <a:gd name="connsiteX4" fmla="*/ 2155031 w 2155031"/>
                <a:gd name="connsiteY4" fmla="*/ 547690 h 547690"/>
                <a:gd name="connsiteX5" fmla="*/ 2155031 w 2155031"/>
                <a:gd name="connsiteY5" fmla="*/ 547690 h 547690"/>
                <a:gd name="connsiteX0" fmla="*/ 0 w 2155031"/>
                <a:gd name="connsiteY0" fmla="*/ 542927 h 547690"/>
                <a:gd name="connsiteX1" fmla="*/ 723900 w 2155031"/>
                <a:gd name="connsiteY1" fmla="*/ 185740 h 547690"/>
                <a:gd name="connsiteX2" fmla="*/ 1073944 w 2155031"/>
                <a:gd name="connsiteY2" fmla="*/ 2 h 547690"/>
                <a:gd name="connsiteX3" fmla="*/ 1428750 w 2155031"/>
                <a:gd name="connsiteY3" fmla="*/ 180977 h 547690"/>
                <a:gd name="connsiteX4" fmla="*/ 2155031 w 2155031"/>
                <a:gd name="connsiteY4" fmla="*/ 547690 h 547690"/>
                <a:gd name="connsiteX5" fmla="*/ 2155031 w 2155031"/>
                <a:gd name="connsiteY5" fmla="*/ 547690 h 547690"/>
                <a:gd name="connsiteX0" fmla="*/ 0 w 2157412"/>
                <a:gd name="connsiteY0" fmla="*/ 547689 h 547750"/>
                <a:gd name="connsiteX1" fmla="*/ 726281 w 2157412"/>
                <a:gd name="connsiteY1" fmla="*/ 185740 h 547750"/>
                <a:gd name="connsiteX2" fmla="*/ 1076325 w 2157412"/>
                <a:gd name="connsiteY2" fmla="*/ 2 h 547750"/>
                <a:gd name="connsiteX3" fmla="*/ 1431131 w 2157412"/>
                <a:gd name="connsiteY3" fmla="*/ 180977 h 547750"/>
                <a:gd name="connsiteX4" fmla="*/ 2157412 w 2157412"/>
                <a:gd name="connsiteY4" fmla="*/ 547690 h 547750"/>
                <a:gd name="connsiteX5" fmla="*/ 2157412 w 2157412"/>
                <a:gd name="connsiteY5" fmla="*/ 547690 h 547750"/>
                <a:gd name="connsiteX0" fmla="*/ 0 w 2157412"/>
                <a:gd name="connsiteY0" fmla="*/ 547689 h 547690"/>
                <a:gd name="connsiteX1" fmla="*/ 726281 w 2157412"/>
                <a:gd name="connsiteY1" fmla="*/ 185740 h 547690"/>
                <a:gd name="connsiteX2" fmla="*/ 1076325 w 2157412"/>
                <a:gd name="connsiteY2" fmla="*/ 2 h 547690"/>
                <a:gd name="connsiteX3" fmla="*/ 1431131 w 2157412"/>
                <a:gd name="connsiteY3" fmla="*/ 180977 h 547690"/>
                <a:gd name="connsiteX4" fmla="*/ 2157412 w 2157412"/>
                <a:gd name="connsiteY4" fmla="*/ 547690 h 547690"/>
                <a:gd name="connsiteX5" fmla="*/ 2157412 w 2157412"/>
                <a:gd name="connsiteY5" fmla="*/ 547690 h 547690"/>
                <a:gd name="connsiteX0" fmla="*/ 0 w 2157412"/>
                <a:gd name="connsiteY0" fmla="*/ 547689 h 547690"/>
                <a:gd name="connsiteX1" fmla="*/ 726281 w 2157412"/>
                <a:gd name="connsiteY1" fmla="*/ 185740 h 547690"/>
                <a:gd name="connsiteX2" fmla="*/ 1076325 w 2157412"/>
                <a:gd name="connsiteY2" fmla="*/ 2 h 547690"/>
                <a:gd name="connsiteX3" fmla="*/ 1431131 w 2157412"/>
                <a:gd name="connsiteY3" fmla="*/ 180977 h 547690"/>
                <a:gd name="connsiteX4" fmla="*/ 2157412 w 2157412"/>
                <a:gd name="connsiteY4" fmla="*/ 547690 h 547690"/>
                <a:gd name="connsiteX5" fmla="*/ 2157412 w 2157412"/>
                <a:gd name="connsiteY5" fmla="*/ 547690 h 547690"/>
                <a:gd name="connsiteX0" fmla="*/ 0 w 2157412"/>
                <a:gd name="connsiteY0" fmla="*/ 547727 h 547728"/>
                <a:gd name="connsiteX1" fmla="*/ 726281 w 2157412"/>
                <a:gd name="connsiteY1" fmla="*/ 185778 h 547728"/>
                <a:gd name="connsiteX2" fmla="*/ 1076325 w 2157412"/>
                <a:gd name="connsiteY2" fmla="*/ 40 h 547728"/>
                <a:gd name="connsiteX3" fmla="*/ 1431131 w 2157412"/>
                <a:gd name="connsiteY3" fmla="*/ 181015 h 547728"/>
                <a:gd name="connsiteX4" fmla="*/ 2157412 w 2157412"/>
                <a:gd name="connsiteY4" fmla="*/ 547728 h 547728"/>
                <a:gd name="connsiteX5" fmla="*/ 2157412 w 2157412"/>
                <a:gd name="connsiteY5" fmla="*/ 547728 h 547728"/>
                <a:gd name="connsiteX0" fmla="*/ 0 w 2157412"/>
                <a:gd name="connsiteY0" fmla="*/ 547727 h 547728"/>
                <a:gd name="connsiteX1" fmla="*/ 726281 w 2157412"/>
                <a:gd name="connsiteY1" fmla="*/ 185778 h 547728"/>
                <a:gd name="connsiteX2" fmla="*/ 1076325 w 2157412"/>
                <a:gd name="connsiteY2" fmla="*/ 40 h 547728"/>
                <a:gd name="connsiteX3" fmla="*/ 1431131 w 2157412"/>
                <a:gd name="connsiteY3" fmla="*/ 181015 h 547728"/>
                <a:gd name="connsiteX4" fmla="*/ 2157412 w 2157412"/>
                <a:gd name="connsiteY4" fmla="*/ 547728 h 547728"/>
                <a:gd name="connsiteX5" fmla="*/ 2157412 w 2157412"/>
                <a:gd name="connsiteY5" fmla="*/ 547728 h 547728"/>
                <a:gd name="connsiteX0" fmla="*/ 0 w 2157412"/>
                <a:gd name="connsiteY0" fmla="*/ 547727 h 547728"/>
                <a:gd name="connsiteX1" fmla="*/ 726281 w 2157412"/>
                <a:gd name="connsiteY1" fmla="*/ 185778 h 547728"/>
                <a:gd name="connsiteX2" fmla="*/ 1076325 w 2157412"/>
                <a:gd name="connsiteY2" fmla="*/ 40 h 547728"/>
                <a:gd name="connsiteX3" fmla="*/ 1431131 w 2157412"/>
                <a:gd name="connsiteY3" fmla="*/ 181015 h 547728"/>
                <a:gd name="connsiteX4" fmla="*/ 2157412 w 2157412"/>
                <a:gd name="connsiteY4" fmla="*/ 547728 h 547728"/>
                <a:gd name="connsiteX5" fmla="*/ 2157412 w 2157412"/>
                <a:gd name="connsiteY5" fmla="*/ 547728 h 547728"/>
                <a:gd name="connsiteX0" fmla="*/ 0 w 2157412"/>
                <a:gd name="connsiteY0" fmla="*/ 547727 h 547790"/>
                <a:gd name="connsiteX1" fmla="*/ 726281 w 2157412"/>
                <a:gd name="connsiteY1" fmla="*/ 185778 h 547790"/>
                <a:gd name="connsiteX2" fmla="*/ 1076325 w 2157412"/>
                <a:gd name="connsiteY2" fmla="*/ 40 h 547790"/>
                <a:gd name="connsiteX3" fmla="*/ 1431131 w 2157412"/>
                <a:gd name="connsiteY3" fmla="*/ 181015 h 547790"/>
                <a:gd name="connsiteX4" fmla="*/ 2157412 w 2157412"/>
                <a:gd name="connsiteY4" fmla="*/ 547728 h 547790"/>
                <a:gd name="connsiteX5" fmla="*/ 2157412 w 2157412"/>
                <a:gd name="connsiteY5" fmla="*/ 547728 h 547790"/>
                <a:gd name="connsiteX0" fmla="*/ 0 w 2157412"/>
                <a:gd name="connsiteY0" fmla="*/ 547727 h 547728"/>
                <a:gd name="connsiteX1" fmla="*/ 726281 w 2157412"/>
                <a:gd name="connsiteY1" fmla="*/ 185778 h 547728"/>
                <a:gd name="connsiteX2" fmla="*/ 1076325 w 2157412"/>
                <a:gd name="connsiteY2" fmla="*/ 40 h 547728"/>
                <a:gd name="connsiteX3" fmla="*/ 1431131 w 2157412"/>
                <a:gd name="connsiteY3" fmla="*/ 181015 h 547728"/>
                <a:gd name="connsiteX4" fmla="*/ 2157412 w 2157412"/>
                <a:gd name="connsiteY4" fmla="*/ 547728 h 547728"/>
                <a:gd name="connsiteX5" fmla="*/ 2157412 w 2157412"/>
                <a:gd name="connsiteY5" fmla="*/ 547728 h 547728"/>
                <a:gd name="connsiteX0" fmla="*/ 0 w 2255043"/>
                <a:gd name="connsiteY0" fmla="*/ 547727 h 576158"/>
                <a:gd name="connsiteX1" fmla="*/ 726281 w 2255043"/>
                <a:gd name="connsiteY1" fmla="*/ 185778 h 576158"/>
                <a:gd name="connsiteX2" fmla="*/ 1076325 w 2255043"/>
                <a:gd name="connsiteY2" fmla="*/ 40 h 576158"/>
                <a:gd name="connsiteX3" fmla="*/ 1431131 w 2255043"/>
                <a:gd name="connsiteY3" fmla="*/ 181015 h 576158"/>
                <a:gd name="connsiteX4" fmla="*/ 2157412 w 2255043"/>
                <a:gd name="connsiteY4" fmla="*/ 547728 h 576158"/>
                <a:gd name="connsiteX5" fmla="*/ 2255043 w 2255043"/>
                <a:gd name="connsiteY5" fmla="*/ 552491 h 576158"/>
                <a:gd name="connsiteX0" fmla="*/ 0 w 2255043"/>
                <a:gd name="connsiteY0" fmla="*/ 547767 h 581488"/>
                <a:gd name="connsiteX1" fmla="*/ 726281 w 2255043"/>
                <a:gd name="connsiteY1" fmla="*/ 185818 h 581488"/>
                <a:gd name="connsiteX2" fmla="*/ 1076325 w 2255043"/>
                <a:gd name="connsiteY2" fmla="*/ 80 h 581488"/>
                <a:gd name="connsiteX3" fmla="*/ 1431131 w 2255043"/>
                <a:gd name="connsiteY3" fmla="*/ 181055 h 581488"/>
                <a:gd name="connsiteX4" fmla="*/ 2159793 w 2255043"/>
                <a:gd name="connsiteY4" fmla="*/ 554912 h 581488"/>
                <a:gd name="connsiteX5" fmla="*/ 2255043 w 2255043"/>
                <a:gd name="connsiteY5" fmla="*/ 552531 h 581488"/>
                <a:gd name="connsiteX0" fmla="*/ 0 w 2159793"/>
                <a:gd name="connsiteY0" fmla="*/ 547767 h 554912"/>
                <a:gd name="connsiteX1" fmla="*/ 726281 w 2159793"/>
                <a:gd name="connsiteY1" fmla="*/ 185818 h 554912"/>
                <a:gd name="connsiteX2" fmla="*/ 1076325 w 2159793"/>
                <a:gd name="connsiteY2" fmla="*/ 80 h 554912"/>
                <a:gd name="connsiteX3" fmla="*/ 1431131 w 2159793"/>
                <a:gd name="connsiteY3" fmla="*/ 181055 h 554912"/>
                <a:gd name="connsiteX4" fmla="*/ 2159793 w 2159793"/>
                <a:gd name="connsiteY4" fmla="*/ 554912 h 554912"/>
                <a:gd name="connsiteX0" fmla="*/ 0 w 2159793"/>
                <a:gd name="connsiteY0" fmla="*/ 547767 h 554912"/>
                <a:gd name="connsiteX1" fmla="*/ 726281 w 2159793"/>
                <a:gd name="connsiteY1" fmla="*/ 185818 h 554912"/>
                <a:gd name="connsiteX2" fmla="*/ 1076325 w 2159793"/>
                <a:gd name="connsiteY2" fmla="*/ 80 h 554912"/>
                <a:gd name="connsiteX3" fmla="*/ 1431131 w 2159793"/>
                <a:gd name="connsiteY3" fmla="*/ 181055 h 554912"/>
                <a:gd name="connsiteX4" fmla="*/ 2159793 w 2159793"/>
                <a:gd name="connsiteY4" fmla="*/ 554912 h 554912"/>
                <a:gd name="connsiteX0" fmla="*/ 0 w 2159793"/>
                <a:gd name="connsiteY0" fmla="*/ 547886 h 555031"/>
                <a:gd name="connsiteX1" fmla="*/ 726281 w 2159793"/>
                <a:gd name="connsiteY1" fmla="*/ 185937 h 555031"/>
                <a:gd name="connsiteX2" fmla="*/ 1076325 w 2159793"/>
                <a:gd name="connsiteY2" fmla="*/ 199 h 555031"/>
                <a:gd name="connsiteX3" fmla="*/ 1431131 w 2159793"/>
                <a:gd name="connsiteY3" fmla="*/ 181174 h 555031"/>
                <a:gd name="connsiteX4" fmla="*/ 2159793 w 2159793"/>
                <a:gd name="connsiteY4" fmla="*/ 555031 h 555031"/>
                <a:gd name="connsiteX0" fmla="*/ 0 w 2159793"/>
                <a:gd name="connsiteY0" fmla="*/ 547755 h 554900"/>
                <a:gd name="connsiteX1" fmla="*/ 726281 w 2159793"/>
                <a:gd name="connsiteY1" fmla="*/ 185806 h 554900"/>
                <a:gd name="connsiteX2" fmla="*/ 1076325 w 2159793"/>
                <a:gd name="connsiteY2" fmla="*/ 68 h 554900"/>
                <a:gd name="connsiteX3" fmla="*/ 1431131 w 2159793"/>
                <a:gd name="connsiteY3" fmla="*/ 181043 h 554900"/>
                <a:gd name="connsiteX4" fmla="*/ 2159793 w 2159793"/>
                <a:gd name="connsiteY4" fmla="*/ 554900 h 554900"/>
                <a:gd name="connsiteX0" fmla="*/ 0 w 2159793"/>
                <a:gd name="connsiteY0" fmla="*/ 547755 h 554900"/>
                <a:gd name="connsiteX1" fmla="*/ 726281 w 2159793"/>
                <a:gd name="connsiteY1" fmla="*/ 185806 h 554900"/>
                <a:gd name="connsiteX2" fmla="*/ 1076325 w 2159793"/>
                <a:gd name="connsiteY2" fmla="*/ 68 h 554900"/>
                <a:gd name="connsiteX3" fmla="*/ 1431131 w 2159793"/>
                <a:gd name="connsiteY3" fmla="*/ 181043 h 554900"/>
                <a:gd name="connsiteX4" fmla="*/ 2159793 w 2159793"/>
                <a:gd name="connsiteY4" fmla="*/ 554900 h 554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59793" h="554900">
                  <a:moveTo>
                    <a:pt x="0" y="547755"/>
                  </a:moveTo>
                  <a:cubicBezTo>
                    <a:pt x="386556" y="542993"/>
                    <a:pt x="630238" y="284230"/>
                    <a:pt x="726281" y="185806"/>
                  </a:cubicBezTo>
                  <a:cubicBezTo>
                    <a:pt x="822324" y="87382"/>
                    <a:pt x="908844" y="3243"/>
                    <a:pt x="1076325" y="68"/>
                  </a:cubicBezTo>
                  <a:cubicBezTo>
                    <a:pt x="1243806" y="-3107"/>
                    <a:pt x="1364223" y="106667"/>
                    <a:pt x="1431131" y="181043"/>
                  </a:cubicBezTo>
                  <a:cubicBezTo>
                    <a:pt x="1563810" y="328531"/>
                    <a:pt x="1696243" y="550137"/>
                    <a:pt x="2159793" y="554900"/>
                  </a:cubicBezTo>
                </a:path>
              </a:pathLst>
            </a:custGeom>
            <a:solidFill>
              <a:srgbClr val="FFD9E6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sp>
          <p:nvSpPr>
            <p:cNvPr id="64" name="Freeform 63"/>
            <p:cNvSpPr/>
            <p:nvPr/>
          </p:nvSpPr>
          <p:spPr>
            <a:xfrm>
              <a:off x="6743237" y="2498970"/>
              <a:ext cx="379572" cy="554900"/>
            </a:xfrm>
            <a:custGeom>
              <a:avLst/>
              <a:gdLst>
                <a:gd name="connsiteX0" fmla="*/ 0 w 2155031"/>
                <a:gd name="connsiteY0" fmla="*/ 542927 h 547690"/>
                <a:gd name="connsiteX1" fmla="*/ 723900 w 2155031"/>
                <a:gd name="connsiteY1" fmla="*/ 185740 h 547690"/>
                <a:gd name="connsiteX2" fmla="*/ 1073944 w 2155031"/>
                <a:gd name="connsiteY2" fmla="*/ 2 h 547690"/>
                <a:gd name="connsiteX3" fmla="*/ 1428750 w 2155031"/>
                <a:gd name="connsiteY3" fmla="*/ 180977 h 547690"/>
                <a:gd name="connsiteX4" fmla="*/ 2155031 w 2155031"/>
                <a:gd name="connsiteY4" fmla="*/ 547690 h 547690"/>
                <a:gd name="connsiteX5" fmla="*/ 2155031 w 2155031"/>
                <a:gd name="connsiteY5" fmla="*/ 547690 h 547690"/>
                <a:gd name="connsiteX0" fmla="*/ 0 w 2155031"/>
                <a:gd name="connsiteY0" fmla="*/ 542927 h 547690"/>
                <a:gd name="connsiteX1" fmla="*/ 723900 w 2155031"/>
                <a:gd name="connsiteY1" fmla="*/ 185740 h 547690"/>
                <a:gd name="connsiteX2" fmla="*/ 1073944 w 2155031"/>
                <a:gd name="connsiteY2" fmla="*/ 2 h 547690"/>
                <a:gd name="connsiteX3" fmla="*/ 1428750 w 2155031"/>
                <a:gd name="connsiteY3" fmla="*/ 180977 h 547690"/>
                <a:gd name="connsiteX4" fmla="*/ 2155031 w 2155031"/>
                <a:gd name="connsiteY4" fmla="*/ 547690 h 547690"/>
                <a:gd name="connsiteX5" fmla="*/ 2155031 w 2155031"/>
                <a:gd name="connsiteY5" fmla="*/ 547690 h 547690"/>
                <a:gd name="connsiteX0" fmla="*/ 0 w 2155031"/>
                <a:gd name="connsiteY0" fmla="*/ 542927 h 547690"/>
                <a:gd name="connsiteX1" fmla="*/ 723900 w 2155031"/>
                <a:gd name="connsiteY1" fmla="*/ 185740 h 547690"/>
                <a:gd name="connsiteX2" fmla="*/ 1073944 w 2155031"/>
                <a:gd name="connsiteY2" fmla="*/ 2 h 547690"/>
                <a:gd name="connsiteX3" fmla="*/ 1428750 w 2155031"/>
                <a:gd name="connsiteY3" fmla="*/ 180977 h 547690"/>
                <a:gd name="connsiteX4" fmla="*/ 2155031 w 2155031"/>
                <a:gd name="connsiteY4" fmla="*/ 547690 h 547690"/>
                <a:gd name="connsiteX5" fmla="*/ 2155031 w 2155031"/>
                <a:gd name="connsiteY5" fmla="*/ 547690 h 547690"/>
                <a:gd name="connsiteX0" fmla="*/ 0 w 2157412"/>
                <a:gd name="connsiteY0" fmla="*/ 547689 h 547750"/>
                <a:gd name="connsiteX1" fmla="*/ 726281 w 2157412"/>
                <a:gd name="connsiteY1" fmla="*/ 185740 h 547750"/>
                <a:gd name="connsiteX2" fmla="*/ 1076325 w 2157412"/>
                <a:gd name="connsiteY2" fmla="*/ 2 h 547750"/>
                <a:gd name="connsiteX3" fmla="*/ 1431131 w 2157412"/>
                <a:gd name="connsiteY3" fmla="*/ 180977 h 547750"/>
                <a:gd name="connsiteX4" fmla="*/ 2157412 w 2157412"/>
                <a:gd name="connsiteY4" fmla="*/ 547690 h 547750"/>
                <a:gd name="connsiteX5" fmla="*/ 2157412 w 2157412"/>
                <a:gd name="connsiteY5" fmla="*/ 547690 h 547750"/>
                <a:gd name="connsiteX0" fmla="*/ 0 w 2157412"/>
                <a:gd name="connsiteY0" fmla="*/ 547689 h 547690"/>
                <a:gd name="connsiteX1" fmla="*/ 726281 w 2157412"/>
                <a:gd name="connsiteY1" fmla="*/ 185740 h 547690"/>
                <a:gd name="connsiteX2" fmla="*/ 1076325 w 2157412"/>
                <a:gd name="connsiteY2" fmla="*/ 2 h 547690"/>
                <a:gd name="connsiteX3" fmla="*/ 1431131 w 2157412"/>
                <a:gd name="connsiteY3" fmla="*/ 180977 h 547690"/>
                <a:gd name="connsiteX4" fmla="*/ 2157412 w 2157412"/>
                <a:gd name="connsiteY4" fmla="*/ 547690 h 547690"/>
                <a:gd name="connsiteX5" fmla="*/ 2157412 w 2157412"/>
                <a:gd name="connsiteY5" fmla="*/ 547690 h 547690"/>
                <a:gd name="connsiteX0" fmla="*/ 0 w 2157412"/>
                <a:gd name="connsiteY0" fmla="*/ 547689 h 547690"/>
                <a:gd name="connsiteX1" fmla="*/ 726281 w 2157412"/>
                <a:gd name="connsiteY1" fmla="*/ 185740 h 547690"/>
                <a:gd name="connsiteX2" fmla="*/ 1076325 w 2157412"/>
                <a:gd name="connsiteY2" fmla="*/ 2 h 547690"/>
                <a:gd name="connsiteX3" fmla="*/ 1431131 w 2157412"/>
                <a:gd name="connsiteY3" fmla="*/ 180977 h 547690"/>
                <a:gd name="connsiteX4" fmla="*/ 2157412 w 2157412"/>
                <a:gd name="connsiteY4" fmla="*/ 547690 h 547690"/>
                <a:gd name="connsiteX5" fmla="*/ 2157412 w 2157412"/>
                <a:gd name="connsiteY5" fmla="*/ 547690 h 547690"/>
                <a:gd name="connsiteX0" fmla="*/ 0 w 2157412"/>
                <a:gd name="connsiteY0" fmla="*/ 547727 h 547728"/>
                <a:gd name="connsiteX1" fmla="*/ 726281 w 2157412"/>
                <a:gd name="connsiteY1" fmla="*/ 185778 h 547728"/>
                <a:gd name="connsiteX2" fmla="*/ 1076325 w 2157412"/>
                <a:gd name="connsiteY2" fmla="*/ 40 h 547728"/>
                <a:gd name="connsiteX3" fmla="*/ 1431131 w 2157412"/>
                <a:gd name="connsiteY3" fmla="*/ 181015 h 547728"/>
                <a:gd name="connsiteX4" fmla="*/ 2157412 w 2157412"/>
                <a:gd name="connsiteY4" fmla="*/ 547728 h 547728"/>
                <a:gd name="connsiteX5" fmla="*/ 2157412 w 2157412"/>
                <a:gd name="connsiteY5" fmla="*/ 547728 h 547728"/>
                <a:gd name="connsiteX0" fmla="*/ 0 w 2157412"/>
                <a:gd name="connsiteY0" fmla="*/ 547727 h 547728"/>
                <a:gd name="connsiteX1" fmla="*/ 726281 w 2157412"/>
                <a:gd name="connsiteY1" fmla="*/ 185778 h 547728"/>
                <a:gd name="connsiteX2" fmla="*/ 1076325 w 2157412"/>
                <a:gd name="connsiteY2" fmla="*/ 40 h 547728"/>
                <a:gd name="connsiteX3" fmla="*/ 1431131 w 2157412"/>
                <a:gd name="connsiteY3" fmla="*/ 181015 h 547728"/>
                <a:gd name="connsiteX4" fmla="*/ 2157412 w 2157412"/>
                <a:gd name="connsiteY4" fmla="*/ 547728 h 547728"/>
                <a:gd name="connsiteX5" fmla="*/ 2157412 w 2157412"/>
                <a:gd name="connsiteY5" fmla="*/ 547728 h 547728"/>
                <a:gd name="connsiteX0" fmla="*/ 0 w 2157412"/>
                <a:gd name="connsiteY0" fmla="*/ 547727 h 547728"/>
                <a:gd name="connsiteX1" fmla="*/ 726281 w 2157412"/>
                <a:gd name="connsiteY1" fmla="*/ 185778 h 547728"/>
                <a:gd name="connsiteX2" fmla="*/ 1076325 w 2157412"/>
                <a:gd name="connsiteY2" fmla="*/ 40 h 547728"/>
                <a:gd name="connsiteX3" fmla="*/ 1431131 w 2157412"/>
                <a:gd name="connsiteY3" fmla="*/ 181015 h 547728"/>
                <a:gd name="connsiteX4" fmla="*/ 2157412 w 2157412"/>
                <a:gd name="connsiteY4" fmla="*/ 547728 h 547728"/>
                <a:gd name="connsiteX5" fmla="*/ 2157412 w 2157412"/>
                <a:gd name="connsiteY5" fmla="*/ 547728 h 547728"/>
                <a:gd name="connsiteX0" fmla="*/ 0 w 2157412"/>
                <a:gd name="connsiteY0" fmla="*/ 547727 h 547790"/>
                <a:gd name="connsiteX1" fmla="*/ 726281 w 2157412"/>
                <a:gd name="connsiteY1" fmla="*/ 185778 h 547790"/>
                <a:gd name="connsiteX2" fmla="*/ 1076325 w 2157412"/>
                <a:gd name="connsiteY2" fmla="*/ 40 h 547790"/>
                <a:gd name="connsiteX3" fmla="*/ 1431131 w 2157412"/>
                <a:gd name="connsiteY3" fmla="*/ 181015 h 547790"/>
                <a:gd name="connsiteX4" fmla="*/ 2157412 w 2157412"/>
                <a:gd name="connsiteY4" fmla="*/ 547728 h 547790"/>
                <a:gd name="connsiteX5" fmla="*/ 2157412 w 2157412"/>
                <a:gd name="connsiteY5" fmla="*/ 547728 h 547790"/>
                <a:gd name="connsiteX0" fmla="*/ 0 w 2157412"/>
                <a:gd name="connsiteY0" fmla="*/ 547727 h 547728"/>
                <a:gd name="connsiteX1" fmla="*/ 726281 w 2157412"/>
                <a:gd name="connsiteY1" fmla="*/ 185778 h 547728"/>
                <a:gd name="connsiteX2" fmla="*/ 1076325 w 2157412"/>
                <a:gd name="connsiteY2" fmla="*/ 40 h 547728"/>
                <a:gd name="connsiteX3" fmla="*/ 1431131 w 2157412"/>
                <a:gd name="connsiteY3" fmla="*/ 181015 h 547728"/>
                <a:gd name="connsiteX4" fmla="*/ 2157412 w 2157412"/>
                <a:gd name="connsiteY4" fmla="*/ 547728 h 547728"/>
                <a:gd name="connsiteX5" fmla="*/ 2157412 w 2157412"/>
                <a:gd name="connsiteY5" fmla="*/ 547728 h 547728"/>
                <a:gd name="connsiteX0" fmla="*/ 0 w 2255043"/>
                <a:gd name="connsiteY0" fmla="*/ 547727 h 576158"/>
                <a:gd name="connsiteX1" fmla="*/ 726281 w 2255043"/>
                <a:gd name="connsiteY1" fmla="*/ 185778 h 576158"/>
                <a:gd name="connsiteX2" fmla="*/ 1076325 w 2255043"/>
                <a:gd name="connsiteY2" fmla="*/ 40 h 576158"/>
                <a:gd name="connsiteX3" fmla="*/ 1431131 w 2255043"/>
                <a:gd name="connsiteY3" fmla="*/ 181015 h 576158"/>
                <a:gd name="connsiteX4" fmla="*/ 2157412 w 2255043"/>
                <a:gd name="connsiteY4" fmla="*/ 547728 h 576158"/>
                <a:gd name="connsiteX5" fmla="*/ 2255043 w 2255043"/>
                <a:gd name="connsiteY5" fmla="*/ 552491 h 576158"/>
                <a:gd name="connsiteX0" fmla="*/ 0 w 2255043"/>
                <a:gd name="connsiteY0" fmla="*/ 547767 h 581488"/>
                <a:gd name="connsiteX1" fmla="*/ 726281 w 2255043"/>
                <a:gd name="connsiteY1" fmla="*/ 185818 h 581488"/>
                <a:gd name="connsiteX2" fmla="*/ 1076325 w 2255043"/>
                <a:gd name="connsiteY2" fmla="*/ 80 h 581488"/>
                <a:gd name="connsiteX3" fmla="*/ 1431131 w 2255043"/>
                <a:gd name="connsiteY3" fmla="*/ 181055 h 581488"/>
                <a:gd name="connsiteX4" fmla="*/ 2159793 w 2255043"/>
                <a:gd name="connsiteY4" fmla="*/ 554912 h 581488"/>
                <a:gd name="connsiteX5" fmla="*/ 2255043 w 2255043"/>
                <a:gd name="connsiteY5" fmla="*/ 552531 h 581488"/>
                <a:gd name="connsiteX0" fmla="*/ 0 w 2159793"/>
                <a:gd name="connsiteY0" fmla="*/ 547767 h 554912"/>
                <a:gd name="connsiteX1" fmla="*/ 726281 w 2159793"/>
                <a:gd name="connsiteY1" fmla="*/ 185818 h 554912"/>
                <a:gd name="connsiteX2" fmla="*/ 1076325 w 2159793"/>
                <a:gd name="connsiteY2" fmla="*/ 80 h 554912"/>
                <a:gd name="connsiteX3" fmla="*/ 1431131 w 2159793"/>
                <a:gd name="connsiteY3" fmla="*/ 181055 h 554912"/>
                <a:gd name="connsiteX4" fmla="*/ 2159793 w 2159793"/>
                <a:gd name="connsiteY4" fmla="*/ 554912 h 554912"/>
                <a:gd name="connsiteX0" fmla="*/ 0 w 2159793"/>
                <a:gd name="connsiteY0" fmla="*/ 547767 h 554912"/>
                <a:gd name="connsiteX1" fmla="*/ 726281 w 2159793"/>
                <a:gd name="connsiteY1" fmla="*/ 185818 h 554912"/>
                <a:gd name="connsiteX2" fmla="*/ 1076325 w 2159793"/>
                <a:gd name="connsiteY2" fmla="*/ 80 h 554912"/>
                <a:gd name="connsiteX3" fmla="*/ 1431131 w 2159793"/>
                <a:gd name="connsiteY3" fmla="*/ 181055 h 554912"/>
                <a:gd name="connsiteX4" fmla="*/ 2159793 w 2159793"/>
                <a:gd name="connsiteY4" fmla="*/ 554912 h 554912"/>
                <a:gd name="connsiteX0" fmla="*/ 0 w 2159793"/>
                <a:gd name="connsiteY0" fmla="*/ 547886 h 555031"/>
                <a:gd name="connsiteX1" fmla="*/ 726281 w 2159793"/>
                <a:gd name="connsiteY1" fmla="*/ 185937 h 555031"/>
                <a:gd name="connsiteX2" fmla="*/ 1076325 w 2159793"/>
                <a:gd name="connsiteY2" fmla="*/ 199 h 555031"/>
                <a:gd name="connsiteX3" fmla="*/ 1431131 w 2159793"/>
                <a:gd name="connsiteY3" fmla="*/ 181174 h 555031"/>
                <a:gd name="connsiteX4" fmla="*/ 2159793 w 2159793"/>
                <a:gd name="connsiteY4" fmla="*/ 555031 h 555031"/>
                <a:gd name="connsiteX0" fmla="*/ 0 w 2159793"/>
                <a:gd name="connsiteY0" fmla="*/ 547755 h 554900"/>
                <a:gd name="connsiteX1" fmla="*/ 726281 w 2159793"/>
                <a:gd name="connsiteY1" fmla="*/ 185806 h 554900"/>
                <a:gd name="connsiteX2" fmla="*/ 1076325 w 2159793"/>
                <a:gd name="connsiteY2" fmla="*/ 68 h 554900"/>
                <a:gd name="connsiteX3" fmla="*/ 1431131 w 2159793"/>
                <a:gd name="connsiteY3" fmla="*/ 181043 h 554900"/>
                <a:gd name="connsiteX4" fmla="*/ 2159793 w 2159793"/>
                <a:gd name="connsiteY4" fmla="*/ 554900 h 554900"/>
                <a:gd name="connsiteX0" fmla="*/ 0 w 2159793"/>
                <a:gd name="connsiteY0" fmla="*/ 547755 h 554900"/>
                <a:gd name="connsiteX1" fmla="*/ 726281 w 2159793"/>
                <a:gd name="connsiteY1" fmla="*/ 185806 h 554900"/>
                <a:gd name="connsiteX2" fmla="*/ 1076325 w 2159793"/>
                <a:gd name="connsiteY2" fmla="*/ 68 h 554900"/>
                <a:gd name="connsiteX3" fmla="*/ 1431131 w 2159793"/>
                <a:gd name="connsiteY3" fmla="*/ 181043 h 554900"/>
                <a:gd name="connsiteX4" fmla="*/ 2159793 w 2159793"/>
                <a:gd name="connsiteY4" fmla="*/ 554900 h 554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59793" h="554900">
                  <a:moveTo>
                    <a:pt x="0" y="547755"/>
                  </a:moveTo>
                  <a:cubicBezTo>
                    <a:pt x="386556" y="542993"/>
                    <a:pt x="630238" y="284230"/>
                    <a:pt x="726281" y="185806"/>
                  </a:cubicBezTo>
                  <a:cubicBezTo>
                    <a:pt x="822324" y="87382"/>
                    <a:pt x="908844" y="3243"/>
                    <a:pt x="1076325" y="68"/>
                  </a:cubicBezTo>
                  <a:cubicBezTo>
                    <a:pt x="1243806" y="-3107"/>
                    <a:pt x="1364223" y="106667"/>
                    <a:pt x="1431131" y="181043"/>
                  </a:cubicBezTo>
                  <a:cubicBezTo>
                    <a:pt x="1563810" y="328531"/>
                    <a:pt x="1696243" y="550137"/>
                    <a:pt x="2159793" y="554900"/>
                  </a:cubicBezTo>
                </a:path>
              </a:pathLst>
            </a:custGeom>
            <a:solidFill>
              <a:srgbClr val="FFD9E6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sp>
          <p:nvSpPr>
            <p:cNvPr id="65" name="Freeform 64"/>
            <p:cNvSpPr/>
            <p:nvPr/>
          </p:nvSpPr>
          <p:spPr>
            <a:xfrm>
              <a:off x="6819980" y="2498970"/>
              <a:ext cx="379572" cy="554900"/>
            </a:xfrm>
            <a:custGeom>
              <a:avLst/>
              <a:gdLst>
                <a:gd name="connsiteX0" fmla="*/ 0 w 2155031"/>
                <a:gd name="connsiteY0" fmla="*/ 542927 h 547690"/>
                <a:gd name="connsiteX1" fmla="*/ 723900 w 2155031"/>
                <a:gd name="connsiteY1" fmla="*/ 185740 h 547690"/>
                <a:gd name="connsiteX2" fmla="*/ 1073944 w 2155031"/>
                <a:gd name="connsiteY2" fmla="*/ 2 h 547690"/>
                <a:gd name="connsiteX3" fmla="*/ 1428750 w 2155031"/>
                <a:gd name="connsiteY3" fmla="*/ 180977 h 547690"/>
                <a:gd name="connsiteX4" fmla="*/ 2155031 w 2155031"/>
                <a:gd name="connsiteY4" fmla="*/ 547690 h 547690"/>
                <a:gd name="connsiteX5" fmla="*/ 2155031 w 2155031"/>
                <a:gd name="connsiteY5" fmla="*/ 547690 h 547690"/>
                <a:gd name="connsiteX0" fmla="*/ 0 w 2155031"/>
                <a:gd name="connsiteY0" fmla="*/ 542927 h 547690"/>
                <a:gd name="connsiteX1" fmla="*/ 723900 w 2155031"/>
                <a:gd name="connsiteY1" fmla="*/ 185740 h 547690"/>
                <a:gd name="connsiteX2" fmla="*/ 1073944 w 2155031"/>
                <a:gd name="connsiteY2" fmla="*/ 2 h 547690"/>
                <a:gd name="connsiteX3" fmla="*/ 1428750 w 2155031"/>
                <a:gd name="connsiteY3" fmla="*/ 180977 h 547690"/>
                <a:gd name="connsiteX4" fmla="*/ 2155031 w 2155031"/>
                <a:gd name="connsiteY4" fmla="*/ 547690 h 547690"/>
                <a:gd name="connsiteX5" fmla="*/ 2155031 w 2155031"/>
                <a:gd name="connsiteY5" fmla="*/ 547690 h 547690"/>
                <a:gd name="connsiteX0" fmla="*/ 0 w 2155031"/>
                <a:gd name="connsiteY0" fmla="*/ 542927 h 547690"/>
                <a:gd name="connsiteX1" fmla="*/ 723900 w 2155031"/>
                <a:gd name="connsiteY1" fmla="*/ 185740 h 547690"/>
                <a:gd name="connsiteX2" fmla="*/ 1073944 w 2155031"/>
                <a:gd name="connsiteY2" fmla="*/ 2 h 547690"/>
                <a:gd name="connsiteX3" fmla="*/ 1428750 w 2155031"/>
                <a:gd name="connsiteY3" fmla="*/ 180977 h 547690"/>
                <a:gd name="connsiteX4" fmla="*/ 2155031 w 2155031"/>
                <a:gd name="connsiteY4" fmla="*/ 547690 h 547690"/>
                <a:gd name="connsiteX5" fmla="*/ 2155031 w 2155031"/>
                <a:gd name="connsiteY5" fmla="*/ 547690 h 547690"/>
                <a:gd name="connsiteX0" fmla="*/ 0 w 2157412"/>
                <a:gd name="connsiteY0" fmla="*/ 547689 h 547750"/>
                <a:gd name="connsiteX1" fmla="*/ 726281 w 2157412"/>
                <a:gd name="connsiteY1" fmla="*/ 185740 h 547750"/>
                <a:gd name="connsiteX2" fmla="*/ 1076325 w 2157412"/>
                <a:gd name="connsiteY2" fmla="*/ 2 h 547750"/>
                <a:gd name="connsiteX3" fmla="*/ 1431131 w 2157412"/>
                <a:gd name="connsiteY3" fmla="*/ 180977 h 547750"/>
                <a:gd name="connsiteX4" fmla="*/ 2157412 w 2157412"/>
                <a:gd name="connsiteY4" fmla="*/ 547690 h 547750"/>
                <a:gd name="connsiteX5" fmla="*/ 2157412 w 2157412"/>
                <a:gd name="connsiteY5" fmla="*/ 547690 h 547750"/>
                <a:gd name="connsiteX0" fmla="*/ 0 w 2157412"/>
                <a:gd name="connsiteY0" fmla="*/ 547689 h 547690"/>
                <a:gd name="connsiteX1" fmla="*/ 726281 w 2157412"/>
                <a:gd name="connsiteY1" fmla="*/ 185740 h 547690"/>
                <a:gd name="connsiteX2" fmla="*/ 1076325 w 2157412"/>
                <a:gd name="connsiteY2" fmla="*/ 2 h 547690"/>
                <a:gd name="connsiteX3" fmla="*/ 1431131 w 2157412"/>
                <a:gd name="connsiteY3" fmla="*/ 180977 h 547690"/>
                <a:gd name="connsiteX4" fmla="*/ 2157412 w 2157412"/>
                <a:gd name="connsiteY4" fmla="*/ 547690 h 547690"/>
                <a:gd name="connsiteX5" fmla="*/ 2157412 w 2157412"/>
                <a:gd name="connsiteY5" fmla="*/ 547690 h 547690"/>
                <a:gd name="connsiteX0" fmla="*/ 0 w 2157412"/>
                <a:gd name="connsiteY0" fmla="*/ 547689 h 547690"/>
                <a:gd name="connsiteX1" fmla="*/ 726281 w 2157412"/>
                <a:gd name="connsiteY1" fmla="*/ 185740 h 547690"/>
                <a:gd name="connsiteX2" fmla="*/ 1076325 w 2157412"/>
                <a:gd name="connsiteY2" fmla="*/ 2 h 547690"/>
                <a:gd name="connsiteX3" fmla="*/ 1431131 w 2157412"/>
                <a:gd name="connsiteY3" fmla="*/ 180977 h 547690"/>
                <a:gd name="connsiteX4" fmla="*/ 2157412 w 2157412"/>
                <a:gd name="connsiteY4" fmla="*/ 547690 h 547690"/>
                <a:gd name="connsiteX5" fmla="*/ 2157412 w 2157412"/>
                <a:gd name="connsiteY5" fmla="*/ 547690 h 547690"/>
                <a:gd name="connsiteX0" fmla="*/ 0 w 2157412"/>
                <a:gd name="connsiteY0" fmla="*/ 547727 h 547728"/>
                <a:gd name="connsiteX1" fmla="*/ 726281 w 2157412"/>
                <a:gd name="connsiteY1" fmla="*/ 185778 h 547728"/>
                <a:gd name="connsiteX2" fmla="*/ 1076325 w 2157412"/>
                <a:gd name="connsiteY2" fmla="*/ 40 h 547728"/>
                <a:gd name="connsiteX3" fmla="*/ 1431131 w 2157412"/>
                <a:gd name="connsiteY3" fmla="*/ 181015 h 547728"/>
                <a:gd name="connsiteX4" fmla="*/ 2157412 w 2157412"/>
                <a:gd name="connsiteY4" fmla="*/ 547728 h 547728"/>
                <a:gd name="connsiteX5" fmla="*/ 2157412 w 2157412"/>
                <a:gd name="connsiteY5" fmla="*/ 547728 h 547728"/>
                <a:gd name="connsiteX0" fmla="*/ 0 w 2157412"/>
                <a:gd name="connsiteY0" fmla="*/ 547727 h 547728"/>
                <a:gd name="connsiteX1" fmla="*/ 726281 w 2157412"/>
                <a:gd name="connsiteY1" fmla="*/ 185778 h 547728"/>
                <a:gd name="connsiteX2" fmla="*/ 1076325 w 2157412"/>
                <a:gd name="connsiteY2" fmla="*/ 40 h 547728"/>
                <a:gd name="connsiteX3" fmla="*/ 1431131 w 2157412"/>
                <a:gd name="connsiteY3" fmla="*/ 181015 h 547728"/>
                <a:gd name="connsiteX4" fmla="*/ 2157412 w 2157412"/>
                <a:gd name="connsiteY4" fmla="*/ 547728 h 547728"/>
                <a:gd name="connsiteX5" fmla="*/ 2157412 w 2157412"/>
                <a:gd name="connsiteY5" fmla="*/ 547728 h 547728"/>
                <a:gd name="connsiteX0" fmla="*/ 0 w 2157412"/>
                <a:gd name="connsiteY0" fmla="*/ 547727 h 547728"/>
                <a:gd name="connsiteX1" fmla="*/ 726281 w 2157412"/>
                <a:gd name="connsiteY1" fmla="*/ 185778 h 547728"/>
                <a:gd name="connsiteX2" fmla="*/ 1076325 w 2157412"/>
                <a:gd name="connsiteY2" fmla="*/ 40 h 547728"/>
                <a:gd name="connsiteX3" fmla="*/ 1431131 w 2157412"/>
                <a:gd name="connsiteY3" fmla="*/ 181015 h 547728"/>
                <a:gd name="connsiteX4" fmla="*/ 2157412 w 2157412"/>
                <a:gd name="connsiteY4" fmla="*/ 547728 h 547728"/>
                <a:gd name="connsiteX5" fmla="*/ 2157412 w 2157412"/>
                <a:gd name="connsiteY5" fmla="*/ 547728 h 547728"/>
                <a:gd name="connsiteX0" fmla="*/ 0 w 2157412"/>
                <a:gd name="connsiteY0" fmla="*/ 547727 h 547790"/>
                <a:gd name="connsiteX1" fmla="*/ 726281 w 2157412"/>
                <a:gd name="connsiteY1" fmla="*/ 185778 h 547790"/>
                <a:gd name="connsiteX2" fmla="*/ 1076325 w 2157412"/>
                <a:gd name="connsiteY2" fmla="*/ 40 h 547790"/>
                <a:gd name="connsiteX3" fmla="*/ 1431131 w 2157412"/>
                <a:gd name="connsiteY3" fmla="*/ 181015 h 547790"/>
                <a:gd name="connsiteX4" fmla="*/ 2157412 w 2157412"/>
                <a:gd name="connsiteY4" fmla="*/ 547728 h 547790"/>
                <a:gd name="connsiteX5" fmla="*/ 2157412 w 2157412"/>
                <a:gd name="connsiteY5" fmla="*/ 547728 h 547790"/>
                <a:gd name="connsiteX0" fmla="*/ 0 w 2157412"/>
                <a:gd name="connsiteY0" fmla="*/ 547727 h 547728"/>
                <a:gd name="connsiteX1" fmla="*/ 726281 w 2157412"/>
                <a:gd name="connsiteY1" fmla="*/ 185778 h 547728"/>
                <a:gd name="connsiteX2" fmla="*/ 1076325 w 2157412"/>
                <a:gd name="connsiteY2" fmla="*/ 40 h 547728"/>
                <a:gd name="connsiteX3" fmla="*/ 1431131 w 2157412"/>
                <a:gd name="connsiteY3" fmla="*/ 181015 h 547728"/>
                <a:gd name="connsiteX4" fmla="*/ 2157412 w 2157412"/>
                <a:gd name="connsiteY4" fmla="*/ 547728 h 547728"/>
                <a:gd name="connsiteX5" fmla="*/ 2157412 w 2157412"/>
                <a:gd name="connsiteY5" fmla="*/ 547728 h 547728"/>
                <a:gd name="connsiteX0" fmla="*/ 0 w 2255043"/>
                <a:gd name="connsiteY0" fmla="*/ 547727 h 576158"/>
                <a:gd name="connsiteX1" fmla="*/ 726281 w 2255043"/>
                <a:gd name="connsiteY1" fmla="*/ 185778 h 576158"/>
                <a:gd name="connsiteX2" fmla="*/ 1076325 w 2255043"/>
                <a:gd name="connsiteY2" fmla="*/ 40 h 576158"/>
                <a:gd name="connsiteX3" fmla="*/ 1431131 w 2255043"/>
                <a:gd name="connsiteY3" fmla="*/ 181015 h 576158"/>
                <a:gd name="connsiteX4" fmla="*/ 2157412 w 2255043"/>
                <a:gd name="connsiteY4" fmla="*/ 547728 h 576158"/>
                <a:gd name="connsiteX5" fmla="*/ 2255043 w 2255043"/>
                <a:gd name="connsiteY5" fmla="*/ 552491 h 576158"/>
                <a:gd name="connsiteX0" fmla="*/ 0 w 2255043"/>
                <a:gd name="connsiteY0" fmla="*/ 547767 h 581488"/>
                <a:gd name="connsiteX1" fmla="*/ 726281 w 2255043"/>
                <a:gd name="connsiteY1" fmla="*/ 185818 h 581488"/>
                <a:gd name="connsiteX2" fmla="*/ 1076325 w 2255043"/>
                <a:gd name="connsiteY2" fmla="*/ 80 h 581488"/>
                <a:gd name="connsiteX3" fmla="*/ 1431131 w 2255043"/>
                <a:gd name="connsiteY3" fmla="*/ 181055 h 581488"/>
                <a:gd name="connsiteX4" fmla="*/ 2159793 w 2255043"/>
                <a:gd name="connsiteY4" fmla="*/ 554912 h 581488"/>
                <a:gd name="connsiteX5" fmla="*/ 2255043 w 2255043"/>
                <a:gd name="connsiteY5" fmla="*/ 552531 h 581488"/>
                <a:gd name="connsiteX0" fmla="*/ 0 w 2159793"/>
                <a:gd name="connsiteY0" fmla="*/ 547767 h 554912"/>
                <a:gd name="connsiteX1" fmla="*/ 726281 w 2159793"/>
                <a:gd name="connsiteY1" fmla="*/ 185818 h 554912"/>
                <a:gd name="connsiteX2" fmla="*/ 1076325 w 2159793"/>
                <a:gd name="connsiteY2" fmla="*/ 80 h 554912"/>
                <a:gd name="connsiteX3" fmla="*/ 1431131 w 2159793"/>
                <a:gd name="connsiteY3" fmla="*/ 181055 h 554912"/>
                <a:gd name="connsiteX4" fmla="*/ 2159793 w 2159793"/>
                <a:gd name="connsiteY4" fmla="*/ 554912 h 554912"/>
                <a:gd name="connsiteX0" fmla="*/ 0 w 2159793"/>
                <a:gd name="connsiteY0" fmla="*/ 547767 h 554912"/>
                <a:gd name="connsiteX1" fmla="*/ 726281 w 2159793"/>
                <a:gd name="connsiteY1" fmla="*/ 185818 h 554912"/>
                <a:gd name="connsiteX2" fmla="*/ 1076325 w 2159793"/>
                <a:gd name="connsiteY2" fmla="*/ 80 h 554912"/>
                <a:gd name="connsiteX3" fmla="*/ 1431131 w 2159793"/>
                <a:gd name="connsiteY3" fmla="*/ 181055 h 554912"/>
                <a:gd name="connsiteX4" fmla="*/ 2159793 w 2159793"/>
                <a:gd name="connsiteY4" fmla="*/ 554912 h 554912"/>
                <a:gd name="connsiteX0" fmla="*/ 0 w 2159793"/>
                <a:gd name="connsiteY0" fmla="*/ 547886 h 555031"/>
                <a:gd name="connsiteX1" fmla="*/ 726281 w 2159793"/>
                <a:gd name="connsiteY1" fmla="*/ 185937 h 555031"/>
                <a:gd name="connsiteX2" fmla="*/ 1076325 w 2159793"/>
                <a:gd name="connsiteY2" fmla="*/ 199 h 555031"/>
                <a:gd name="connsiteX3" fmla="*/ 1431131 w 2159793"/>
                <a:gd name="connsiteY3" fmla="*/ 181174 h 555031"/>
                <a:gd name="connsiteX4" fmla="*/ 2159793 w 2159793"/>
                <a:gd name="connsiteY4" fmla="*/ 555031 h 555031"/>
                <a:gd name="connsiteX0" fmla="*/ 0 w 2159793"/>
                <a:gd name="connsiteY0" fmla="*/ 547755 h 554900"/>
                <a:gd name="connsiteX1" fmla="*/ 726281 w 2159793"/>
                <a:gd name="connsiteY1" fmla="*/ 185806 h 554900"/>
                <a:gd name="connsiteX2" fmla="*/ 1076325 w 2159793"/>
                <a:gd name="connsiteY2" fmla="*/ 68 h 554900"/>
                <a:gd name="connsiteX3" fmla="*/ 1431131 w 2159793"/>
                <a:gd name="connsiteY3" fmla="*/ 181043 h 554900"/>
                <a:gd name="connsiteX4" fmla="*/ 2159793 w 2159793"/>
                <a:gd name="connsiteY4" fmla="*/ 554900 h 554900"/>
                <a:gd name="connsiteX0" fmla="*/ 0 w 2159793"/>
                <a:gd name="connsiteY0" fmla="*/ 547755 h 554900"/>
                <a:gd name="connsiteX1" fmla="*/ 726281 w 2159793"/>
                <a:gd name="connsiteY1" fmla="*/ 185806 h 554900"/>
                <a:gd name="connsiteX2" fmla="*/ 1076325 w 2159793"/>
                <a:gd name="connsiteY2" fmla="*/ 68 h 554900"/>
                <a:gd name="connsiteX3" fmla="*/ 1431131 w 2159793"/>
                <a:gd name="connsiteY3" fmla="*/ 181043 h 554900"/>
                <a:gd name="connsiteX4" fmla="*/ 2159793 w 2159793"/>
                <a:gd name="connsiteY4" fmla="*/ 554900 h 554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59793" h="554900">
                  <a:moveTo>
                    <a:pt x="0" y="547755"/>
                  </a:moveTo>
                  <a:cubicBezTo>
                    <a:pt x="386556" y="542993"/>
                    <a:pt x="630238" y="284230"/>
                    <a:pt x="726281" y="185806"/>
                  </a:cubicBezTo>
                  <a:cubicBezTo>
                    <a:pt x="822324" y="87382"/>
                    <a:pt x="908844" y="3243"/>
                    <a:pt x="1076325" y="68"/>
                  </a:cubicBezTo>
                  <a:cubicBezTo>
                    <a:pt x="1243806" y="-3107"/>
                    <a:pt x="1364223" y="106667"/>
                    <a:pt x="1431131" y="181043"/>
                  </a:cubicBezTo>
                  <a:cubicBezTo>
                    <a:pt x="1563810" y="328531"/>
                    <a:pt x="1696243" y="550137"/>
                    <a:pt x="2159793" y="554900"/>
                  </a:cubicBezTo>
                </a:path>
              </a:pathLst>
            </a:custGeom>
            <a:solidFill>
              <a:srgbClr val="FFD9E6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sp>
          <p:nvSpPr>
            <p:cNvPr id="66" name="Freeform 65"/>
            <p:cNvSpPr/>
            <p:nvPr/>
          </p:nvSpPr>
          <p:spPr>
            <a:xfrm>
              <a:off x="6896722" y="2498970"/>
              <a:ext cx="379572" cy="554900"/>
            </a:xfrm>
            <a:custGeom>
              <a:avLst/>
              <a:gdLst>
                <a:gd name="connsiteX0" fmla="*/ 0 w 2155031"/>
                <a:gd name="connsiteY0" fmla="*/ 542927 h 547690"/>
                <a:gd name="connsiteX1" fmla="*/ 723900 w 2155031"/>
                <a:gd name="connsiteY1" fmla="*/ 185740 h 547690"/>
                <a:gd name="connsiteX2" fmla="*/ 1073944 w 2155031"/>
                <a:gd name="connsiteY2" fmla="*/ 2 h 547690"/>
                <a:gd name="connsiteX3" fmla="*/ 1428750 w 2155031"/>
                <a:gd name="connsiteY3" fmla="*/ 180977 h 547690"/>
                <a:gd name="connsiteX4" fmla="*/ 2155031 w 2155031"/>
                <a:gd name="connsiteY4" fmla="*/ 547690 h 547690"/>
                <a:gd name="connsiteX5" fmla="*/ 2155031 w 2155031"/>
                <a:gd name="connsiteY5" fmla="*/ 547690 h 547690"/>
                <a:gd name="connsiteX0" fmla="*/ 0 w 2155031"/>
                <a:gd name="connsiteY0" fmla="*/ 542927 h 547690"/>
                <a:gd name="connsiteX1" fmla="*/ 723900 w 2155031"/>
                <a:gd name="connsiteY1" fmla="*/ 185740 h 547690"/>
                <a:gd name="connsiteX2" fmla="*/ 1073944 w 2155031"/>
                <a:gd name="connsiteY2" fmla="*/ 2 h 547690"/>
                <a:gd name="connsiteX3" fmla="*/ 1428750 w 2155031"/>
                <a:gd name="connsiteY3" fmla="*/ 180977 h 547690"/>
                <a:gd name="connsiteX4" fmla="*/ 2155031 w 2155031"/>
                <a:gd name="connsiteY4" fmla="*/ 547690 h 547690"/>
                <a:gd name="connsiteX5" fmla="*/ 2155031 w 2155031"/>
                <a:gd name="connsiteY5" fmla="*/ 547690 h 547690"/>
                <a:gd name="connsiteX0" fmla="*/ 0 w 2155031"/>
                <a:gd name="connsiteY0" fmla="*/ 542927 h 547690"/>
                <a:gd name="connsiteX1" fmla="*/ 723900 w 2155031"/>
                <a:gd name="connsiteY1" fmla="*/ 185740 h 547690"/>
                <a:gd name="connsiteX2" fmla="*/ 1073944 w 2155031"/>
                <a:gd name="connsiteY2" fmla="*/ 2 h 547690"/>
                <a:gd name="connsiteX3" fmla="*/ 1428750 w 2155031"/>
                <a:gd name="connsiteY3" fmla="*/ 180977 h 547690"/>
                <a:gd name="connsiteX4" fmla="*/ 2155031 w 2155031"/>
                <a:gd name="connsiteY4" fmla="*/ 547690 h 547690"/>
                <a:gd name="connsiteX5" fmla="*/ 2155031 w 2155031"/>
                <a:gd name="connsiteY5" fmla="*/ 547690 h 547690"/>
                <a:gd name="connsiteX0" fmla="*/ 0 w 2157412"/>
                <a:gd name="connsiteY0" fmla="*/ 547689 h 547750"/>
                <a:gd name="connsiteX1" fmla="*/ 726281 w 2157412"/>
                <a:gd name="connsiteY1" fmla="*/ 185740 h 547750"/>
                <a:gd name="connsiteX2" fmla="*/ 1076325 w 2157412"/>
                <a:gd name="connsiteY2" fmla="*/ 2 h 547750"/>
                <a:gd name="connsiteX3" fmla="*/ 1431131 w 2157412"/>
                <a:gd name="connsiteY3" fmla="*/ 180977 h 547750"/>
                <a:gd name="connsiteX4" fmla="*/ 2157412 w 2157412"/>
                <a:gd name="connsiteY4" fmla="*/ 547690 h 547750"/>
                <a:gd name="connsiteX5" fmla="*/ 2157412 w 2157412"/>
                <a:gd name="connsiteY5" fmla="*/ 547690 h 547750"/>
                <a:gd name="connsiteX0" fmla="*/ 0 w 2157412"/>
                <a:gd name="connsiteY0" fmla="*/ 547689 h 547690"/>
                <a:gd name="connsiteX1" fmla="*/ 726281 w 2157412"/>
                <a:gd name="connsiteY1" fmla="*/ 185740 h 547690"/>
                <a:gd name="connsiteX2" fmla="*/ 1076325 w 2157412"/>
                <a:gd name="connsiteY2" fmla="*/ 2 h 547690"/>
                <a:gd name="connsiteX3" fmla="*/ 1431131 w 2157412"/>
                <a:gd name="connsiteY3" fmla="*/ 180977 h 547690"/>
                <a:gd name="connsiteX4" fmla="*/ 2157412 w 2157412"/>
                <a:gd name="connsiteY4" fmla="*/ 547690 h 547690"/>
                <a:gd name="connsiteX5" fmla="*/ 2157412 w 2157412"/>
                <a:gd name="connsiteY5" fmla="*/ 547690 h 547690"/>
                <a:gd name="connsiteX0" fmla="*/ 0 w 2157412"/>
                <a:gd name="connsiteY0" fmla="*/ 547689 h 547690"/>
                <a:gd name="connsiteX1" fmla="*/ 726281 w 2157412"/>
                <a:gd name="connsiteY1" fmla="*/ 185740 h 547690"/>
                <a:gd name="connsiteX2" fmla="*/ 1076325 w 2157412"/>
                <a:gd name="connsiteY2" fmla="*/ 2 h 547690"/>
                <a:gd name="connsiteX3" fmla="*/ 1431131 w 2157412"/>
                <a:gd name="connsiteY3" fmla="*/ 180977 h 547690"/>
                <a:gd name="connsiteX4" fmla="*/ 2157412 w 2157412"/>
                <a:gd name="connsiteY4" fmla="*/ 547690 h 547690"/>
                <a:gd name="connsiteX5" fmla="*/ 2157412 w 2157412"/>
                <a:gd name="connsiteY5" fmla="*/ 547690 h 547690"/>
                <a:gd name="connsiteX0" fmla="*/ 0 w 2157412"/>
                <a:gd name="connsiteY0" fmla="*/ 547727 h 547728"/>
                <a:gd name="connsiteX1" fmla="*/ 726281 w 2157412"/>
                <a:gd name="connsiteY1" fmla="*/ 185778 h 547728"/>
                <a:gd name="connsiteX2" fmla="*/ 1076325 w 2157412"/>
                <a:gd name="connsiteY2" fmla="*/ 40 h 547728"/>
                <a:gd name="connsiteX3" fmla="*/ 1431131 w 2157412"/>
                <a:gd name="connsiteY3" fmla="*/ 181015 h 547728"/>
                <a:gd name="connsiteX4" fmla="*/ 2157412 w 2157412"/>
                <a:gd name="connsiteY4" fmla="*/ 547728 h 547728"/>
                <a:gd name="connsiteX5" fmla="*/ 2157412 w 2157412"/>
                <a:gd name="connsiteY5" fmla="*/ 547728 h 547728"/>
                <a:gd name="connsiteX0" fmla="*/ 0 w 2157412"/>
                <a:gd name="connsiteY0" fmla="*/ 547727 h 547728"/>
                <a:gd name="connsiteX1" fmla="*/ 726281 w 2157412"/>
                <a:gd name="connsiteY1" fmla="*/ 185778 h 547728"/>
                <a:gd name="connsiteX2" fmla="*/ 1076325 w 2157412"/>
                <a:gd name="connsiteY2" fmla="*/ 40 h 547728"/>
                <a:gd name="connsiteX3" fmla="*/ 1431131 w 2157412"/>
                <a:gd name="connsiteY3" fmla="*/ 181015 h 547728"/>
                <a:gd name="connsiteX4" fmla="*/ 2157412 w 2157412"/>
                <a:gd name="connsiteY4" fmla="*/ 547728 h 547728"/>
                <a:gd name="connsiteX5" fmla="*/ 2157412 w 2157412"/>
                <a:gd name="connsiteY5" fmla="*/ 547728 h 547728"/>
                <a:gd name="connsiteX0" fmla="*/ 0 w 2157412"/>
                <a:gd name="connsiteY0" fmla="*/ 547727 h 547728"/>
                <a:gd name="connsiteX1" fmla="*/ 726281 w 2157412"/>
                <a:gd name="connsiteY1" fmla="*/ 185778 h 547728"/>
                <a:gd name="connsiteX2" fmla="*/ 1076325 w 2157412"/>
                <a:gd name="connsiteY2" fmla="*/ 40 h 547728"/>
                <a:gd name="connsiteX3" fmla="*/ 1431131 w 2157412"/>
                <a:gd name="connsiteY3" fmla="*/ 181015 h 547728"/>
                <a:gd name="connsiteX4" fmla="*/ 2157412 w 2157412"/>
                <a:gd name="connsiteY4" fmla="*/ 547728 h 547728"/>
                <a:gd name="connsiteX5" fmla="*/ 2157412 w 2157412"/>
                <a:gd name="connsiteY5" fmla="*/ 547728 h 547728"/>
                <a:gd name="connsiteX0" fmla="*/ 0 w 2157412"/>
                <a:gd name="connsiteY0" fmla="*/ 547727 h 547790"/>
                <a:gd name="connsiteX1" fmla="*/ 726281 w 2157412"/>
                <a:gd name="connsiteY1" fmla="*/ 185778 h 547790"/>
                <a:gd name="connsiteX2" fmla="*/ 1076325 w 2157412"/>
                <a:gd name="connsiteY2" fmla="*/ 40 h 547790"/>
                <a:gd name="connsiteX3" fmla="*/ 1431131 w 2157412"/>
                <a:gd name="connsiteY3" fmla="*/ 181015 h 547790"/>
                <a:gd name="connsiteX4" fmla="*/ 2157412 w 2157412"/>
                <a:gd name="connsiteY4" fmla="*/ 547728 h 547790"/>
                <a:gd name="connsiteX5" fmla="*/ 2157412 w 2157412"/>
                <a:gd name="connsiteY5" fmla="*/ 547728 h 547790"/>
                <a:gd name="connsiteX0" fmla="*/ 0 w 2157412"/>
                <a:gd name="connsiteY0" fmla="*/ 547727 h 547728"/>
                <a:gd name="connsiteX1" fmla="*/ 726281 w 2157412"/>
                <a:gd name="connsiteY1" fmla="*/ 185778 h 547728"/>
                <a:gd name="connsiteX2" fmla="*/ 1076325 w 2157412"/>
                <a:gd name="connsiteY2" fmla="*/ 40 h 547728"/>
                <a:gd name="connsiteX3" fmla="*/ 1431131 w 2157412"/>
                <a:gd name="connsiteY3" fmla="*/ 181015 h 547728"/>
                <a:gd name="connsiteX4" fmla="*/ 2157412 w 2157412"/>
                <a:gd name="connsiteY4" fmla="*/ 547728 h 547728"/>
                <a:gd name="connsiteX5" fmla="*/ 2157412 w 2157412"/>
                <a:gd name="connsiteY5" fmla="*/ 547728 h 547728"/>
                <a:gd name="connsiteX0" fmla="*/ 0 w 2255043"/>
                <a:gd name="connsiteY0" fmla="*/ 547727 h 576158"/>
                <a:gd name="connsiteX1" fmla="*/ 726281 w 2255043"/>
                <a:gd name="connsiteY1" fmla="*/ 185778 h 576158"/>
                <a:gd name="connsiteX2" fmla="*/ 1076325 w 2255043"/>
                <a:gd name="connsiteY2" fmla="*/ 40 h 576158"/>
                <a:gd name="connsiteX3" fmla="*/ 1431131 w 2255043"/>
                <a:gd name="connsiteY3" fmla="*/ 181015 h 576158"/>
                <a:gd name="connsiteX4" fmla="*/ 2157412 w 2255043"/>
                <a:gd name="connsiteY4" fmla="*/ 547728 h 576158"/>
                <a:gd name="connsiteX5" fmla="*/ 2255043 w 2255043"/>
                <a:gd name="connsiteY5" fmla="*/ 552491 h 576158"/>
                <a:gd name="connsiteX0" fmla="*/ 0 w 2255043"/>
                <a:gd name="connsiteY0" fmla="*/ 547767 h 581488"/>
                <a:gd name="connsiteX1" fmla="*/ 726281 w 2255043"/>
                <a:gd name="connsiteY1" fmla="*/ 185818 h 581488"/>
                <a:gd name="connsiteX2" fmla="*/ 1076325 w 2255043"/>
                <a:gd name="connsiteY2" fmla="*/ 80 h 581488"/>
                <a:gd name="connsiteX3" fmla="*/ 1431131 w 2255043"/>
                <a:gd name="connsiteY3" fmla="*/ 181055 h 581488"/>
                <a:gd name="connsiteX4" fmla="*/ 2159793 w 2255043"/>
                <a:gd name="connsiteY4" fmla="*/ 554912 h 581488"/>
                <a:gd name="connsiteX5" fmla="*/ 2255043 w 2255043"/>
                <a:gd name="connsiteY5" fmla="*/ 552531 h 581488"/>
                <a:gd name="connsiteX0" fmla="*/ 0 w 2159793"/>
                <a:gd name="connsiteY0" fmla="*/ 547767 h 554912"/>
                <a:gd name="connsiteX1" fmla="*/ 726281 w 2159793"/>
                <a:gd name="connsiteY1" fmla="*/ 185818 h 554912"/>
                <a:gd name="connsiteX2" fmla="*/ 1076325 w 2159793"/>
                <a:gd name="connsiteY2" fmla="*/ 80 h 554912"/>
                <a:gd name="connsiteX3" fmla="*/ 1431131 w 2159793"/>
                <a:gd name="connsiteY3" fmla="*/ 181055 h 554912"/>
                <a:gd name="connsiteX4" fmla="*/ 2159793 w 2159793"/>
                <a:gd name="connsiteY4" fmla="*/ 554912 h 554912"/>
                <a:gd name="connsiteX0" fmla="*/ 0 w 2159793"/>
                <a:gd name="connsiteY0" fmla="*/ 547767 h 554912"/>
                <a:gd name="connsiteX1" fmla="*/ 726281 w 2159793"/>
                <a:gd name="connsiteY1" fmla="*/ 185818 h 554912"/>
                <a:gd name="connsiteX2" fmla="*/ 1076325 w 2159793"/>
                <a:gd name="connsiteY2" fmla="*/ 80 h 554912"/>
                <a:gd name="connsiteX3" fmla="*/ 1431131 w 2159793"/>
                <a:gd name="connsiteY3" fmla="*/ 181055 h 554912"/>
                <a:gd name="connsiteX4" fmla="*/ 2159793 w 2159793"/>
                <a:gd name="connsiteY4" fmla="*/ 554912 h 554912"/>
                <a:gd name="connsiteX0" fmla="*/ 0 w 2159793"/>
                <a:gd name="connsiteY0" fmla="*/ 547886 h 555031"/>
                <a:gd name="connsiteX1" fmla="*/ 726281 w 2159793"/>
                <a:gd name="connsiteY1" fmla="*/ 185937 h 555031"/>
                <a:gd name="connsiteX2" fmla="*/ 1076325 w 2159793"/>
                <a:gd name="connsiteY2" fmla="*/ 199 h 555031"/>
                <a:gd name="connsiteX3" fmla="*/ 1431131 w 2159793"/>
                <a:gd name="connsiteY3" fmla="*/ 181174 h 555031"/>
                <a:gd name="connsiteX4" fmla="*/ 2159793 w 2159793"/>
                <a:gd name="connsiteY4" fmla="*/ 555031 h 555031"/>
                <a:gd name="connsiteX0" fmla="*/ 0 w 2159793"/>
                <a:gd name="connsiteY0" fmla="*/ 547755 h 554900"/>
                <a:gd name="connsiteX1" fmla="*/ 726281 w 2159793"/>
                <a:gd name="connsiteY1" fmla="*/ 185806 h 554900"/>
                <a:gd name="connsiteX2" fmla="*/ 1076325 w 2159793"/>
                <a:gd name="connsiteY2" fmla="*/ 68 h 554900"/>
                <a:gd name="connsiteX3" fmla="*/ 1431131 w 2159793"/>
                <a:gd name="connsiteY3" fmla="*/ 181043 h 554900"/>
                <a:gd name="connsiteX4" fmla="*/ 2159793 w 2159793"/>
                <a:gd name="connsiteY4" fmla="*/ 554900 h 554900"/>
                <a:gd name="connsiteX0" fmla="*/ 0 w 2159793"/>
                <a:gd name="connsiteY0" fmla="*/ 547755 h 554900"/>
                <a:gd name="connsiteX1" fmla="*/ 726281 w 2159793"/>
                <a:gd name="connsiteY1" fmla="*/ 185806 h 554900"/>
                <a:gd name="connsiteX2" fmla="*/ 1076325 w 2159793"/>
                <a:gd name="connsiteY2" fmla="*/ 68 h 554900"/>
                <a:gd name="connsiteX3" fmla="*/ 1431131 w 2159793"/>
                <a:gd name="connsiteY3" fmla="*/ 181043 h 554900"/>
                <a:gd name="connsiteX4" fmla="*/ 2159793 w 2159793"/>
                <a:gd name="connsiteY4" fmla="*/ 554900 h 554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59793" h="554900">
                  <a:moveTo>
                    <a:pt x="0" y="547755"/>
                  </a:moveTo>
                  <a:cubicBezTo>
                    <a:pt x="386556" y="542993"/>
                    <a:pt x="630238" y="284230"/>
                    <a:pt x="726281" y="185806"/>
                  </a:cubicBezTo>
                  <a:cubicBezTo>
                    <a:pt x="822324" y="87382"/>
                    <a:pt x="908844" y="3243"/>
                    <a:pt x="1076325" y="68"/>
                  </a:cubicBezTo>
                  <a:cubicBezTo>
                    <a:pt x="1243806" y="-3107"/>
                    <a:pt x="1364223" y="106667"/>
                    <a:pt x="1431131" y="181043"/>
                  </a:cubicBezTo>
                  <a:cubicBezTo>
                    <a:pt x="1563810" y="328531"/>
                    <a:pt x="1696243" y="550137"/>
                    <a:pt x="2159793" y="554900"/>
                  </a:cubicBezTo>
                </a:path>
              </a:pathLst>
            </a:custGeom>
            <a:solidFill>
              <a:srgbClr val="FFD9E6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7" name="TextBox 66"/>
                <p:cNvSpPr txBox="1"/>
                <p:nvPr/>
              </p:nvSpPr>
              <p:spPr>
                <a:xfrm>
                  <a:off x="5296249" y="2559432"/>
                  <a:ext cx="359073" cy="369332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AU" sz="24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⋯</m:t>
                        </m:r>
                      </m:oMath>
                    </m:oMathPara>
                  </a14:m>
                  <a:endParaRPr lang="en-AU" sz="2400" dirty="0"/>
                </a:p>
              </p:txBody>
            </p:sp>
          </mc:Choice>
          <mc:Fallback xmlns="">
            <p:sp>
              <p:nvSpPr>
                <p:cNvPr id="67" name="TextBox 6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296249" y="2559432"/>
                  <a:ext cx="359073" cy="369332"/>
                </a:xfrm>
                <a:prstGeom prst="rect">
                  <a:avLst/>
                </a:prstGeom>
                <a:blipFill rotWithShape="0">
                  <a:blip r:embed="rId16"/>
                  <a:stretch>
                    <a:fillRect l="-1695" r="-1695"/>
                  </a:stretch>
                </a:blipFill>
              </p:spPr>
              <p:txBody>
                <a:bodyPr/>
                <a:lstStyle/>
                <a:p>
                  <a:r>
                    <a:rPr lang="en-AU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8" name="TextBox 67"/>
                <p:cNvSpPr txBox="1"/>
                <p:nvPr/>
              </p:nvSpPr>
              <p:spPr>
                <a:xfrm>
                  <a:off x="7157891" y="2559432"/>
                  <a:ext cx="359073" cy="369332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AU" sz="24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⋯</m:t>
                        </m:r>
                      </m:oMath>
                    </m:oMathPara>
                  </a14:m>
                  <a:endParaRPr lang="en-AU" sz="2400" dirty="0"/>
                </a:p>
              </p:txBody>
            </p:sp>
          </mc:Choice>
          <mc:Fallback xmlns="">
            <p:sp>
              <p:nvSpPr>
                <p:cNvPr id="68" name="TextBox 6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157891" y="2559432"/>
                  <a:ext cx="359073" cy="369332"/>
                </a:xfrm>
                <a:prstGeom prst="rect">
                  <a:avLst/>
                </a:prstGeom>
                <a:blipFill rotWithShape="0">
                  <a:blip r:embed="rId17"/>
                  <a:stretch>
                    <a:fillRect l="-1695" r="-1695"/>
                  </a:stretch>
                </a:blipFill>
              </p:spPr>
              <p:txBody>
                <a:bodyPr/>
                <a:lstStyle/>
                <a:p>
                  <a:r>
                    <a:rPr lang="en-AU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69" name="Line 96"/>
            <p:cNvSpPr>
              <a:spLocks noChangeShapeType="1"/>
            </p:cNvSpPr>
            <p:nvPr/>
          </p:nvSpPr>
          <p:spPr bwMode="auto">
            <a:xfrm>
              <a:off x="5283917" y="3063675"/>
              <a:ext cx="2473821" cy="0"/>
            </a:xfrm>
            <a:prstGeom prst="line">
              <a:avLst/>
            </a:prstGeom>
            <a:solidFill>
              <a:srgbClr val="FFD9E6"/>
            </a:solidFill>
            <a:ln>
              <a:solidFill>
                <a:schemeClr val="tx1"/>
              </a:solidFill>
              <a:headEnd type="none" w="med" len="med"/>
              <a:tailEnd type="arrow" w="med" len="med"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cxnSp>
          <p:nvCxnSpPr>
            <p:cNvPr id="70" name="Straight Connector 69"/>
            <p:cNvCxnSpPr/>
            <p:nvPr/>
          </p:nvCxnSpPr>
          <p:spPr>
            <a:xfrm>
              <a:off x="7086508" y="3008121"/>
              <a:ext cx="0" cy="11006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>
              <a:off x="5742105" y="3008121"/>
              <a:ext cx="0" cy="11006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3" name="TextBox 72"/>
                <p:cNvSpPr txBox="1"/>
                <p:nvPr/>
              </p:nvSpPr>
              <p:spPr>
                <a:xfrm>
                  <a:off x="6432169" y="2559432"/>
                  <a:ext cx="359073" cy="369332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AU" sz="24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⋯</m:t>
                        </m:r>
                      </m:oMath>
                    </m:oMathPara>
                  </a14:m>
                  <a:endParaRPr lang="en-AU" sz="2400" dirty="0"/>
                </a:p>
              </p:txBody>
            </p:sp>
          </mc:Choice>
          <mc:Fallback xmlns="">
            <p:sp>
              <p:nvSpPr>
                <p:cNvPr id="73" name="TextBox 7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432169" y="2559432"/>
                  <a:ext cx="359073" cy="369332"/>
                </a:xfrm>
                <a:prstGeom prst="rect">
                  <a:avLst/>
                </a:prstGeom>
                <a:blipFill rotWithShape="0">
                  <a:blip r:embed="rId18"/>
                  <a:stretch>
                    <a:fillRect l="-1695" r="-1695"/>
                  </a:stretch>
                </a:blipFill>
              </p:spPr>
              <p:txBody>
                <a:bodyPr/>
                <a:lstStyle/>
                <a:p>
                  <a:r>
                    <a:rPr lang="en-AU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4" name="TextBox 73"/>
                <p:cNvSpPr txBox="1"/>
                <p:nvPr/>
              </p:nvSpPr>
              <p:spPr>
                <a:xfrm>
                  <a:off x="6024463" y="2559432"/>
                  <a:ext cx="359073" cy="369332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AU" sz="24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⋯</m:t>
                        </m:r>
                      </m:oMath>
                    </m:oMathPara>
                  </a14:m>
                  <a:endParaRPr lang="en-AU" sz="2400" dirty="0"/>
                </a:p>
              </p:txBody>
            </p:sp>
          </mc:Choice>
          <mc:Fallback xmlns="">
            <p:sp>
              <p:nvSpPr>
                <p:cNvPr id="74" name="TextBox 7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024463" y="2559432"/>
                  <a:ext cx="359073" cy="369332"/>
                </a:xfrm>
                <a:prstGeom prst="rect">
                  <a:avLst/>
                </a:prstGeom>
                <a:blipFill rotWithShape="0">
                  <a:blip r:embed="rId19"/>
                  <a:stretch>
                    <a:fillRect l="-1695" r="-1695"/>
                  </a:stretch>
                </a:blipFill>
              </p:spPr>
              <p:txBody>
                <a:bodyPr/>
                <a:lstStyle/>
                <a:p>
                  <a:r>
                    <a:rPr lang="en-AU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75" name="Straight Arrow Connector 74"/>
            <p:cNvCxnSpPr/>
            <p:nvPr/>
          </p:nvCxnSpPr>
          <p:spPr>
            <a:xfrm>
              <a:off x="7002413" y="2451100"/>
              <a:ext cx="125614" cy="0"/>
            </a:xfrm>
            <a:prstGeom prst="straightConnector1">
              <a:avLst/>
            </a:prstGeom>
            <a:ln w="25400">
              <a:solidFill>
                <a:schemeClr val="tx1"/>
              </a:solidFill>
              <a:tailEnd type="triangle" w="med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Arrow Connector 75"/>
            <p:cNvCxnSpPr/>
            <p:nvPr/>
          </p:nvCxnSpPr>
          <p:spPr>
            <a:xfrm flipH="1">
              <a:off x="5676445" y="2451100"/>
              <a:ext cx="125614" cy="0"/>
            </a:xfrm>
            <a:prstGeom prst="straightConnector1">
              <a:avLst/>
            </a:prstGeom>
            <a:ln w="25400">
              <a:solidFill>
                <a:schemeClr val="tx1"/>
              </a:solidFill>
              <a:tailEnd type="triangle" w="med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7" name="Rectangle 160"/>
                <p:cNvSpPr>
                  <a:spLocks noChangeArrowheads="1"/>
                </p:cNvSpPr>
                <p:nvPr/>
              </p:nvSpPr>
              <p:spPr bwMode="auto">
                <a:xfrm>
                  <a:off x="5480466" y="2197742"/>
                  <a:ext cx="739813" cy="28200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w="9525" algn="ctr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>
                  <a:spAutoFit/>
                </a:bodyPr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Tahoma" pitchFamily="34" charset="0"/>
                      <a:cs typeface="Arial" charset="0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Tahoma" pitchFamily="34" charset="0"/>
                      <a:cs typeface="Arial" charset="0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Tahoma" pitchFamily="34" charset="0"/>
                      <a:cs typeface="Arial" charset="0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Tahoma" pitchFamily="34" charset="0"/>
                      <a:cs typeface="Arial" charset="0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Tahoma" pitchFamily="34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ahoma" pitchFamily="34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ahoma" pitchFamily="34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ahoma" pitchFamily="34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ahoma" pitchFamily="34" charset="0"/>
                      <a:cs typeface="Arial" charset="0"/>
                    </a:defRPr>
                  </a:lvl9pPr>
                </a:lstStyle>
                <a:p>
                  <a:pPr eaLnBrk="1" hangingPunct="1">
                    <a:spcBef>
                      <a:spcPct val="20000"/>
                    </a:spcBef>
                  </a:pPr>
                  <a14:m>
                    <m:oMathPara xmlns:m="http://schemas.openxmlformats.org/officeDocument/2006/math">
                      <m:oMathParaPr>
                        <m:jc m:val="left"/>
                      </m:oMathParaPr>
                      <m:oMath xmlns:m="http://schemas.openxmlformats.org/officeDocument/2006/math">
                        <m:acc>
                          <m:accPr>
                            <m:chr m:val="̂"/>
                            <m:ctrlPr>
                              <a:rPr lang="en-AU" altLang="en-US" sz="1200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AU" altLang="en-US" sz="1200" b="1" i="0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𝕋</m:t>
                            </m:r>
                          </m:e>
                        </m:acc>
                        <m:r>
                          <a:rPr lang="en-AU" altLang="en-US" sz="12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  <m:acc>
                          <m:accPr>
                            <m:chr m:val="̂"/>
                            <m:ctrlPr>
                              <a:rPr lang="en-AU" altLang="en-US" sz="1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AU" altLang="en-US" sz="1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𝐻</m:t>
                            </m:r>
                          </m:e>
                        </m:acc>
                        <m:r>
                          <a:rPr lang="en-AU" altLang="en-US" sz="1200" b="1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  <m:sSup>
                          <m:sSupPr>
                            <m:ctrlPr>
                              <a:rPr lang="en-AU" altLang="en-US" sz="1200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acc>
                              <m:accPr>
                                <m:chr m:val="̂"/>
                                <m:ctrlPr>
                                  <a:rPr lang="en-AU" altLang="en-US" sz="1200" b="1" i="1" smtClean="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AU" altLang="en-US" sz="1200" b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𝕋</m:t>
                                </m:r>
                              </m:e>
                            </m:acc>
                          </m:e>
                          <m:sup>
                            <m:r>
                              <a:rPr lang="en-AU" altLang="en-US" sz="1200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en-AU" altLang="en-US" sz="1200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𝟏</m:t>
                            </m:r>
                          </m:sup>
                        </m:sSup>
                      </m:oMath>
                    </m:oMathPara>
                  </a14:m>
                  <a:endParaRPr lang="en-AU" altLang="en-US" sz="1200" dirty="0">
                    <a:latin typeface="Cambria Math" panose="02040503050406030204" pitchFamily="18" charset="0"/>
                    <a:ea typeface="Cambria Math" panose="02040503050406030204" pitchFamily="18" charset="0"/>
                  </a:endParaRPr>
                </a:p>
              </p:txBody>
            </p:sp>
          </mc:Choice>
          <mc:Fallback xmlns="">
            <p:sp>
              <p:nvSpPr>
                <p:cNvPr id="77" name="Rectangle 160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 bwMode="auto">
                <a:xfrm>
                  <a:off x="5480466" y="2197742"/>
                  <a:ext cx="739813" cy="282000"/>
                </a:xfrm>
                <a:prstGeom prst="rect">
                  <a:avLst/>
                </a:prstGeom>
                <a:blipFill rotWithShape="0">
                  <a:blip r:embed="rId20"/>
                  <a:stretch>
                    <a:fillRect r="-5738"/>
                  </a:stretch>
                </a:blipFill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 algn="ctr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r>
                    <a:rPr lang="en-AU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8" name="Rectangle 160"/>
                <p:cNvSpPr>
                  <a:spLocks noChangeArrowheads="1"/>
                </p:cNvSpPr>
                <p:nvPr/>
              </p:nvSpPr>
              <p:spPr bwMode="auto">
                <a:xfrm>
                  <a:off x="6917216" y="2194633"/>
                  <a:ext cx="282336" cy="28200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w="9525" algn="ctr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>
                  <a:spAutoFit/>
                </a:bodyPr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Tahoma" pitchFamily="34" charset="0"/>
                      <a:cs typeface="Arial" charset="0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Tahoma" pitchFamily="34" charset="0"/>
                      <a:cs typeface="Arial" charset="0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Tahoma" pitchFamily="34" charset="0"/>
                      <a:cs typeface="Arial" charset="0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Tahoma" pitchFamily="34" charset="0"/>
                      <a:cs typeface="Arial" charset="0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Tahoma" pitchFamily="34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ahoma" pitchFamily="34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ahoma" pitchFamily="34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ahoma" pitchFamily="34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ahoma" pitchFamily="34" charset="0"/>
                      <a:cs typeface="Arial" charset="0"/>
                    </a:defRPr>
                  </a:lvl9pPr>
                </a:lstStyle>
                <a:p>
                  <a:pPr eaLnBrk="1" hangingPunct="1">
                    <a:spcBef>
                      <a:spcPct val="20000"/>
                    </a:spcBef>
                  </a:pPr>
                  <a14:m>
                    <m:oMathPara xmlns:m="http://schemas.openxmlformats.org/officeDocument/2006/math">
                      <m:oMathParaPr>
                        <m:jc m:val="left"/>
                      </m:oMathParaPr>
                      <m:oMath xmlns:m="http://schemas.openxmlformats.org/officeDocument/2006/math">
                        <m:acc>
                          <m:accPr>
                            <m:chr m:val="̂"/>
                            <m:ctrlPr>
                              <a:rPr lang="en-AU" altLang="en-US" sz="1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AU" altLang="en-US" sz="1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𝐻</m:t>
                            </m:r>
                          </m:e>
                        </m:acc>
                      </m:oMath>
                    </m:oMathPara>
                  </a14:m>
                  <a:endParaRPr lang="en-AU" altLang="en-US" sz="1200" dirty="0">
                    <a:latin typeface="Cambria Math" panose="02040503050406030204" pitchFamily="18" charset="0"/>
                    <a:ea typeface="Cambria Math" panose="02040503050406030204" pitchFamily="18" charset="0"/>
                  </a:endParaRPr>
                </a:p>
              </p:txBody>
            </p:sp>
          </mc:Choice>
          <mc:Fallback xmlns="">
            <p:sp>
              <p:nvSpPr>
                <p:cNvPr id="78" name="Rectangle 160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 bwMode="auto">
                <a:xfrm>
                  <a:off x="6917216" y="2194633"/>
                  <a:ext cx="282336" cy="282000"/>
                </a:xfrm>
                <a:prstGeom prst="rect">
                  <a:avLst/>
                </a:prstGeom>
                <a:blipFill rotWithShape="0">
                  <a:blip r:embed="rId21"/>
                  <a:stretch>
                    <a:fillRect/>
                  </a:stretch>
                </a:blipFill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 algn="ctr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r>
                    <a:rPr lang="en-AU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2" name="TextBox 1"/>
          <p:cNvSpPr txBox="1"/>
          <p:nvPr>
            <p:custDataLst>
              <p:tags r:id="rId2"/>
            </p:custDataLst>
          </p:nvPr>
        </p:nvSpPr>
        <p:spPr>
          <a:xfrm>
            <a:off x="6248833" y="361750"/>
            <a:ext cx="2800382" cy="246221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r>
              <a:rPr lang="en-AU" sz="1600" dirty="0" smtClean="0">
                <a:solidFill>
                  <a:srgbClr val="FFFFFF"/>
                </a:solidFill>
              </a:rPr>
              <a:t>Found</a:t>
            </a:r>
            <a:r>
              <a:rPr lang="en-AU" sz="1600" dirty="0">
                <a:solidFill>
                  <a:srgbClr val="FFFFFF"/>
                </a:solidFill>
              </a:rPr>
              <a:t>. Phys. </a:t>
            </a:r>
            <a:r>
              <a:rPr lang="en-AU" sz="1600" b="1" dirty="0">
                <a:solidFill>
                  <a:srgbClr val="FFFFFF"/>
                </a:solidFill>
              </a:rPr>
              <a:t>41</a:t>
            </a:r>
            <a:r>
              <a:rPr lang="en-AU" sz="1600" dirty="0">
                <a:solidFill>
                  <a:srgbClr val="FFFFFF"/>
                </a:solidFill>
              </a:rPr>
              <a:t>, </a:t>
            </a:r>
            <a:r>
              <a:rPr lang="en-AU" sz="1600" dirty="0" smtClean="0">
                <a:solidFill>
                  <a:srgbClr val="FFFFFF"/>
                </a:solidFill>
              </a:rPr>
              <a:t>1569 </a:t>
            </a:r>
            <a:r>
              <a:rPr lang="en-AU" sz="1600" dirty="0">
                <a:solidFill>
                  <a:srgbClr val="FFFFFF"/>
                </a:solidFill>
              </a:rPr>
              <a:t>(</a:t>
            </a:r>
            <a:r>
              <a:rPr lang="en-AU" sz="1600" dirty="0" smtClean="0">
                <a:solidFill>
                  <a:srgbClr val="FFFFFF"/>
                </a:solidFill>
              </a:rPr>
              <a:t>2011)</a:t>
            </a:r>
            <a:endParaRPr lang="en-AU" sz="1600" dirty="0">
              <a:solidFill>
                <a:srgbClr val="FFFFFF"/>
              </a:solidFill>
            </a:endParaRPr>
          </a:p>
        </p:txBody>
      </p:sp>
      <p:sp>
        <p:nvSpPr>
          <p:cNvPr id="48" name="TextBox 47"/>
          <p:cNvSpPr txBox="1"/>
          <p:nvPr>
            <p:custDataLst>
              <p:tags r:id="rId3"/>
            </p:custDataLst>
          </p:nvPr>
        </p:nvSpPr>
        <p:spPr>
          <a:xfrm>
            <a:off x="6248833" y="593420"/>
            <a:ext cx="2752292" cy="246221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r>
              <a:rPr lang="en-AU" sz="1600" dirty="0" smtClean="0">
                <a:solidFill>
                  <a:srgbClr val="FFFFFF"/>
                </a:solidFill>
              </a:rPr>
              <a:t>Found</a:t>
            </a:r>
            <a:r>
              <a:rPr lang="en-AU" sz="1600" dirty="0">
                <a:solidFill>
                  <a:srgbClr val="FFFFFF"/>
                </a:solidFill>
              </a:rPr>
              <a:t>. Phys. </a:t>
            </a:r>
            <a:r>
              <a:rPr lang="en-AU" sz="1600" b="1" dirty="0">
                <a:solidFill>
                  <a:srgbClr val="FFFFFF"/>
                </a:solidFill>
              </a:rPr>
              <a:t>45</a:t>
            </a:r>
            <a:r>
              <a:rPr lang="en-AU" sz="1600" dirty="0">
                <a:solidFill>
                  <a:srgbClr val="FFFFFF"/>
                </a:solidFill>
              </a:rPr>
              <a:t>, </a:t>
            </a:r>
            <a:r>
              <a:rPr lang="en-AU" sz="1600" dirty="0" smtClean="0">
                <a:solidFill>
                  <a:srgbClr val="FFFFFF"/>
                </a:solidFill>
              </a:rPr>
              <a:t>691 </a:t>
            </a:r>
            <a:r>
              <a:rPr lang="en-AU" sz="1600" dirty="0">
                <a:solidFill>
                  <a:srgbClr val="FFFFFF"/>
                </a:solidFill>
              </a:rPr>
              <a:t>(2015</a:t>
            </a:r>
            <a:r>
              <a:rPr lang="en-AU" sz="1600" dirty="0" smtClean="0">
                <a:solidFill>
                  <a:srgbClr val="FFFFFF"/>
                </a:solidFill>
              </a:rPr>
              <a:t>) </a:t>
            </a:r>
            <a:endParaRPr lang="en-AU" sz="1600" dirty="0">
              <a:solidFill>
                <a:srgbClr val="FFFFFF"/>
              </a:solidFill>
            </a:endParaRPr>
          </a:p>
        </p:txBody>
      </p:sp>
      <p:sp>
        <p:nvSpPr>
          <p:cNvPr id="49" name="TextBox 48"/>
          <p:cNvSpPr txBox="1"/>
          <p:nvPr>
            <p:custDataLst>
              <p:tags r:id="rId4"/>
            </p:custDataLst>
          </p:nvPr>
        </p:nvSpPr>
        <p:spPr>
          <a:xfrm>
            <a:off x="6248833" y="825090"/>
            <a:ext cx="2620269" cy="246221"/>
          </a:xfrm>
          <a:prstGeom prst="rect">
            <a:avLst/>
          </a:prstGeom>
          <a:noFill/>
        </p:spPr>
        <p:txBody>
          <a:bodyPr vert="horz" wrap="none" lIns="0" tIns="0" rIns="0" bIns="0" rtlCol="0">
            <a:spAutoFit/>
          </a:bodyPr>
          <a:lstStyle/>
          <a:p>
            <a:r>
              <a:rPr lang="en-AU" sz="1600" dirty="0" smtClean="0">
                <a:solidFill>
                  <a:srgbClr val="FFFFFF"/>
                </a:solidFill>
              </a:rPr>
              <a:t>Proc</a:t>
            </a:r>
            <a:r>
              <a:rPr lang="en-AU" sz="1600" dirty="0">
                <a:solidFill>
                  <a:srgbClr val="FFFFFF"/>
                </a:solidFill>
              </a:rPr>
              <a:t>. R. Soc. </a:t>
            </a:r>
            <a:r>
              <a:rPr lang="en-AU" sz="1600" dirty="0" smtClean="0">
                <a:solidFill>
                  <a:srgbClr val="FFFFFF"/>
                </a:solidFill>
              </a:rPr>
              <a:t>A </a:t>
            </a:r>
            <a:r>
              <a:rPr lang="en-AU" sz="1600" b="1" dirty="0" smtClean="0">
                <a:solidFill>
                  <a:srgbClr val="FFFFFF"/>
                </a:solidFill>
              </a:rPr>
              <a:t>472</a:t>
            </a:r>
            <a:r>
              <a:rPr lang="en-AU" sz="1600" dirty="0" smtClean="0">
                <a:solidFill>
                  <a:srgbClr val="FFFFFF"/>
                </a:solidFill>
              </a:rPr>
              <a:t>,  </a:t>
            </a:r>
            <a:r>
              <a:rPr lang="en-AU" sz="1600" dirty="0">
                <a:solidFill>
                  <a:srgbClr val="FFFFFF"/>
                </a:solidFill>
              </a:rPr>
              <a:t>(</a:t>
            </a:r>
            <a:r>
              <a:rPr lang="en-AU" sz="1600" dirty="0" smtClean="0">
                <a:solidFill>
                  <a:srgbClr val="FFFFFF"/>
                </a:solidFill>
              </a:rPr>
              <a:t>2016)</a:t>
            </a:r>
            <a:endParaRPr lang="en-AU" sz="1600" dirty="0">
              <a:solidFill>
                <a:srgbClr val="FFFFFF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01731" y="3119911"/>
            <a:ext cx="258095" cy="221866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>
              <a:solidFill>
                <a:schemeClr val="bg1"/>
              </a:solidFill>
            </a:endParaRPr>
          </a:p>
        </p:txBody>
      </p:sp>
      <p:sp>
        <p:nvSpPr>
          <p:cNvPr id="52" name="Rectangle 51"/>
          <p:cNvSpPr/>
          <p:nvPr/>
        </p:nvSpPr>
        <p:spPr>
          <a:xfrm>
            <a:off x="5498175" y="3119911"/>
            <a:ext cx="258095" cy="221866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>
              <a:solidFill>
                <a:schemeClr val="bg1"/>
              </a:solidFill>
            </a:endParaRPr>
          </a:p>
        </p:txBody>
      </p:sp>
      <p:sp>
        <p:nvSpPr>
          <p:cNvPr id="46" name="Rectangle 4"/>
          <p:cNvSpPr>
            <a:spLocks noChangeArrowheads="1"/>
          </p:cNvSpPr>
          <p:nvPr/>
        </p:nvSpPr>
        <p:spPr bwMode="auto">
          <a:xfrm>
            <a:off x="157920" y="3058044"/>
            <a:ext cx="2151377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/>
            <a:r>
              <a:rPr lang="en-GB" altLang="en-US" sz="1600" b="1" dirty="0"/>
              <a:t>T symmetry</a:t>
            </a:r>
          </a:p>
        </p:txBody>
      </p:sp>
      <p:sp>
        <p:nvSpPr>
          <p:cNvPr id="47" name="Rectangle 4"/>
          <p:cNvSpPr>
            <a:spLocks noChangeArrowheads="1"/>
          </p:cNvSpPr>
          <p:nvPr/>
        </p:nvSpPr>
        <p:spPr bwMode="auto">
          <a:xfrm>
            <a:off x="4867058" y="3055699"/>
            <a:ext cx="2151377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/>
            <a:r>
              <a:rPr lang="en-GB" altLang="en-US" sz="1600" b="1" dirty="0"/>
              <a:t>T </a:t>
            </a:r>
            <a:r>
              <a:rPr lang="en-GB" altLang="en-US" sz="1600" b="1" dirty="0" smtClean="0"/>
              <a:t>violation</a:t>
            </a:r>
            <a:endParaRPr lang="en-GB" altLang="en-US" sz="1600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8" name="TextBox 57"/>
              <p:cNvSpPr txBox="1"/>
              <p:nvPr>
                <p:custDataLst>
                  <p:tags r:id="rId5"/>
                </p:custDataLst>
              </p:nvPr>
            </p:nvSpPr>
            <p:spPr>
              <a:xfrm>
                <a:off x="198438" y="4777180"/>
                <a:ext cx="8857411" cy="1275268"/>
              </a:xfrm>
              <a:prstGeom prst="rect">
                <a:avLst/>
              </a:prstGeom>
              <a:noFill/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none" lIns="88900" tIns="88900" rIns="88900" bIns="88900" rtlCol="0">
                <a:noAutofit/>
              </a:bodyPr>
              <a:lstStyle/>
              <a:p>
                <a:pPr marL="342900" indent="-342900">
                  <a:buSzPct val="150000"/>
                  <a:buChar char="•"/>
                </a:pPr>
                <a:r>
                  <a:rPr lang="en-AU" dirty="0" smtClean="0">
                    <a:solidFill>
                      <a:srgbClr val="000000"/>
                    </a:solidFill>
                  </a:rPr>
                  <a:t>differences between time and space emerge </a:t>
                </a:r>
                <a:r>
                  <a:rPr lang="en-AU" b="1" dirty="0" smtClean="0">
                    <a:solidFill>
                      <a:srgbClr val="000000"/>
                    </a:solidFill>
                  </a:rPr>
                  <a:t>phenomenologically</a:t>
                </a:r>
              </a:p>
              <a:p>
                <a:pPr marL="342900" indent="-342900">
                  <a:buSzPct val="150000"/>
                  <a:buChar char="•"/>
                </a:pPr>
                <a:r>
                  <a:rPr lang="en-AU" dirty="0" smtClean="0">
                    <a:solidFill>
                      <a:srgbClr val="000000"/>
                    </a:solidFill>
                  </a:rPr>
                  <a:t>ordered set of states – gives a </a:t>
                </a:r>
                <a:r>
                  <a:rPr lang="en-AU" b="1" dirty="0" smtClean="0">
                    <a:solidFill>
                      <a:srgbClr val="000000"/>
                    </a:solidFill>
                  </a:rPr>
                  <a:t>direction to time </a:t>
                </a:r>
                <a:r>
                  <a:rPr lang="en-AU" sz="1600" dirty="0" smtClean="0">
                    <a:solidFill>
                      <a:srgbClr val="000000"/>
                    </a:solidFill>
                  </a:rPr>
                  <a:t>(double headed arrow) </a:t>
                </a:r>
              </a:p>
              <a:p>
                <a:pPr marL="342900" indent="-342900">
                  <a:buSzPct val="150000"/>
                  <a:buChar char="•"/>
                </a:pPr>
                <a:r>
                  <a:rPr lang="en-AU" dirty="0" smtClean="0">
                    <a:solidFill>
                      <a:srgbClr val="000000"/>
                    </a:solidFill>
                  </a:rPr>
                  <a:t>translates mass over time – </a:t>
                </a:r>
                <a:r>
                  <a:rPr lang="en-AU" b="1" dirty="0" smtClean="0">
                    <a:solidFill>
                      <a:srgbClr val="000000"/>
                    </a:solidFill>
                  </a:rPr>
                  <a:t>conservation of mass </a:t>
                </a:r>
                <a:r>
                  <a:rPr lang="en-AU" sz="1600" dirty="0" smtClean="0">
                    <a:solidFill>
                      <a:srgbClr val="000000"/>
                    </a:solidFill>
                  </a:rPr>
                  <a:t>(if </a:t>
                </a:r>
                <a14:m>
                  <m:oMath xmlns:m="http://schemas.openxmlformats.org/officeDocument/2006/math">
                    <m:acc>
                      <m:accPr>
                        <m:chr m:val="̂"/>
                        <m:ctrlPr>
                          <a:rPr lang="en-AU" sz="16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AU" sz="16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𝐻</m:t>
                        </m:r>
                      </m:e>
                    </m:acc>
                    <m:r>
                      <a:rPr lang="en-AU" altLang="en-US" sz="1600" b="0" i="1" dirty="0" smtClean="0">
                        <a:solidFill>
                          <a:srgbClr val="000092"/>
                        </a:solidFill>
                        <a:latin typeface="Cambria Math" panose="02040503050406030204" pitchFamily="18" charset="0"/>
                      </a:rPr>
                      <m:t>, </m:t>
                    </m:r>
                    <m:r>
                      <a:rPr lang="en-AU" altLang="en-US" sz="1600" b="1" i="1" dirty="0" smtClean="0">
                        <a:solidFill>
                          <a:srgbClr val="000092"/>
                        </a:solidFill>
                        <a:latin typeface="Cambria Math" panose="02040503050406030204" pitchFamily="18" charset="0"/>
                      </a:rPr>
                      <m:t> </m:t>
                    </m:r>
                    <m:acc>
                      <m:accPr>
                        <m:chr m:val="̂"/>
                        <m:ctrlPr>
                          <a:rPr lang="en-AU" altLang="en-US" sz="1600" b="0" i="1" dirty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AU" altLang="en-US" sz="1600" b="1" i="1" dirty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𝕋</m:t>
                        </m:r>
                      </m:e>
                    </m:acc>
                    <m:acc>
                      <m:accPr>
                        <m:chr m:val="̂"/>
                        <m:ctrlPr>
                          <a:rPr lang="en-AU" altLang="en-US" sz="1600" b="0" i="1" dirty="0" smtClean="0">
                            <a:solidFill>
                              <a:srgbClr val="00009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AU" altLang="en-US" sz="1600" b="0" i="1" dirty="0" smtClean="0">
                            <a:solidFill>
                              <a:srgbClr val="00009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𝐻</m:t>
                        </m:r>
                      </m:e>
                    </m:acc>
                    <m:sSup>
                      <m:sSupPr>
                        <m:ctrlPr>
                          <a:rPr lang="en-AU" altLang="en-US" sz="1600" b="1" i="1" dirty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acc>
                          <m:accPr>
                            <m:chr m:val="̂"/>
                            <m:ctrlPr>
                              <a:rPr lang="en-AU" altLang="en-US" sz="1600" b="1" i="1" dirty="0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AU" altLang="en-US" sz="1600" b="1" i="1" dirty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𝕋</m:t>
                            </m:r>
                          </m:e>
                        </m:acc>
                      </m:e>
                      <m:sup>
                        <m:r>
                          <a:rPr lang="en-AU" altLang="en-US" sz="1600" b="1" i="1" dirty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  <m:r>
                          <a:rPr lang="en-AU" altLang="en-US" sz="1600" b="1" i="1" dirty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𝟏</m:t>
                        </m:r>
                      </m:sup>
                    </m:sSup>
                  </m:oMath>
                </a14:m>
                <a:r>
                  <a:rPr lang="en-AU" sz="1600" dirty="0" smtClean="0">
                    <a:solidFill>
                      <a:srgbClr val="000000"/>
                    </a:solidFill>
                  </a:rPr>
                  <a:t>allow it)</a:t>
                </a:r>
              </a:p>
              <a:p>
                <a:pPr marL="342900" indent="-342900">
                  <a:buSzPct val="150000"/>
                  <a:buChar char="•"/>
                </a:pPr>
                <a:endParaRPr lang="en-AU" sz="1600" dirty="0">
                  <a:solidFill>
                    <a:srgbClr val="000000"/>
                  </a:solidFill>
                </a:endParaRPr>
              </a:p>
              <a:p>
                <a:pPr marL="342900" indent="-342900">
                  <a:buSzPct val="150000"/>
                  <a:buChar char="•"/>
                </a:pPr>
                <a:endParaRPr lang="en-AU" sz="1600" dirty="0" smtClean="0">
                  <a:solidFill>
                    <a:srgbClr val="000000"/>
                  </a:solidFill>
                </a:endParaRPr>
              </a:p>
              <a:p>
                <a:pPr marL="342900" indent="-342900">
                  <a:buSzPct val="150000"/>
                  <a:buChar char="•"/>
                </a:pPr>
                <a:r>
                  <a:rPr lang="en-AU" dirty="0" smtClean="0">
                    <a:solidFill>
                      <a:srgbClr val="000000"/>
                    </a:solidFill>
                  </a:rPr>
                  <a:t>interpret T violation as </a:t>
                </a:r>
                <a:r>
                  <a:rPr lang="en-AU" b="1" dirty="0" smtClean="0">
                    <a:solidFill>
                      <a:srgbClr val="FF0000"/>
                    </a:solidFill>
                  </a:rPr>
                  <a:t>the origin of dynamics</a:t>
                </a:r>
                <a:r>
                  <a:rPr lang="en-AU" dirty="0" smtClean="0">
                    <a:solidFill>
                      <a:srgbClr val="000000"/>
                    </a:solidFill>
                  </a:rPr>
                  <a:t>.</a:t>
                </a:r>
                <a:endParaRPr lang="en-AU" dirty="0">
                  <a:solidFill>
                    <a:srgbClr val="000000"/>
                  </a:solidFill>
                </a:endParaRPr>
              </a:p>
            </p:txBody>
          </p:sp>
        </mc:Choice>
        <mc:Fallback xmlns="">
          <p:sp>
            <p:nvSpPr>
              <p:cNvPr id="58" name="TextBox 57"/>
              <p:cNvSpPr txBox="1"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22"/>
                </p:custDataLst>
              </p:nvPr>
            </p:nvSpPr>
            <p:spPr>
              <a:xfrm>
                <a:off x="198438" y="4777180"/>
                <a:ext cx="8857411" cy="1275268"/>
              </a:xfrm>
              <a:prstGeom prst="rect">
                <a:avLst/>
              </a:prstGeom>
              <a:blipFill rotWithShape="0">
                <a:blip r:embed="rId23"/>
                <a:stretch>
                  <a:fillRect l="-1376" t="-10526" b="-49761"/>
                </a:stretch>
              </a:blipFill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r>
                  <a:rPr lang="en-A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AU" smtClean="0"/>
              <a:t> 17 / 17</a:t>
            </a:r>
            <a:endParaRPr lang="en-A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OOTERTEXTSIZE" val="18"/>
  <p:tag name="HEADINGTEXTSIZE" val="18"/>
  <p:tag name="MBOXBORDER" val="10"/>
  <p:tag name="MTEXTMARGIN" val="2"/>
  <p:tag name="MHEADINGCOLORDIM" val="11842740"/>
  <p:tag name="MHEADINGCOLORBRIGHT" val="16777215"/>
  <p:tag name="MFOOTERCOLOR" val="16777215"/>
  <p:tag name="MBOXCOLOR" val="16777215"/>
  <p:tag name="MBOXLINECOLOR" val="10485760"/>
  <p:tag name="MBKGDCOLOR" val="0"/>
  <p:tag name="MBOXLINEWIDTH" val="3"/>
  <p:tag name="MFOOTERWIDTH" val="120"/>
  <p:tag name="MASPECTRATIO" val="4x3"/>
  <p:tag name="MFOOTERFONT" val="Arial"/>
  <p:tag name="MHEADINGFONT" val="Arial"/>
  <p:tag name="MSECHEADFONTSIZE" val="32"/>
  <p:tag name="MSUBSECHEADFONTSIZE" val="24"/>
  <p:tag name="MNORMFONTSIZE" val="18"/>
  <p:tag name="MREFFONTSIZE" val="16"/>
  <p:tag name="MNOTEFONTSIZE" val="14"/>
  <p:tag name="MSECHEADFONTBOLD" val="True"/>
  <p:tag name="MSUBSECHEADFONTBOLD" val="True"/>
  <p:tag name="MNORMFONTBOLD" val="False"/>
  <p:tag name="MREFFONTBOLD" val="False"/>
  <p:tag name="MNOTEFONTBOLD" val="False"/>
  <p:tag name="MSECHEADFONTITALIC" val="False"/>
  <p:tag name="MSUBSECHEADFONTITALIC" val="False"/>
  <p:tag name="MNORMFONTITALIC" val="False"/>
  <p:tag name="MREFFONTITALIC" val="False"/>
  <p:tag name="MNOTEFONTITALIC" val="False"/>
  <p:tag name="MSECHEADFILL" val="True"/>
  <p:tag name="MSUBSECHEADFILL" val="False"/>
  <p:tag name="MNORMFILL" val="False"/>
  <p:tag name="MREFFILL" val="True"/>
  <p:tag name="MNOTEFILL" val="False"/>
  <p:tag name="MSECHEADFONTCOLOR" val="16777215"/>
  <p:tag name="MSUBSECHEADFONTCOLOR" val="10485760"/>
  <p:tag name="MNORMFONTCOLOR" val="0"/>
  <p:tag name="MREFFONTCOLOR" val="16777215"/>
  <p:tag name="MNOTEFONTCOLOR" val="0"/>
  <p:tag name="MSECHEADFORECOLOR" val="10485760"/>
  <p:tag name="MSUBSECHEADFORECOLOR" val="16777215"/>
  <p:tag name="MNORMFORECOLOR" val="16777215"/>
  <p:tag name="MREFFORECOLOR" val="0"/>
  <p:tag name="MNOTEFORECOLOR" val="16777215"/>
  <p:tag name="MSECHEADBACKCOLOR" val="10485760"/>
  <p:tag name="MSUBSECHEADBACKCOLOR" val="10485760"/>
  <p:tag name="MNORMBACKCOLOR" val="0"/>
  <p:tag name="MREFBACKCOLOR" val="0"/>
  <p:tag name="MNOTEBACKCOLOR" val="0"/>
  <p:tag name="MSECHEADALIGN" val="1"/>
  <p:tag name="MSUBSECHEADALIGN" val="1"/>
  <p:tag name="MNORMALIGN" val="1"/>
  <p:tag name="MREFALIGN" val="1"/>
  <p:tag name="MNOTEALIGN" val="1"/>
  <p:tag name="MSECHEADMARGIN" val="7"/>
  <p:tag name="MSUBSECHEADMARGIN" val="7"/>
  <p:tag name="MNORMMARGIN" val="7"/>
  <p:tag name="MREFMARGIN" val="0"/>
  <p:tag name="MNOTEMARGIN" val="7"/>
  <p:tag name="MNORMBULLETRELSIZE" val="1.5"/>
  <p:tag name="MNORMBULLETCHAR" val="2022"/>
  <p:tag name="MNORMBULLETTEXTCOL" val="True"/>
  <p:tag name="MNORMBULLETTEXTFNT" val="True"/>
  <p:tag name="MTIMERENABLED" val="False"/>
  <p:tag name="MREFRESH" val="5"/>
  <p:tag name="MDUR" val="20"/>
  <p:tag name="MLEFTBORDER" val="10"/>
  <p:tag name="MRIGHTBORDER" val="75"/>
  <p:tag name="MBOTTOMBORDER" val="10"/>
  <p:tag name="MSLIDERBARWIDTH" val="2"/>
  <p:tag name="MBARTHEMEDARK" val="Fals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" val="1029"/>
  <p:tag name="L" val="Hard problem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" val="1032"/>
  <p:tag name="L" val="Summary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" val="8"/>
  <p:tag name="L" val="States in spac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" val="9"/>
  <p:tag name="L" val="States in tim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" val="10"/>
  <p:tag name="L" val="Emergence of QM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" val="14"/>
  <p:tag name="L" val="Time &amp; Spac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" val="Footer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" val="Footer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" val="1029"/>
  <p:tag name="L" val="Hard problem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" val="Footer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" val="14"/>
  <p:tag name="L" val="Time &amp; Space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" val="Footer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" val="8"/>
  <p:tag name="L" val="States in space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" val="Footer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" val="9"/>
  <p:tag name="L" val="States in time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" val="Footer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" val="10"/>
  <p:tag name="L" val="Emergence of QM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" val="Footer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" val="1032"/>
  <p:tag name="L" val="Summary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" val="Footer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T" val="Note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T" val="Note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T" val="Note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T" val="Note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T" val="Normal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T" val="Normal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T" val="Normal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T" val="Normal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T" val="Reference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T" val="Normal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T" val="Normal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T" val="Normal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T" val="Normal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T" val="Normal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T" val="Normal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T" val="SubSectionHead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T" val="Normal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T" val="Reference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T" val="Reference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T" val="Normal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T" val="Normal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T" val="Normal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T" val="Note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T" val="SubSectionHead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T" val="Note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T" val="Note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T" val="Normal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T" val="Normal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T" val="SubSectionHead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T" val="Normal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T" val="Note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T" val="Normal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T" val="Normal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T" val="Normal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T" val="Normal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T" val="SubSectionHead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T" val="SubSectionHead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T" val="SubSectionHead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T" val="SubSectionHead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T" val="Normal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T" val="Normal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T" val="Normal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T" val="Normal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T" val="SubSectionHead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T" val="SubSectionHead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T" val="SubSectionHead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T" val="Normal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T" val="SubSectionHead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T" val="SubSectionHead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T" val="SubSectionHead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T" val="SubSectionHead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T" val="Reference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T" val="SubSectionHead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T" val="Bullet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T" val="Reference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T" val="Reference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T" val="Reference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T" val="Bullet"/>
</p:tagLst>
</file>

<file path=ppt/theme/theme1.xml><?xml version="1.0" encoding="utf-8"?>
<a:theme xmlns:a="http://schemas.openxmlformats.org/drawingml/2006/main" name="1_Summary">
  <a:themeElements>
    <a:clrScheme name="Summary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Summary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12700">
          <a:solidFill>
            <a:srgbClr val="C00000"/>
          </a:solidFill>
        </a:ln>
      </a:spPr>
      <a:bodyPr rtlCol="0" anchor="ctr"/>
      <a:lstStyle>
        <a:defPPr algn="ctr">
          <a:defRPr>
            <a:solidFill>
              <a:schemeClr val="bg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905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>
    <a:extraClrScheme>
      <a:clrScheme name="Summary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ummary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ummary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ummary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ummary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ummary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ummary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ummary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ummary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ummary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ummary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ummary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36353</TotalTime>
  <Words>1250</Words>
  <Application>Microsoft Office PowerPoint</Application>
  <PresentationFormat>On-screen Show (4:3)</PresentationFormat>
  <Paragraphs>432</Paragraphs>
  <Slides>17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6" baseType="lpstr">
      <vt:lpstr>Times New Roman</vt:lpstr>
      <vt:lpstr>Arial</vt:lpstr>
      <vt:lpstr>Wingdings</vt:lpstr>
      <vt:lpstr>Stencil</vt:lpstr>
      <vt:lpstr>Tahoma</vt:lpstr>
      <vt:lpstr>Cambria Math</vt:lpstr>
      <vt:lpstr>Symbol</vt:lpstr>
      <vt:lpstr>TypoUpright BT</vt:lpstr>
      <vt:lpstr>1_Summary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Joan</dc:creator>
  <cp:lastModifiedBy>Joan Vaccaro</cp:lastModifiedBy>
  <cp:revision>1207</cp:revision>
  <cp:lastPrinted>2011-12-08T07:39:15Z</cp:lastPrinted>
  <dcterms:created xsi:type="dcterms:W3CDTF">2003-03-05T12:29:23Z</dcterms:created>
  <dcterms:modified xsi:type="dcterms:W3CDTF">2016-02-16T17:08:26Z</dcterms:modified>
</cp:coreProperties>
</file>